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5" r:id="rId3"/>
  </p:sldMasterIdLst>
  <p:notesMasterIdLst>
    <p:notesMasterId r:id="rId5"/>
  </p:notesMasterIdLst>
  <p:sldIdLst>
    <p:sldId id="256" r:id="rId4"/>
    <p:sldId id="285" r:id="rId6"/>
    <p:sldId id="265" r:id="rId7"/>
    <p:sldId id="257" r:id="rId8"/>
    <p:sldId id="492" r:id="rId9"/>
    <p:sldId id="493" r:id="rId10"/>
    <p:sldId id="494" r:id="rId11"/>
    <p:sldId id="495" r:id="rId12"/>
    <p:sldId id="478"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3A1C"/>
    <a:srgbClr val="F23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83"/>
    <p:restoredTop sz="93699"/>
  </p:normalViewPr>
  <p:slideViewPr>
    <p:cSldViewPr snapToGrid="0" snapToObjects="1">
      <p:cViewPr>
        <p:scale>
          <a:sx n="58" d="100"/>
          <a:sy n="58" d="100"/>
        </p:scale>
        <p:origin x="112" y="128"/>
      </p:cViewPr>
      <p:guideLst/>
    </p:cSldViewPr>
  </p:slideViewPr>
  <p:notesTextViewPr>
    <p:cViewPr>
      <p:scale>
        <a:sx n="1" d="1"/>
        <a:sy n="1" d="1"/>
      </p:scale>
      <p:origin x="0" y="0"/>
    </p:cViewPr>
  </p:notesTextViewPr>
  <p:notesViewPr>
    <p:cSldViewPr snapToGrid="0" snapToObjects="1">
      <p:cViewPr varScale="1">
        <p:scale>
          <a:sx n="85" d="100"/>
          <a:sy n="85" d="100"/>
        </p:scale>
        <p:origin x="2680" y="18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9" Type="http://schemas.openxmlformats.org/officeDocument/2006/relationships/tags" Target="tags/tag5.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238407699038"/>
          <c:y val="0.0514005540974045"/>
          <c:w val="0.855206036745407"/>
          <c:h val="0.832619568387285"/>
        </c:manualLayout>
      </c:layout>
      <c:lineChart>
        <c:grouping val="standard"/>
        <c:varyColors val="0"/>
        <c:ser>
          <c:idx val="0"/>
          <c:order val="0"/>
          <c:tx>
            <c:strRef>
              <c:f>安全风险</c:f>
              <c:strCache>
                <c:ptCount val="1"/>
                <c:pt idx="0">
                  <c:v>安全风险</c:v>
                </c:pt>
              </c:strCache>
            </c:strRef>
          </c:tx>
          <c:marker>
            <c:symbol val="circle"/>
            <c:size val="4"/>
          </c:marker>
          <c:dLbls>
            <c:delete val="1"/>
          </c:dLbls>
          <c:cat>
            <c:numRef>
              <c:f>Sheet1!$G$5:$P$5</c:f>
              <c:numCache>
                <c:formatCode>General</c:formatCode>
                <c:ptCount val="10"/>
                <c:pt idx="0">
                  <c:v>2010</c:v>
                </c:pt>
                <c:pt idx="1">
                  <c:v>2011</c:v>
                </c:pt>
                <c:pt idx="2">
                  <c:v>2012</c:v>
                </c:pt>
                <c:pt idx="3">
                  <c:v>2013</c:v>
                </c:pt>
                <c:pt idx="4">
                  <c:v>2014</c:v>
                </c:pt>
                <c:pt idx="5">
                  <c:v>2015</c:v>
                </c:pt>
                <c:pt idx="6">
                  <c:v>2016</c:v>
                </c:pt>
                <c:pt idx="7">
                  <c:v>2017</c:v>
                </c:pt>
                <c:pt idx="8">
                  <c:v>2018</c:v>
                </c:pt>
                <c:pt idx="9">
                  <c:v>2019</c:v>
                </c:pt>
              </c:numCache>
            </c:numRef>
          </c:cat>
          <c:val>
            <c:numRef>
              <c:f>Sheet1!$D$7:$D$16</c:f>
              <c:numCache>
                <c:formatCode>General</c:formatCode>
                <c:ptCount val="10"/>
                <c:pt idx="0">
                  <c:v>3170</c:v>
                </c:pt>
                <c:pt idx="1">
                  <c:v>3730</c:v>
                </c:pt>
                <c:pt idx="2">
                  <c:v>4650</c:v>
                </c:pt>
                <c:pt idx="3">
                  <c:v>5660</c:v>
                </c:pt>
                <c:pt idx="4">
                  <c:v>6640</c:v>
                </c:pt>
                <c:pt idx="5">
                  <c:v>9130</c:v>
                </c:pt>
                <c:pt idx="6">
                  <c:v>11700</c:v>
                </c:pt>
                <c:pt idx="7">
                  <c:v>16700</c:v>
                </c:pt>
                <c:pt idx="8">
                  <c:v>23600</c:v>
                </c:pt>
                <c:pt idx="9">
                  <c:v>28700</c:v>
                </c:pt>
              </c:numCache>
            </c:numRef>
          </c:val>
          <c:smooth val="0"/>
        </c:ser>
        <c:ser>
          <c:idx val="1"/>
          <c:order val="1"/>
          <c:tx>
            <c:strRef>
              <c:f>安全防御</c:f>
              <c:strCache>
                <c:ptCount val="1"/>
                <c:pt idx="0">
                  <c:v>安全防御</c:v>
                </c:pt>
              </c:strCache>
            </c:strRef>
          </c:tx>
          <c:marker>
            <c:symbol val="x"/>
            <c:size val="5"/>
          </c:marker>
          <c:dLbls>
            <c:delete val="1"/>
          </c:dLbls>
          <c:cat>
            <c:numRef>
              <c:f>Sheet1!$G$5:$P$5</c:f>
              <c:numCache>
                <c:formatCode>General</c:formatCode>
                <c:ptCount val="10"/>
                <c:pt idx="0">
                  <c:v>2010</c:v>
                </c:pt>
                <c:pt idx="1">
                  <c:v>2011</c:v>
                </c:pt>
                <c:pt idx="2">
                  <c:v>2012</c:v>
                </c:pt>
                <c:pt idx="3">
                  <c:v>2013</c:v>
                </c:pt>
                <c:pt idx="4">
                  <c:v>2014</c:v>
                </c:pt>
                <c:pt idx="5">
                  <c:v>2015</c:v>
                </c:pt>
                <c:pt idx="6">
                  <c:v>2016</c:v>
                </c:pt>
                <c:pt idx="7">
                  <c:v>2017</c:v>
                </c:pt>
                <c:pt idx="8">
                  <c:v>2018</c:v>
                </c:pt>
                <c:pt idx="9">
                  <c:v>2019</c:v>
                </c:pt>
              </c:numCache>
            </c:numRef>
          </c:cat>
          <c:val>
            <c:numRef>
              <c:f>Sheet1!$C$7:$C$16</c:f>
              <c:numCache>
                <c:formatCode>General</c:formatCode>
                <c:ptCount val="10"/>
                <c:pt idx="0">
                  <c:v>1570</c:v>
                </c:pt>
                <c:pt idx="1">
                  <c:v>1890</c:v>
                </c:pt>
                <c:pt idx="2">
                  <c:v>2370</c:v>
                </c:pt>
                <c:pt idx="3">
                  <c:v>2780</c:v>
                </c:pt>
                <c:pt idx="4">
                  <c:v>3090</c:v>
                </c:pt>
                <c:pt idx="5">
                  <c:v>4120</c:v>
                </c:pt>
                <c:pt idx="6">
                  <c:v>5020</c:v>
                </c:pt>
                <c:pt idx="7">
                  <c:v>6860</c:v>
                </c:pt>
                <c:pt idx="8">
                  <c:v>9920</c:v>
                </c:pt>
                <c:pt idx="9">
                  <c:v>12600</c:v>
                </c:pt>
              </c:numCache>
            </c:numRef>
          </c:val>
          <c:smooth val="0"/>
        </c:ser>
        <c:dLbls>
          <c:showLegendKey val="0"/>
          <c:showVal val="0"/>
          <c:showCatName val="0"/>
          <c:showSerName val="0"/>
          <c:showPercent val="0"/>
          <c:showBubbleSize val="0"/>
        </c:dLbls>
        <c:marker val="1"/>
        <c:smooth val="0"/>
        <c:axId val="131065344"/>
        <c:axId val="131066880"/>
      </c:lineChart>
      <c:catAx>
        <c:axId val="131065344"/>
        <c:scaling>
          <c:orientation val="minMax"/>
        </c:scaling>
        <c:delete val="0"/>
        <c:axPos val="b"/>
        <c:numFmt formatCode="General" sourceLinked="1"/>
        <c:majorTickMark val="out"/>
        <c:minorTickMark val="none"/>
        <c:tickLblPos val="nextTo"/>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cs"/>
              </a:defRPr>
            </a:pPr>
          </a:p>
        </c:txPr>
        <c:crossAx val="131066880"/>
        <c:crosses val="autoZero"/>
        <c:auto val="1"/>
        <c:lblAlgn val="ctr"/>
        <c:lblOffset val="100"/>
        <c:noMultiLvlLbl val="0"/>
      </c:catAx>
      <c:valAx>
        <c:axId val="131066880"/>
        <c:scaling>
          <c:orientation val="minMax"/>
        </c:scaling>
        <c:delete val="0"/>
        <c:axPos val="l"/>
        <c:numFmt formatCode="General" sourceLinked="1"/>
        <c:majorTickMark val="out"/>
        <c:minorTickMark val="none"/>
        <c:tickLblPos val="nextTo"/>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cs"/>
              </a:defRPr>
            </a:pPr>
          </a:p>
        </c:txPr>
        <c:crossAx val="131065344"/>
        <c:crosses val="autoZero"/>
        <c:crossBetween val="midCat"/>
      </c:valAx>
      <c:spPr>
        <a:noFill/>
      </c:spPr>
    </c:plotArea>
    <c:legend>
      <c:legendPos val="r"/>
      <c:layout>
        <c:manualLayout>
          <c:xMode val="edge"/>
          <c:yMode val="edge"/>
          <c:x val="0.396978740866673"/>
          <c:y val="0.218383518949278"/>
          <c:w val="0.282433368685281"/>
          <c:h val="0.208062088906173"/>
        </c:manualLayout>
      </c:layout>
      <c:overlay val="0"/>
      <c:txPr>
        <a:bodyPr rot="0" spcFirstLastPara="0" vertOverflow="ellipsis" vert="horz" wrap="square" anchor="ctr" anchorCtr="1"/>
        <a:lstStyle/>
        <a:p>
          <a:pPr>
            <a:defRPr lang="zh-CN" sz="1000" b="0" i="0" u="none" strike="noStrike" kern="1200" baseline="0">
              <a:solidFill>
                <a:schemeClr val="tx1"/>
              </a:solidFill>
              <a:latin typeface="+mn-lt"/>
              <a:ea typeface="+mn-ea"/>
              <a:cs typeface="+mn-cs"/>
            </a:defRPr>
          </a:pPr>
        </a:p>
      </c:txPr>
    </c:legend>
    <c:plotVisOnly val="1"/>
    <c:dispBlanksAs val="gap"/>
    <c:showDLblsOverMax val="0"/>
  </c:chart>
  <c:spPr>
    <a:noFill/>
    <a:ln>
      <a:noFill/>
    </a:ln>
  </c:spPr>
  <c:txPr>
    <a:bodyPr/>
    <a:lstStyle/>
    <a:p>
      <a:pPr>
        <a:defRPr lang="zh-CN"/>
      </a:pPr>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6E1E63-6347-BD4F-A808-7F54FA34CE72}" type="datetimeFigureOut">
              <a:rPr kumimoji="1" lang="zh-CN" altLang="en-US" smtClean="0"/>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1EDE8F-5748-564A-B104-45C8D6344219}" type="slidenum">
              <a:rPr kumimoji="1" lang="zh-CN" altLang="en-US" smtClean="0"/>
            </a:fld>
            <a:endParaRPr kumimoji="1"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704BE32-0D8E-4DB2-85AF-A009B20B2CEC}"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1EDE8F-5748-564A-B104-45C8D6344219}" type="slidenum">
              <a:rPr kumimoji="1" lang="zh-CN" altLang="en-US" smtClean="0"/>
            </a:fld>
            <a:endParaRPr kumimoji="1"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4" Type="http://schemas.openxmlformats.org/officeDocument/2006/relationships/image" Target="../media/image3.png"/><Relationship Id="rId3" Type="http://schemas.microsoft.com/office/2007/relationships/hdphoto" Target="../media/image2.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4" Type="http://schemas.openxmlformats.org/officeDocument/2006/relationships/image" Target="../media/image6.png"/><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5" Type="http://schemas.microsoft.com/office/2007/relationships/hdphoto" Target="../media/image11.wdp"/><Relationship Id="rId4" Type="http://schemas.openxmlformats.org/officeDocument/2006/relationships/image" Target="../media/image10.png"/><Relationship Id="rId3" Type="http://schemas.openxmlformats.org/officeDocument/2006/relationships/hyperlink" Target="http://www.officeplus.cn/Template/Home.shtml" TargetMode="External"/><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7" Type="http://schemas.microsoft.com/office/2007/relationships/hdphoto" Target="../media/image11.wdp"/><Relationship Id="rId6" Type="http://schemas.openxmlformats.org/officeDocument/2006/relationships/image" Target="../media/image10.png"/><Relationship Id="rId5" Type="http://schemas.openxmlformats.org/officeDocument/2006/relationships/hyperlink" Target="http://www.officeplus.cn/Template/Home.shtml" TargetMode="External"/><Relationship Id="rId4" Type="http://schemas.openxmlformats.org/officeDocument/2006/relationships/image" Target="../media/image14.png"/><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
    <p:spTree>
      <p:nvGrpSpPr>
        <p:cNvPr id="1" name=""/>
        <p:cNvGrpSpPr/>
        <p:nvPr/>
      </p:nvGrpSpPr>
      <p:grpSpPr>
        <a:xfrm>
          <a:off x="0" y="0"/>
          <a:ext cx="0" cy="0"/>
          <a:chOff x="0" y="0"/>
          <a:chExt cx="0" cy="0"/>
        </a:xfrm>
      </p:grpSpPr>
      <p:sp>
        <p:nvSpPr>
          <p:cNvPr id="2" name="直角三角形 1"/>
          <p:cNvSpPr/>
          <p:nvPr userDrawn="1"/>
        </p:nvSpPr>
        <p:spPr>
          <a:xfrm flipV="1">
            <a:off x="0" y="-1"/>
            <a:ext cx="12192000" cy="6858000"/>
          </a:xfrm>
          <a:prstGeom prst="rtTriangle">
            <a:avLst/>
          </a:pr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直角三角形 2"/>
          <p:cNvSpPr/>
          <p:nvPr userDrawn="1"/>
        </p:nvSpPr>
        <p:spPr>
          <a:xfrm flipH="1">
            <a:off x="0" y="0"/>
            <a:ext cx="12192000" cy="6857999"/>
          </a:xfrm>
          <a:prstGeom prst="rtTriangle">
            <a:avLst/>
          </a:pr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文本占位符 4"/>
          <p:cNvSpPr>
            <a:spLocks noGrp="1"/>
          </p:cNvSpPr>
          <p:nvPr>
            <p:ph type="body" sz="quarter" idx="10"/>
          </p:nvPr>
        </p:nvSpPr>
        <p:spPr>
          <a:xfrm>
            <a:off x="500063" y="446088"/>
            <a:ext cx="9324975" cy="4349196"/>
          </a:xfrm>
          <a:prstGeom prst="rect">
            <a:avLst/>
          </a:prstGeom>
        </p:spPr>
        <p:txBody>
          <a:bodyPr/>
          <a:lstStyle>
            <a:lvl1pPr marL="0" indent="0">
              <a:buNone/>
              <a:defRPr sz="6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7" name="文本占位符 4"/>
          <p:cNvSpPr>
            <a:spLocks noGrp="1"/>
          </p:cNvSpPr>
          <p:nvPr>
            <p:ph type="body" sz="quarter" idx="11"/>
          </p:nvPr>
        </p:nvSpPr>
        <p:spPr>
          <a:xfrm>
            <a:off x="500062" y="5649432"/>
            <a:ext cx="9324975" cy="354419"/>
          </a:xfrm>
          <a:prstGeom prst="rect">
            <a:avLst/>
          </a:prstGeom>
        </p:spPr>
        <p:txBody>
          <a:bodyPr/>
          <a:lstStyle>
            <a:lvl1pPr marL="0" indent="0">
              <a:buNone/>
              <a:defRPr sz="1800" b="0">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_三项目录">
    <p:bg>
      <p:bgPr>
        <a:pattFill prst="dotGrid">
          <a:fgClr>
            <a:schemeClr val="accent6">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4421816"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4257675" y="3143247"/>
            <a:ext cx="1964366"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4257675" y="3742657"/>
            <a:ext cx="1964366"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8" name="任意形状 7"/>
          <p:cNvSpPr>
            <a:spLocks noGrp="1"/>
          </p:cNvSpPr>
          <p:nvPr>
            <p:ph type="body" sz="quarter" idx="15" hasCustomPrompt="1"/>
          </p:nvPr>
        </p:nvSpPr>
        <p:spPr>
          <a:xfrm>
            <a:off x="6994117"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6829976" y="3143247"/>
            <a:ext cx="1964366"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6829976" y="3742657"/>
            <a:ext cx="1964366"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14" name="任意形状 13"/>
          <p:cNvSpPr>
            <a:spLocks noGrp="1"/>
          </p:cNvSpPr>
          <p:nvPr>
            <p:ph type="body" sz="quarter" idx="18" hasCustomPrompt="1"/>
          </p:nvPr>
        </p:nvSpPr>
        <p:spPr>
          <a:xfrm>
            <a:off x="9566418"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15" name="文本占位符 4"/>
          <p:cNvSpPr>
            <a:spLocks noGrp="1"/>
          </p:cNvSpPr>
          <p:nvPr>
            <p:ph type="body" sz="quarter" idx="19" hasCustomPrompt="1"/>
          </p:nvPr>
        </p:nvSpPr>
        <p:spPr>
          <a:xfrm>
            <a:off x="9402277" y="3143247"/>
            <a:ext cx="1964366"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6" name="文本占位符 4"/>
          <p:cNvSpPr>
            <a:spLocks noGrp="1"/>
          </p:cNvSpPr>
          <p:nvPr>
            <p:ph type="body" sz="quarter" idx="20"/>
          </p:nvPr>
        </p:nvSpPr>
        <p:spPr>
          <a:xfrm>
            <a:off x="9402277" y="3742657"/>
            <a:ext cx="1964366"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目录页_四项目录">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3797268"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3797268"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3797268"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8" name="任意形状 7"/>
          <p:cNvSpPr>
            <a:spLocks noGrp="1"/>
          </p:cNvSpPr>
          <p:nvPr>
            <p:ph type="body" sz="quarter" idx="15" hasCustomPrompt="1"/>
          </p:nvPr>
        </p:nvSpPr>
        <p:spPr>
          <a:xfrm>
            <a:off x="5921673"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5921673"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5921673"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13" name="任意形状 12"/>
          <p:cNvSpPr>
            <a:spLocks noGrp="1"/>
          </p:cNvSpPr>
          <p:nvPr>
            <p:ph type="body" sz="quarter" idx="18" hasCustomPrompt="1"/>
          </p:nvPr>
        </p:nvSpPr>
        <p:spPr>
          <a:xfrm>
            <a:off x="8046078"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17" name="文本占位符 4"/>
          <p:cNvSpPr>
            <a:spLocks noGrp="1"/>
          </p:cNvSpPr>
          <p:nvPr>
            <p:ph type="body" sz="quarter" idx="19" hasCustomPrompt="1"/>
          </p:nvPr>
        </p:nvSpPr>
        <p:spPr>
          <a:xfrm>
            <a:off x="8046078"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8" name="文本占位符 4"/>
          <p:cNvSpPr>
            <a:spLocks noGrp="1"/>
          </p:cNvSpPr>
          <p:nvPr>
            <p:ph type="body" sz="quarter" idx="20"/>
          </p:nvPr>
        </p:nvSpPr>
        <p:spPr>
          <a:xfrm>
            <a:off x="8046078"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19" name="任意形状 18"/>
          <p:cNvSpPr>
            <a:spLocks noGrp="1"/>
          </p:cNvSpPr>
          <p:nvPr>
            <p:ph type="body" sz="quarter" idx="21" hasCustomPrompt="1"/>
          </p:nvPr>
        </p:nvSpPr>
        <p:spPr>
          <a:xfrm>
            <a:off x="10170483"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20" name="文本占位符 4"/>
          <p:cNvSpPr>
            <a:spLocks noGrp="1"/>
          </p:cNvSpPr>
          <p:nvPr>
            <p:ph type="body" sz="quarter" idx="22" hasCustomPrompt="1"/>
          </p:nvPr>
        </p:nvSpPr>
        <p:spPr>
          <a:xfrm>
            <a:off x="10170483"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21" name="文本占位符 4"/>
          <p:cNvSpPr>
            <a:spLocks noGrp="1"/>
          </p:cNvSpPr>
          <p:nvPr>
            <p:ph type="body" sz="quarter" idx="23"/>
          </p:nvPr>
        </p:nvSpPr>
        <p:spPr>
          <a:xfrm>
            <a:off x="10170483"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目录页_五项目录">
    <p:bg>
      <p:bgPr>
        <a:pattFill prst="dotGrid">
          <a:fgClr>
            <a:schemeClr val="accent6">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406873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406873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406873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8" name="任意形状 7"/>
          <p:cNvSpPr>
            <a:spLocks noGrp="1"/>
          </p:cNvSpPr>
          <p:nvPr>
            <p:ph type="body" sz="quarter" idx="15" hasCustomPrompt="1"/>
          </p:nvPr>
        </p:nvSpPr>
        <p:spPr>
          <a:xfrm>
            <a:off x="559306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559306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559306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27" name="任意形状 26"/>
          <p:cNvSpPr>
            <a:spLocks noGrp="1"/>
          </p:cNvSpPr>
          <p:nvPr>
            <p:ph type="body" sz="quarter" idx="18" hasCustomPrompt="1"/>
          </p:nvPr>
        </p:nvSpPr>
        <p:spPr>
          <a:xfrm>
            <a:off x="711739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28" name="文本占位符 4"/>
          <p:cNvSpPr>
            <a:spLocks noGrp="1"/>
          </p:cNvSpPr>
          <p:nvPr>
            <p:ph type="body" sz="quarter" idx="19" hasCustomPrompt="1"/>
          </p:nvPr>
        </p:nvSpPr>
        <p:spPr>
          <a:xfrm>
            <a:off x="711739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29" name="文本占位符 4"/>
          <p:cNvSpPr>
            <a:spLocks noGrp="1"/>
          </p:cNvSpPr>
          <p:nvPr>
            <p:ph type="body" sz="quarter" idx="20"/>
          </p:nvPr>
        </p:nvSpPr>
        <p:spPr>
          <a:xfrm>
            <a:off x="711739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30" name="任意形状 29"/>
          <p:cNvSpPr>
            <a:spLocks noGrp="1"/>
          </p:cNvSpPr>
          <p:nvPr>
            <p:ph type="body" sz="quarter" idx="21" hasCustomPrompt="1"/>
          </p:nvPr>
        </p:nvSpPr>
        <p:spPr>
          <a:xfrm>
            <a:off x="864172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31" name="文本占位符 4"/>
          <p:cNvSpPr>
            <a:spLocks noGrp="1"/>
          </p:cNvSpPr>
          <p:nvPr>
            <p:ph type="body" sz="quarter" idx="22" hasCustomPrompt="1"/>
          </p:nvPr>
        </p:nvSpPr>
        <p:spPr>
          <a:xfrm>
            <a:off x="864172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32" name="文本占位符 4"/>
          <p:cNvSpPr>
            <a:spLocks noGrp="1"/>
          </p:cNvSpPr>
          <p:nvPr>
            <p:ph type="body" sz="quarter" idx="23"/>
          </p:nvPr>
        </p:nvSpPr>
        <p:spPr>
          <a:xfrm>
            <a:off x="864172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33" name="任意形状 32"/>
          <p:cNvSpPr>
            <a:spLocks noGrp="1"/>
          </p:cNvSpPr>
          <p:nvPr>
            <p:ph type="body" sz="quarter" idx="24" hasCustomPrompt="1"/>
          </p:nvPr>
        </p:nvSpPr>
        <p:spPr>
          <a:xfrm>
            <a:off x="1016605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34" name="文本占位符 4"/>
          <p:cNvSpPr>
            <a:spLocks noGrp="1"/>
          </p:cNvSpPr>
          <p:nvPr>
            <p:ph type="body" sz="quarter" idx="25" hasCustomPrompt="1"/>
          </p:nvPr>
        </p:nvSpPr>
        <p:spPr>
          <a:xfrm>
            <a:off x="1016605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35" name="文本占位符 4"/>
          <p:cNvSpPr>
            <a:spLocks noGrp="1"/>
          </p:cNvSpPr>
          <p:nvPr>
            <p:ph type="body" sz="quarter" idx="26"/>
          </p:nvPr>
        </p:nvSpPr>
        <p:spPr>
          <a:xfrm>
            <a:off x="1016605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目录页_六项目录">
    <p:bg>
      <p:bgPr>
        <a:pattFill prst="dotGrid">
          <a:fgClr>
            <a:schemeClr val="accent6">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4597368" y="398496"/>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4597368" y="1928370"/>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4597368" y="2384901"/>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8" name="任意形状 7"/>
          <p:cNvSpPr>
            <a:spLocks noGrp="1"/>
          </p:cNvSpPr>
          <p:nvPr>
            <p:ph type="body" sz="quarter" idx="15" hasCustomPrompt="1"/>
          </p:nvPr>
        </p:nvSpPr>
        <p:spPr>
          <a:xfrm>
            <a:off x="6093123" y="398496"/>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6093123" y="1928370"/>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6093123" y="2384901"/>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19" name="任意形状 18"/>
          <p:cNvSpPr>
            <a:spLocks noGrp="1"/>
          </p:cNvSpPr>
          <p:nvPr>
            <p:ph type="body" sz="quarter" idx="18" hasCustomPrompt="1"/>
          </p:nvPr>
        </p:nvSpPr>
        <p:spPr>
          <a:xfrm>
            <a:off x="7588878" y="398496"/>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20" name="文本占位符 4"/>
          <p:cNvSpPr>
            <a:spLocks noGrp="1"/>
          </p:cNvSpPr>
          <p:nvPr>
            <p:ph type="body" sz="quarter" idx="19" hasCustomPrompt="1"/>
          </p:nvPr>
        </p:nvSpPr>
        <p:spPr>
          <a:xfrm>
            <a:off x="7588878" y="1928370"/>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21" name="文本占位符 4"/>
          <p:cNvSpPr>
            <a:spLocks noGrp="1"/>
          </p:cNvSpPr>
          <p:nvPr>
            <p:ph type="body" sz="quarter" idx="20"/>
          </p:nvPr>
        </p:nvSpPr>
        <p:spPr>
          <a:xfrm>
            <a:off x="7588878" y="2384901"/>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52" name="任意形状 51"/>
          <p:cNvSpPr>
            <a:spLocks noGrp="1"/>
          </p:cNvSpPr>
          <p:nvPr>
            <p:ph type="body" sz="quarter" idx="21" hasCustomPrompt="1"/>
          </p:nvPr>
        </p:nvSpPr>
        <p:spPr>
          <a:xfrm>
            <a:off x="6093123" y="3536984"/>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53" name="文本占位符 4"/>
          <p:cNvSpPr>
            <a:spLocks noGrp="1"/>
          </p:cNvSpPr>
          <p:nvPr>
            <p:ph type="body" sz="quarter" idx="22" hasCustomPrompt="1"/>
          </p:nvPr>
        </p:nvSpPr>
        <p:spPr>
          <a:xfrm>
            <a:off x="6093123" y="5066858"/>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4" name="文本占位符 4"/>
          <p:cNvSpPr>
            <a:spLocks noGrp="1"/>
          </p:cNvSpPr>
          <p:nvPr>
            <p:ph type="body" sz="quarter" idx="23"/>
          </p:nvPr>
        </p:nvSpPr>
        <p:spPr>
          <a:xfrm>
            <a:off x="6093123" y="5523389"/>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55" name="任意形状 54"/>
          <p:cNvSpPr>
            <a:spLocks noGrp="1"/>
          </p:cNvSpPr>
          <p:nvPr>
            <p:ph type="body" sz="quarter" idx="24" hasCustomPrompt="1"/>
          </p:nvPr>
        </p:nvSpPr>
        <p:spPr>
          <a:xfrm>
            <a:off x="7588878" y="3536984"/>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56" name="文本占位符 4"/>
          <p:cNvSpPr>
            <a:spLocks noGrp="1"/>
          </p:cNvSpPr>
          <p:nvPr>
            <p:ph type="body" sz="quarter" idx="25" hasCustomPrompt="1"/>
          </p:nvPr>
        </p:nvSpPr>
        <p:spPr>
          <a:xfrm>
            <a:off x="7588878" y="5066858"/>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7" name="文本占位符 4"/>
          <p:cNvSpPr>
            <a:spLocks noGrp="1"/>
          </p:cNvSpPr>
          <p:nvPr>
            <p:ph type="body" sz="quarter" idx="26"/>
          </p:nvPr>
        </p:nvSpPr>
        <p:spPr>
          <a:xfrm>
            <a:off x="7588878" y="5523389"/>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
        <p:nvSpPr>
          <p:cNvPr id="58" name="任意形状 57"/>
          <p:cNvSpPr>
            <a:spLocks noGrp="1"/>
          </p:cNvSpPr>
          <p:nvPr>
            <p:ph type="body" sz="quarter" idx="27" hasCustomPrompt="1"/>
          </p:nvPr>
        </p:nvSpPr>
        <p:spPr>
          <a:xfrm>
            <a:off x="9084633" y="3536984"/>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59" name="文本占位符 4"/>
          <p:cNvSpPr>
            <a:spLocks noGrp="1"/>
          </p:cNvSpPr>
          <p:nvPr>
            <p:ph type="body" sz="quarter" idx="28" hasCustomPrompt="1"/>
          </p:nvPr>
        </p:nvSpPr>
        <p:spPr>
          <a:xfrm>
            <a:off x="9084633" y="5066858"/>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60" name="文本占位符 4"/>
          <p:cNvSpPr>
            <a:spLocks noGrp="1"/>
          </p:cNvSpPr>
          <p:nvPr>
            <p:ph type="body" sz="quarter" idx="29"/>
          </p:nvPr>
        </p:nvSpPr>
        <p:spPr>
          <a:xfrm>
            <a:off x="9084633" y="5523389"/>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endParaRPr kumimoji="1"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副标题页_1">
    <p:bg>
      <p:bgPr>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2" name="组 1"/>
          <p:cNvGrpSpPr/>
          <p:nvPr userDrawn="1"/>
        </p:nvGrpSpPr>
        <p:grpSpPr>
          <a:xfrm>
            <a:off x="1854148" y="1508852"/>
            <a:ext cx="3549338" cy="3549334"/>
            <a:chOff x="5238061" y="2381958"/>
            <a:chExt cx="1740059" cy="1740059"/>
          </a:xfrm>
        </p:grpSpPr>
        <p:sp>
          <p:nvSpPr>
            <p:cNvPr id="3" name="椭圆 2"/>
            <p:cNvSpPr/>
            <p:nvPr/>
          </p:nvSpPr>
          <p:spPr>
            <a:xfrm>
              <a:off x="5238061" y="2381958"/>
              <a:ext cx="1740059" cy="1740059"/>
            </a:xfrm>
            <a:prstGeom prst="ellipse">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8000" b="1" dirty="0">
                <a:solidFill>
                  <a:schemeClr val="bg1"/>
                </a:solidFill>
              </a:endParaRPr>
            </a:p>
          </p:txBody>
        </p:sp>
        <p:sp>
          <p:nvSpPr>
            <p:cNvPr id="4" name="同心圆 3"/>
            <p:cNvSpPr/>
            <p:nvPr/>
          </p:nvSpPr>
          <p:spPr>
            <a:xfrm>
              <a:off x="5340761" y="2484658"/>
              <a:ext cx="1534658" cy="1534658"/>
            </a:xfrm>
            <a:prstGeom prst="donut">
              <a:avLst>
                <a:gd name="adj" fmla="val 2641"/>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0000">
                <a:solidFill>
                  <a:schemeClr val="tx1"/>
                </a:solidFill>
              </a:endParaRPr>
            </a:p>
          </p:txBody>
        </p:sp>
      </p:grpSp>
      <p:sp>
        <p:nvSpPr>
          <p:cNvPr id="5" name="文本占位符 4"/>
          <p:cNvSpPr>
            <a:spLocks noGrp="1"/>
          </p:cNvSpPr>
          <p:nvPr>
            <p:ph type="body" sz="quarter" idx="10" hasCustomPrompt="1"/>
          </p:nvPr>
        </p:nvSpPr>
        <p:spPr>
          <a:xfrm>
            <a:off x="2981850" y="2114903"/>
            <a:ext cx="1293930" cy="2337230"/>
          </a:xfrm>
          <a:prstGeom prst="rect">
            <a:avLst/>
          </a:prstGeom>
        </p:spPr>
        <p:txBody>
          <a:bodyPr/>
          <a:lstStyle>
            <a:lvl1pPr marL="0" indent="0" algn="ctr">
              <a:buNone/>
              <a:defRPr sz="1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a:t>0</a:t>
            </a:r>
            <a:endParaRPr kumimoji="1" lang="zh-CN" altLang="en-US" dirty="0"/>
          </a:p>
        </p:txBody>
      </p:sp>
      <p:sp>
        <p:nvSpPr>
          <p:cNvPr id="6" name="文本占位符 4"/>
          <p:cNvSpPr>
            <a:spLocks noGrp="1"/>
          </p:cNvSpPr>
          <p:nvPr>
            <p:ph type="body" sz="quarter" idx="11" hasCustomPrompt="1"/>
          </p:nvPr>
        </p:nvSpPr>
        <p:spPr>
          <a:xfrm>
            <a:off x="5612971" y="2114903"/>
            <a:ext cx="4627354" cy="1128360"/>
          </a:xfrm>
          <a:prstGeom prst="rect">
            <a:avLst/>
          </a:prstGeom>
        </p:spPr>
        <p:txBody>
          <a:bodyPr/>
          <a:lstStyle>
            <a:lvl1pPr marL="0" indent="0" algn="l">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endParaRPr kumimoji="1" lang="zh-CN" altLang="en-US" dirty="0"/>
          </a:p>
        </p:txBody>
      </p:sp>
      <p:sp>
        <p:nvSpPr>
          <p:cNvPr id="7" name="文本占位符 4"/>
          <p:cNvSpPr>
            <a:spLocks noGrp="1"/>
          </p:cNvSpPr>
          <p:nvPr>
            <p:ph type="body" sz="quarter" idx="12" hasCustomPrompt="1"/>
          </p:nvPr>
        </p:nvSpPr>
        <p:spPr>
          <a:xfrm>
            <a:off x="5612971" y="3243263"/>
            <a:ext cx="4627354" cy="414337"/>
          </a:xfrm>
          <a:prstGeom prst="rect">
            <a:avLst/>
          </a:prstGeom>
        </p:spPr>
        <p:txBody>
          <a:bodyPr/>
          <a:lstStyle>
            <a:lvl1pPr marL="0" indent="0" algn="l">
              <a:buNone/>
              <a:defRPr sz="2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endParaRPr kumimoji="1"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副标题页_2">
    <p:bg>
      <p:bgPr>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2" name="组 1"/>
          <p:cNvGrpSpPr/>
          <p:nvPr userDrawn="1"/>
        </p:nvGrpSpPr>
        <p:grpSpPr>
          <a:xfrm>
            <a:off x="1854148" y="1508852"/>
            <a:ext cx="3549338" cy="3549334"/>
            <a:chOff x="5238061" y="2381958"/>
            <a:chExt cx="1740059" cy="1740059"/>
          </a:xfrm>
        </p:grpSpPr>
        <p:sp>
          <p:nvSpPr>
            <p:cNvPr id="3" name="椭圆 2"/>
            <p:cNvSpPr/>
            <p:nvPr/>
          </p:nvSpPr>
          <p:spPr>
            <a:xfrm>
              <a:off x="5238061" y="2381958"/>
              <a:ext cx="1740059" cy="1740059"/>
            </a:xfrm>
            <a:prstGeom prst="ellipse">
              <a:avLst/>
            </a:pr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8000" b="1" dirty="0">
                <a:solidFill>
                  <a:schemeClr val="bg1"/>
                </a:solidFill>
              </a:endParaRPr>
            </a:p>
          </p:txBody>
        </p:sp>
        <p:sp>
          <p:nvSpPr>
            <p:cNvPr id="4" name="同心圆 3"/>
            <p:cNvSpPr/>
            <p:nvPr/>
          </p:nvSpPr>
          <p:spPr>
            <a:xfrm>
              <a:off x="5340761" y="2484658"/>
              <a:ext cx="1534658" cy="1534658"/>
            </a:xfrm>
            <a:prstGeom prst="donut">
              <a:avLst>
                <a:gd name="adj" fmla="val 2641"/>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0000">
                <a:solidFill>
                  <a:schemeClr val="tx1"/>
                </a:solidFill>
              </a:endParaRPr>
            </a:p>
          </p:txBody>
        </p:sp>
      </p:grpSp>
      <p:sp>
        <p:nvSpPr>
          <p:cNvPr id="5" name="文本占位符 4"/>
          <p:cNvSpPr>
            <a:spLocks noGrp="1"/>
          </p:cNvSpPr>
          <p:nvPr>
            <p:ph type="body" sz="quarter" idx="10" hasCustomPrompt="1"/>
          </p:nvPr>
        </p:nvSpPr>
        <p:spPr>
          <a:xfrm>
            <a:off x="2981850" y="2114903"/>
            <a:ext cx="1293930" cy="2337230"/>
          </a:xfrm>
          <a:prstGeom prst="rect">
            <a:avLst/>
          </a:prstGeom>
        </p:spPr>
        <p:txBody>
          <a:bodyPr/>
          <a:lstStyle>
            <a:lvl1pPr marL="0" indent="0" algn="ctr">
              <a:buNone/>
              <a:defRPr sz="1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a:t>0</a:t>
            </a:r>
            <a:endParaRPr kumimoji="1" lang="zh-CN" altLang="en-US" dirty="0"/>
          </a:p>
        </p:txBody>
      </p:sp>
      <p:sp>
        <p:nvSpPr>
          <p:cNvPr id="6" name="文本占位符 4"/>
          <p:cNvSpPr>
            <a:spLocks noGrp="1"/>
          </p:cNvSpPr>
          <p:nvPr>
            <p:ph type="body" sz="quarter" idx="11" hasCustomPrompt="1"/>
          </p:nvPr>
        </p:nvSpPr>
        <p:spPr>
          <a:xfrm>
            <a:off x="5612971" y="2114903"/>
            <a:ext cx="4627354" cy="1128360"/>
          </a:xfrm>
          <a:prstGeom prst="rect">
            <a:avLst/>
          </a:prstGeom>
        </p:spPr>
        <p:txBody>
          <a:bodyPr/>
          <a:lstStyle>
            <a:lvl1pPr marL="0" indent="0" algn="l">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endParaRPr kumimoji="1" lang="zh-CN" altLang="en-US" dirty="0"/>
          </a:p>
        </p:txBody>
      </p:sp>
      <p:sp>
        <p:nvSpPr>
          <p:cNvPr id="7" name="文本占位符 4"/>
          <p:cNvSpPr>
            <a:spLocks noGrp="1"/>
          </p:cNvSpPr>
          <p:nvPr>
            <p:ph type="body" sz="quarter" idx="12" hasCustomPrompt="1"/>
          </p:nvPr>
        </p:nvSpPr>
        <p:spPr>
          <a:xfrm>
            <a:off x="5612971" y="3243263"/>
            <a:ext cx="4627354" cy="414337"/>
          </a:xfrm>
          <a:prstGeom prst="rect">
            <a:avLst/>
          </a:prstGeom>
        </p:spPr>
        <p:txBody>
          <a:bodyPr/>
          <a:lstStyle>
            <a:lvl1pPr marL="0" indent="0" algn="l">
              <a:buNone/>
              <a:defRPr sz="2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endParaRPr kumimoji="1" lang="zh-CN"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标题幻灯片">
    <p:bg>
      <p:bgRef idx="1001">
        <a:schemeClr val="bg1"/>
      </p:bgRef>
    </p:bg>
    <p:spTree>
      <p:nvGrpSpPr>
        <p:cNvPr id="1" name=""/>
        <p:cNvGrpSpPr/>
        <p:nvPr/>
      </p:nvGrpSpPr>
      <p:grpSpPr>
        <a:xfrm>
          <a:off x="0" y="0"/>
          <a:ext cx="0" cy="0"/>
          <a:chOff x="0" y="0"/>
          <a:chExt cx="0" cy="0"/>
        </a:xfrm>
      </p:grpSpPr>
      <p:grpSp>
        <p:nvGrpSpPr>
          <p:cNvPr id="55" name="组合 54"/>
          <p:cNvGrpSpPr/>
          <p:nvPr userDrawn="1"/>
        </p:nvGrpSpPr>
        <p:grpSpPr>
          <a:xfrm>
            <a:off x="6549572" y="4237085"/>
            <a:ext cx="3251608" cy="1851618"/>
            <a:chOff x="2448695" y="1658839"/>
            <a:chExt cx="7294611" cy="4153896"/>
          </a:xfrm>
        </p:grpSpPr>
        <p:grpSp>
          <p:nvGrpSpPr>
            <p:cNvPr id="56" name="Group 8"/>
            <p:cNvGrpSpPr/>
            <p:nvPr/>
          </p:nvGrpSpPr>
          <p:grpSpPr bwMode="auto">
            <a:xfrm>
              <a:off x="2448695" y="1658839"/>
              <a:ext cx="7294611" cy="4153896"/>
              <a:chOff x="8540751" y="4843463"/>
              <a:chExt cx="8012112" cy="4562475"/>
            </a:xfrm>
            <a:effectLst/>
          </p:grpSpPr>
          <p:sp>
            <p:nvSpPr>
              <p:cNvPr id="58" name="Freeform 1"/>
              <p:cNvSpPr>
                <a:spLocks noChangeArrowheads="1"/>
              </p:cNvSpPr>
              <p:nvPr/>
            </p:nvSpPr>
            <p:spPr bwMode="auto">
              <a:xfrm>
                <a:off x="9321800" y="4843463"/>
                <a:ext cx="6480176" cy="4421188"/>
              </a:xfrm>
              <a:custGeom>
                <a:avLst/>
                <a:gdLst>
                  <a:gd name="T0" fmla="*/ 17508 w 18000"/>
                  <a:gd name="T1" fmla="*/ 12280 h 12281"/>
                  <a:gd name="T2" fmla="*/ 491 w 18000"/>
                  <a:gd name="T3" fmla="*/ 12280 h 12281"/>
                  <a:gd name="T4" fmla="*/ 0 w 18000"/>
                  <a:gd name="T5" fmla="*/ 11792 h 12281"/>
                  <a:gd name="T6" fmla="*/ 0 w 18000"/>
                  <a:gd name="T7" fmla="*/ 488 h 12281"/>
                  <a:gd name="T8" fmla="*/ 491 w 18000"/>
                  <a:gd name="T9" fmla="*/ 0 h 12281"/>
                  <a:gd name="T10" fmla="*/ 17508 w 18000"/>
                  <a:gd name="T11" fmla="*/ 0 h 12281"/>
                  <a:gd name="T12" fmla="*/ 17999 w 18000"/>
                  <a:gd name="T13" fmla="*/ 488 h 12281"/>
                  <a:gd name="T14" fmla="*/ 17999 w 18000"/>
                  <a:gd name="T15" fmla="*/ 11792 h 12281"/>
                  <a:gd name="T16" fmla="*/ 17508 w 18000"/>
                  <a:gd name="T17" fmla="*/ 12280 h 122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000"/>
                  <a:gd name="T28" fmla="*/ 0 h 12281"/>
                  <a:gd name="T29" fmla="*/ 18000 w 18000"/>
                  <a:gd name="T30" fmla="*/ 12281 h 122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000" h="12281">
                    <a:moveTo>
                      <a:pt x="17508" y="12280"/>
                    </a:moveTo>
                    <a:lnTo>
                      <a:pt x="491" y="12280"/>
                    </a:lnTo>
                    <a:cubicBezTo>
                      <a:pt x="220" y="12280"/>
                      <a:pt x="0" y="12061"/>
                      <a:pt x="0" y="11792"/>
                    </a:cubicBezTo>
                    <a:lnTo>
                      <a:pt x="0" y="488"/>
                    </a:lnTo>
                    <a:cubicBezTo>
                      <a:pt x="0" y="219"/>
                      <a:pt x="220" y="0"/>
                      <a:pt x="491" y="0"/>
                    </a:cubicBezTo>
                    <a:lnTo>
                      <a:pt x="17508" y="0"/>
                    </a:lnTo>
                    <a:cubicBezTo>
                      <a:pt x="17779" y="0"/>
                      <a:pt x="17999" y="219"/>
                      <a:pt x="17999" y="488"/>
                    </a:cubicBezTo>
                    <a:lnTo>
                      <a:pt x="17999" y="11792"/>
                    </a:lnTo>
                    <a:cubicBezTo>
                      <a:pt x="17999" y="12061"/>
                      <a:pt x="17779" y="12280"/>
                      <a:pt x="17508" y="12280"/>
                    </a:cubicBezTo>
                  </a:path>
                </a:pathLst>
              </a:custGeom>
              <a:solidFill>
                <a:schemeClr val="tx2">
                  <a:lumMod val="50000"/>
                </a:schemeClr>
              </a:solidFill>
              <a:ln>
                <a:noFill/>
              </a:ln>
            </p:spPr>
            <p:txBody>
              <a:bodyPr wrap="none" anchor="ctr"/>
              <a:lstStyle/>
              <a:p>
                <a:endParaRPr lang="en-US"/>
              </a:p>
            </p:txBody>
          </p:sp>
          <p:sp>
            <p:nvSpPr>
              <p:cNvPr id="59" name="Freeform 2"/>
              <p:cNvSpPr>
                <a:spLocks noChangeArrowheads="1"/>
              </p:cNvSpPr>
              <p:nvPr/>
            </p:nvSpPr>
            <p:spPr bwMode="auto">
              <a:xfrm>
                <a:off x="8542336" y="9169402"/>
                <a:ext cx="8008936" cy="142874"/>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solidFill>
                <a:schemeClr val="bg1">
                  <a:lumMod val="95000"/>
                </a:schemeClr>
              </a:solidFill>
              <a:ln>
                <a:noFill/>
              </a:ln>
            </p:spPr>
            <p:txBody>
              <a:bodyPr wrap="none" anchor="ctr"/>
              <a:lstStyle/>
              <a:p>
                <a:endParaRPr lang="en-US"/>
              </a:p>
            </p:txBody>
          </p:sp>
          <p:sp>
            <p:nvSpPr>
              <p:cNvPr id="60" name="Freeform 3"/>
              <p:cNvSpPr>
                <a:spLocks noChangeArrowheads="1"/>
              </p:cNvSpPr>
              <p:nvPr/>
            </p:nvSpPr>
            <p:spPr bwMode="auto">
              <a:xfrm>
                <a:off x="8542339" y="9169399"/>
                <a:ext cx="8008939" cy="236539"/>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noFill/>
              <a:ln w="10080">
                <a:solidFill>
                  <a:schemeClr val="tx2"/>
                </a:solidFill>
                <a:miter lim="800000"/>
              </a:ln>
            </p:spPr>
            <p:txBody>
              <a:bodyPr wrap="none" anchor="ctr"/>
              <a:lstStyle/>
              <a:p>
                <a:endParaRPr lang="en-US"/>
              </a:p>
            </p:txBody>
          </p:sp>
          <p:sp>
            <p:nvSpPr>
              <p:cNvPr id="61" name="Freeform 4"/>
              <p:cNvSpPr>
                <a:spLocks noChangeArrowheads="1"/>
              </p:cNvSpPr>
              <p:nvPr/>
            </p:nvSpPr>
            <p:spPr bwMode="auto">
              <a:xfrm>
                <a:off x="8540751" y="9312275"/>
                <a:ext cx="8012112" cy="93663"/>
              </a:xfrm>
              <a:custGeom>
                <a:avLst/>
                <a:gdLst>
                  <a:gd name="T0" fmla="*/ 0 w 22256"/>
                  <a:gd name="T1" fmla="*/ 0 h 262"/>
                  <a:gd name="T2" fmla="*/ 870 w 22256"/>
                  <a:gd name="T3" fmla="*/ 261 h 262"/>
                  <a:gd name="T4" fmla="*/ 21418 w 22256"/>
                  <a:gd name="T5" fmla="*/ 261 h 262"/>
                  <a:gd name="T6" fmla="*/ 22255 w 22256"/>
                  <a:gd name="T7" fmla="*/ 0 h 262"/>
                  <a:gd name="T8" fmla="*/ 0 w 22256"/>
                  <a:gd name="T9" fmla="*/ 0 h 262"/>
                  <a:gd name="T10" fmla="*/ 0 60000 65536"/>
                  <a:gd name="T11" fmla="*/ 0 60000 65536"/>
                  <a:gd name="T12" fmla="*/ 0 60000 65536"/>
                  <a:gd name="T13" fmla="*/ 0 60000 65536"/>
                  <a:gd name="T14" fmla="*/ 0 60000 65536"/>
                  <a:gd name="T15" fmla="*/ 0 w 22256"/>
                  <a:gd name="T16" fmla="*/ 0 h 262"/>
                  <a:gd name="T17" fmla="*/ 22256 w 22256"/>
                  <a:gd name="T18" fmla="*/ 262 h 262"/>
                </a:gdLst>
                <a:ahLst/>
                <a:cxnLst>
                  <a:cxn ang="T10">
                    <a:pos x="T0" y="T1"/>
                  </a:cxn>
                  <a:cxn ang="T11">
                    <a:pos x="T2" y="T3"/>
                  </a:cxn>
                  <a:cxn ang="T12">
                    <a:pos x="T4" y="T5"/>
                  </a:cxn>
                  <a:cxn ang="T13">
                    <a:pos x="T6" y="T7"/>
                  </a:cxn>
                  <a:cxn ang="T14">
                    <a:pos x="T8" y="T9"/>
                  </a:cxn>
                </a:cxnLst>
                <a:rect l="T15" t="T16" r="T17" b="T18"/>
                <a:pathLst>
                  <a:path w="22256" h="262">
                    <a:moveTo>
                      <a:pt x="0" y="0"/>
                    </a:moveTo>
                    <a:cubicBezTo>
                      <a:pt x="0" y="0"/>
                      <a:pt x="462" y="261"/>
                      <a:pt x="870" y="261"/>
                    </a:cubicBezTo>
                    <a:lnTo>
                      <a:pt x="21418" y="261"/>
                    </a:lnTo>
                    <a:cubicBezTo>
                      <a:pt x="21898" y="261"/>
                      <a:pt x="22255" y="0"/>
                      <a:pt x="22255" y="0"/>
                    </a:cubicBezTo>
                    <a:lnTo>
                      <a:pt x="0" y="0"/>
                    </a:lnTo>
                  </a:path>
                </a:pathLst>
              </a:custGeom>
              <a:solidFill>
                <a:schemeClr val="tx2">
                  <a:lumMod val="50000"/>
                </a:schemeClr>
              </a:solidFill>
              <a:ln>
                <a:noFill/>
              </a:ln>
            </p:spPr>
            <p:txBody>
              <a:bodyPr wrap="none" anchor="ctr"/>
              <a:lstStyle/>
              <a:p>
                <a:endParaRPr lang="en-US"/>
              </a:p>
            </p:txBody>
          </p:sp>
          <p:sp>
            <p:nvSpPr>
              <p:cNvPr id="62" name="Freeform 5"/>
              <p:cNvSpPr>
                <a:spLocks noChangeArrowheads="1"/>
              </p:cNvSpPr>
              <p:nvPr/>
            </p:nvSpPr>
            <p:spPr bwMode="auto">
              <a:xfrm>
                <a:off x="11979275" y="9167813"/>
                <a:ext cx="1141413" cy="88900"/>
              </a:xfrm>
              <a:custGeom>
                <a:avLst/>
                <a:gdLst>
                  <a:gd name="T0" fmla="*/ 0 w 3171"/>
                  <a:gd name="T1" fmla="*/ 0 h 249"/>
                  <a:gd name="T2" fmla="*/ 349 w 3171"/>
                  <a:gd name="T3" fmla="*/ 248 h 249"/>
                  <a:gd name="T4" fmla="*/ 2821 w 3171"/>
                  <a:gd name="T5" fmla="*/ 248 h 249"/>
                  <a:gd name="T6" fmla="*/ 3170 w 3171"/>
                  <a:gd name="T7" fmla="*/ 0 h 249"/>
                  <a:gd name="T8" fmla="*/ 0 w 3171"/>
                  <a:gd name="T9" fmla="*/ 0 h 249"/>
                  <a:gd name="T10" fmla="*/ 0 60000 65536"/>
                  <a:gd name="T11" fmla="*/ 0 60000 65536"/>
                  <a:gd name="T12" fmla="*/ 0 60000 65536"/>
                  <a:gd name="T13" fmla="*/ 0 60000 65536"/>
                  <a:gd name="T14" fmla="*/ 0 60000 65536"/>
                  <a:gd name="T15" fmla="*/ 0 w 3171"/>
                  <a:gd name="T16" fmla="*/ 0 h 249"/>
                  <a:gd name="T17" fmla="*/ 3171 w 3171"/>
                  <a:gd name="T18" fmla="*/ 249 h 249"/>
                </a:gdLst>
                <a:ahLst/>
                <a:cxnLst>
                  <a:cxn ang="T10">
                    <a:pos x="T0" y="T1"/>
                  </a:cxn>
                  <a:cxn ang="T11">
                    <a:pos x="T2" y="T3"/>
                  </a:cxn>
                  <a:cxn ang="T12">
                    <a:pos x="T4" y="T5"/>
                  </a:cxn>
                  <a:cxn ang="T13">
                    <a:pos x="T6" y="T7"/>
                  </a:cxn>
                  <a:cxn ang="T14">
                    <a:pos x="T8" y="T9"/>
                  </a:cxn>
                </a:cxnLst>
                <a:rect l="T15" t="T16" r="T17" b="T18"/>
                <a:pathLst>
                  <a:path w="3171" h="249">
                    <a:moveTo>
                      <a:pt x="0" y="0"/>
                    </a:moveTo>
                    <a:cubicBezTo>
                      <a:pt x="49" y="144"/>
                      <a:pt x="187" y="248"/>
                      <a:pt x="349" y="248"/>
                    </a:cubicBezTo>
                    <a:lnTo>
                      <a:pt x="2821" y="248"/>
                    </a:lnTo>
                    <a:cubicBezTo>
                      <a:pt x="2983" y="248"/>
                      <a:pt x="3120" y="144"/>
                      <a:pt x="3170" y="0"/>
                    </a:cubicBezTo>
                    <a:lnTo>
                      <a:pt x="0" y="0"/>
                    </a:lnTo>
                  </a:path>
                </a:pathLst>
              </a:custGeom>
              <a:solidFill>
                <a:schemeClr val="tx2">
                  <a:lumMod val="50000"/>
                </a:schemeClr>
              </a:solidFill>
              <a:ln>
                <a:noFill/>
              </a:ln>
            </p:spPr>
            <p:txBody>
              <a:bodyPr wrap="none" anchor="ctr"/>
              <a:lstStyle/>
              <a:p>
                <a:endParaRPr lang="en-US"/>
              </a:p>
            </p:txBody>
          </p:sp>
          <p:sp>
            <p:nvSpPr>
              <p:cNvPr id="63" name="Freeform 6"/>
              <p:cNvSpPr>
                <a:spLocks noChangeArrowheads="1"/>
              </p:cNvSpPr>
              <p:nvPr/>
            </p:nvSpPr>
            <p:spPr bwMode="auto">
              <a:xfrm>
                <a:off x="12571413" y="4937125"/>
                <a:ext cx="38100" cy="36513"/>
              </a:xfrm>
              <a:custGeom>
                <a:avLst/>
                <a:gdLst>
                  <a:gd name="T0" fmla="*/ 51 w 104"/>
                  <a:gd name="T1" fmla="*/ 102 h 103"/>
                  <a:gd name="T2" fmla="*/ 0 w 104"/>
                  <a:gd name="T3" fmla="*/ 51 h 103"/>
                  <a:gd name="T4" fmla="*/ 51 w 104"/>
                  <a:gd name="T5" fmla="*/ 0 h 103"/>
                  <a:gd name="T6" fmla="*/ 103 w 104"/>
                  <a:gd name="T7" fmla="*/ 51 h 103"/>
                  <a:gd name="T8" fmla="*/ 51 w 104"/>
                  <a:gd name="T9" fmla="*/ 102 h 103"/>
                  <a:gd name="T10" fmla="*/ 0 60000 65536"/>
                  <a:gd name="T11" fmla="*/ 0 60000 65536"/>
                  <a:gd name="T12" fmla="*/ 0 60000 65536"/>
                  <a:gd name="T13" fmla="*/ 0 60000 65536"/>
                  <a:gd name="T14" fmla="*/ 0 60000 65536"/>
                  <a:gd name="T15" fmla="*/ 0 w 104"/>
                  <a:gd name="T16" fmla="*/ 0 h 103"/>
                  <a:gd name="T17" fmla="*/ 104 w 104"/>
                  <a:gd name="T18" fmla="*/ 103 h 103"/>
                </a:gdLst>
                <a:ahLst/>
                <a:cxnLst>
                  <a:cxn ang="T10">
                    <a:pos x="T0" y="T1"/>
                  </a:cxn>
                  <a:cxn ang="T11">
                    <a:pos x="T2" y="T3"/>
                  </a:cxn>
                  <a:cxn ang="T12">
                    <a:pos x="T4" y="T5"/>
                  </a:cxn>
                  <a:cxn ang="T13">
                    <a:pos x="T6" y="T7"/>
                  </a:cxn>
                  <a:cxn ang="T14">
                    <a:pos x="T8" y="T9"/>
                  </a:cxn>
                </a:cxnLst>
                <a:rect l="T15" t="T16" r="T17" b="T18"/>
                <a:pathLst>
                  <a:path w="104" h="103">
                    <a:moveTo>
                      <a:pt x="51" y="102"/>
                    </a:moveTo>
                    <a:cubicBezTo>
                      <a:pt x="23" y="102"/>
                      <a:pt x="0" y="79"/>
                      <a:pt x="0" y="51"/>
                    </a:cubicBezTo>
                    <a:cubicBezTo>
                      <a:pt x="0" y="22"/>
                      <a:pt x="23" y="0"/>
                      <a:pt x="51" y="0"/>
                    </a:cubicBezTo>
                    <a:cubicBezTo>
                      <a:pt x="80" y="0"/>
                      <a:pt x="103" y="22"/>
                      <a:pt x="103" y="51"/>
                    </a:cubicBezTo>
                    <a:cubicBezTo>
                      <a:pt x="103" y="79"/>
                      <a:pt x="80" y="102"/>
                      <a:pt x="51" y="102"/>
                    </a:cubicBezTo>
                  </a:path>
                </a:pathLst>
              </a:custGeom>
              <a:solidFill>
                <a:srgbClr val="FFFFFF"/>
              </a:solidFill>
              <a:ln>
                <a:noFill/>
              </a:ln>
            </p:spPr>
            <p:txBody>
              <a:bodyPr wrap="none" anchor="ctr"/>
              <a:lstStyle/>
              <a:p>
                <a:endParaRPr lang="en-US"/>
              </a:p>
            </p:txBody>
          </p:sp>
        </p:grpSp>
        <p:sp>
          <p:nvSpPr>
            <p:cNvPr id="57" name="矩形 56"/>
            <p:cNvSpPr/>
            <p:nvPr/>
          </p:nvSpPr>
          <p:spPr>
            <a:xfrm>
              <a:off x="3387047" y="1980045"/>
              <a:ext cx="5417906" cy="3417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图片占位符 4"/>
          <p:cNvSpPr>
            <a:spLocks noGrp="1"/>
          </p:cNvSpPr>
          <p:nvPr userDrawn="1">
            <p:ph type="pic" sz="quarter" idx="10"/>
          </p:nvPr>
        </p:nvSpPr>
        <p:spPr>
          <a:xfrm>
            <a:off x="6967289" y="4379851"/>
            <a:ext cx="2416175" cy="1524000"/>
          </a:xfrm>
          <a:prstGeom prst="rect">
            <a:avLst/>
          </a:prstGeom>
        </p:spPr>
        <p:txBody>
          <a:bodyPr/>
          <a:lstStyle/>
          <a:p>
            <a:endParaRPr lang="zh-CN" altLang="en-US"/>
          </a:p>
        </p:txBody>
      </p:sp>
      <p:grpSp>
        <p:nvGrpSpPr>
          <p:cNvPr id="2" name="组合 1"/>
          <p:cNvGrpSpPr/>
          <p:nvPr userDrawn="1"/>
        </p:nvGrpSpPr>
        <p:grpSpPr>
          <a:xfrm>
            <a:off x="208408" y="0"/>
            <a:ext cx="11983592" cy="4184056"/>
            <a:chOff x="256469" y="-167144"/>
            <a:chExt cx="11983592" cy="4184056"/>
          </a:xfrm>
        </p:grpSpPr>
        <p:sp>
          <p:nvSpPr>
            <p:cNvPr id="67" name="Shape 11648"/>
            <p:cNvSpPr/>
            <p:nvPr/>
          </p:nvSpPr>
          <p:spPr>
            <a:xfrm>
              <a:off x="6432752" y="1613476"/>
              <a:ext cx="482534" cy="422403"/>
            </a:xfrm>
            <a:custGeom>
              <a:avLst/>
              <a:gdLst/>
              <a:ahLst/>
              <a:cxnLst>
                <a:cxn ang="0">
                  <a:pos x="wd2" y="hd2"/>
                </a:cxn>
                <a:cxn ang="5400000">
                  <a:pos x="wd2" y="hd2"/>
                </a:cxn>
                <a:cxn ang="10800000">
                  <a:pos x="wd2" y="hd2"/>
                </a:cxn>
                <a:cxn ang="16200000">
                  <a:pos x="wd2" y="hd2"/>
                </a:cxn>
              </a:cxnLst>
              <a:rect l="0" t="0" r="r" b="b"/>
              <a:pathLst>
                <a:path w="20856" h="21029" extrusionOk="0">
                  <a:moveTo>
                    <a:pt x="20115" y="12466"/>
                  </a:moveTo>
                  <a:cubicBezTo>
                    <a:pt x="19732" y="10390"/>
                    <a:pt x="17957" y="9059"/>
                    <a:pt x="16157" y="9500"/>
                  </a:cubicBezTo>
                  <a:cubicBezTo>
                    <a:pt x="15676" y="9618"/>
                    <a:pt x="15243" y="9853"/>
                    <a:pt x="14872" y="10171"/>
                  </a:cubicBezTo>
                  <a:lnTo>
                    <a:pt x="17218" y="12800"/>
                  </a:lnTo>
                  <a:cubicBezTo>
                    <a:pt x="17383" y="12986"/>
                    <a:pt x="17387" y="13290"/>
                    <a:pt x="17227" y="13481"/>
                  </a:cubicBezTo>
                  <a:cubicBezTo>
                    <a:pt x="17066" y="13671"/>
                    <a:pt x="16803" y="13676"/>
                    <a:pt x="16637" y="13490"/>
                  </a:cubicBezTo>
                  <a:lnTo>
                    <a:pt x="14268" y="10834"/>
                  </a:lnTo>
                  <a:cubicBezTo>
                    <a:pt x="13652" y="11707"/>
                    <a:pt x="13371" y="12880"/>
                    <a:pt x="13589" y="14063"/>
                  </a:cubicBezTo>
                  <a:cubicBezTo>
                    <a:pt x="13972" y="16139"/>
                    <a:pt x="15747" y="17470"/>
                    <a:pt x="17547" y="17029"/>
                  </a:cubicBezTo>
                  <a:cubicBezTo>
                    <a:pt x="19346" y="16589"/>
                    <a:pt x="20498" y="14541"/>
                    <a:pt x="20115" y="12466"/>
                  </a:cubicBezTo>
                  <a:close/>
                  <a:moveTo>
                    <a:pt x="12445" y="7390"/>
                  </a:moveTo>
                  <a:lnTo>
                    <a:pt x="10862" y="7777"/>
                  </a:lnTo>
                  <a:cubicBezTo>
                    <a:pt x="10683" y="7821"/>
                    <a:pt x="10443" y="7721"/>
                    <a:pt x="10330" y="7554"/>
                  </a:cubicBezTo>
                  <a:lnTo>
                    <a:pt x="9382" y="6156"/>
                  </a:lnTo>
                  <a:lnTo>
                    <a:pt x="7858" y="9354"/>
                  </a:lnTo>
                  <a:cubicBezTo>
                    <a:pt x="7858" y="9354"/>
                    <a:pt x="8237" y="9436"/>
                    <a:pt x="8700" y="9536"/>
                  </a:cubicBezTo>
                  <a:lnTo>
                    <a:pt x="12662" y="8566"/>
                  </a:lnTo>
                  <a:cubicBezTo>
                    <a:pt x="12662" y="8566"/>
                    <a:pt x="12445" y="7390"/>
                    <a:pt x="12445" y="7390"/>
                  </a:cubicBezTo>
                  <a:close/>
                  <a:moveTo>
                    <a:pt x="12276" y="9645"/>
                  </a:moveTo>
                  <a:lnTo>
                    <a:pt x="10649" y="10043"/>
                  </a:lnTo>
                  <a:cubicBezTo>
                    <a:pt x="10837" y="10188"/>
                    <a:pt x="10975" y="10413"/>
                    <a:pt x="11024" y="10676"/>
                  </a:cubicBezTo>
                  <a:lnTo>
                    <a:pt x="11025" y="10675"/>
                  </a:lnTo>
                  <a:cubicBezTo>
                    <a:pt x="11025" y="10675"/>
                    <a:pt x="11166" y="11451"/>
                    <a:pt x="11342" y="12416"/>
                  </a:cubicBezTo>
                  <a:cubicBezTo>
                    <a:pt x="11342" y="12416"/>
                    <a:pt x="12276" y="9645"/>
                    <a:pt x="12276" y="9645"/>
                  </a:cubicBezTo>
                  <a:close/>
                  <a:moveTo>
                    <a:pt x="9392" y="11587"/>
                  </a:moveTo>
                  <a:cubicBezTo>
                    <a:pt x="9392" y="11587"/>
                    <a:pt x="7390" y="11287"/>
                    <a:pt x="6435" y="11138"/>
                  </a:cubicBezTo>
                  <a:lnTo>
                    <a:pt x="5956" y="12381"/>
                  </a:lnTo>
                  <a:cubicBezTo>
                    <a:pt x="6790" y="12920"/>
                    <a:pt x="7454" y="13798"/>
                    <a:pt x="7783" y="14892"/>
                  </a:cubicBezTo>
                  <a:lnTo>
                    <a:pt x="9906" y="14373"/>
                  </a:lnTo>
                  <a:cubicBezTo>
                    <a:pt x="9906" y="14373"/>
                    <a:pt x="9392" y="11587"/>
                    <a:pt x="9392" y="11587"/>
                  </a:cubicBezTo>
                  <a:close/>
                  <a:moveTo>
                    <a:pt x="7320" y="15990"/>
                  </a:moveTo>
                  <a:lnTo>
                    <a:pt x="4073" y="16785"/>
                  </a:lnTo>
                  <a:cubicBezTo>
                    <a:pt x="3848" y="16840"/>
                    <a:pt x="3626" y="16674"/>
                    <a:pt x="3578" y="16414"/>
                  </a:cubicBezTo>
                  <a:cubicBezTo>
                    <a:pt x="3557" y="16296"/>
                    <a:pt x="3576" y="16181"/>
                    <a:pt x="3622" y="16083"/>
                  </a:cubicBezTo>
                  <a:lnTo>
                    <a:pt x="3621" y="16082"/>
                  </a:lnTo>
                  <a:lnTo>
                    <a:pt x="4917" y="12711"/>
                  </a:lnTo>
                  <a:cubicBezTo>
                    <a:pt x="4410" y="12543"/>
                    <a:pt x="3861" y="12510"/>
                    <a:pt x="3309" y="12645"/>
                  </a:cubicBezTo>
                  <a:cubicBezTo>
                    <a:pt x="1510" y="13086"/>
                    <a:pt x="358" y="15133"/>
                    <a:pt x="741" y="17209"/>
                  </a:cubicBezTo>
                  <a:cubicBezTo>
                    <a:pt x="1124" y="19285"/>
                    <a:pt x="2899" y="20615"/>
                    <a:pt x="4699" y="20175"/>
                  </a:cubicBezTo>
                  <a:cubicBezTo>
                    <a:pt x="6388" y="19761"/>
                    <a:pt x="7507" y="17930"/>
                    <a:pt x="7320" y="15990"/>
                  </a:cubicBezTo>
                  <a:close/>
                  <a:moveTo>
                    <a:pt x="4700" y="15647"/>
                  </a:moveTo>
                  <a:lnTo>
                    <a:pt x="7121" y="15055"/>
                  </a:lnTo>
                  <a:cubicBezTo>
                    <a:pt x="6845" y="14210"/>
                    <a:pt x="6329" y="13528"/>
                    <a:pt x="5683" y="13093"/>
                  </a:cubicBezTo>
                  <a:cubicBezTo>
                    <a:pt x="5683" y="13093"/>
                    <a:pt x="4700" y="15647"/>
                    <a:pt x="4700" y="15647"/>
                  </a:cubicBezTo>
                  <a:close/>
                  <a:moveTo>
                    <a:pt x="20768" y="12306"/>
                  </a:moveTo>
                  <a:cubicBezTo>
                    <a:pt x="21228" y="14801"/>
                    <a:pt x="19848" y="17253"/>
                    <a:pt x="17686" y="17782"/>
                  </a:cubicBezTo>
                  <a:cubicBezTo>
                    <a:pt x="15523" y="18311"/>
                    <a:pt x="13397" y="16718"/>
                    <a:pt x="12936" y="14223"/>
                  </a:cubicBezTo>
                  <a:cubicBezTo>
                    <a:pt x="12670" y="12777"/>
                    <a:pt x="13022" y="11346"/>
                    <a:pt x="13786" y="10295"/>
                  </a:cubicBezTo>
                  <a:lnTo>
                    <a:pt x="13180" y="9616"/>
                  </a:lnTo>
                  <a:lnTo>
                    <a:pt x="11655" y="14141"/>
                  </a:lnTo>
                  <a:cubicBezTo>
                    <a:pt x="11845" y="15192"/>
                    <a:pt x="12003" y="16082"/>
                    <a:pt x="12002" y="16116"/>
                  </a:cubicBezTo>
                  <a:cubicBezTo>
                    <a:pt x="11988" y="16676"/>
                    <a:pt x="11582" y="17117"/>
                    <a:pt x="11096" y="17100"/>
                  </a:cubicBezTo>
                  <a:cubicBezTo>
                    <a:pt x="10682" y="17085"/>
                    <a:pt x="10344" y="16743"/>
                    <a:pt x="10261" y="16295"/>
                  </a:cubicBezTo>
                  <a:lnTo>
                    <a:pt x="10260" y="16295"/>
                  </a:lnTo>
                  <a:lnTo>
                    <a:pt x="10079" y="15314"/>
                  </a:lnTo>
                  <a:lnTo>
                    <a:pt x="7974" y="15829"/>
                  </a:lnTo>
                  <a:cubicBezTo>
                    <a:pt x="8237" y="18189"/>
                    <a:pt x="6891" y="20425"/>
                    <a:pt x="4838" y="20928"/>
                  </a:cubicBezTo>
                  <a:cubicBezTo>
                    <a:pt x="2675" y="21457"/>
                    <a:pt x="549" y="19863"/>
                    <a:pt x="88" y="17369"/>
                  </a:cubicBezTo>
                  <a:cubicBezTo>
                    <a:pt x="-372" y="14874"/>
                    <a:pt x="1008" y="12422"/>
                    <a:pt x="3170" y="11892"/>
                  </a:cubicBezTo>
                  <a:cubicBezTo>
                    <a:pt x="3866" y="11722"/>
                    <a:pt x="4557" y="11772"/>
                    <a:pt x="5191" y="12001"/>
                  </a:cubicBezTo>
                  <a:lnTo>
                    <a:pt x="5611" y="10908"/>
                  </a:lnTo>
                  <a:cubicBezTo>
                    <a:pt x="5188" y="10637"/>
                    <a:pt x="4908" y="10111"/>
                    <a:pt x="4924" y="9516"/>
                  </a:cubicBezTo>
                  <a:cubicBezTo>
                    <a:pt x="4931" y="9235"/>
                    <a:pt x="5004" y="8976"/>
                    <a:pt x="5123" y="8753"/>
                  </a:cubicBezTo>
                  <a:lnTo>
                    <a:pt x="5122" y="8753"/>
                  </a:lnTo>
                  <a:lnTo>
                    <a:pt x="7375" y="4249"/>
                  </a:lnTo>
                  <a:lnTo>
                    <a:pt x="7375" y="4250"/>
                  </a:lnTo>
                  <a:cubicBezTo>
                    <a:pt x="7591" y="3700"/>
                    <a:pt x="8076" y="3326"/>
                    <a:pt x="8631" y="3346"/>
                  </a:cubicBezTo>
                  <a:cubicBezTo>
                    <a:pt x="9070" y="3361"/>
                    <a:pt x="9452" y="3620"/>
                    <a:pt x="9685" y="4006"/>
                  </a:cubicBezTo>
                  <a:lnTo>
                    <a:pt x="9686" y="4006"/>
                  </a:lnTo>
                  <a:lnTo>
                    <a:pt x="11018" y="6165"/>
                  </a:lnTo>
                  <a:lnTo>
                    <a:pt x="12915" y="5701"/>
                  </a:lnTo>
                  <a:cubicBezTo>
                    <a:pt x="13275" y="5613"/>
                    <a:pt x="13630" y="5878"/>
                    <a:pt x="13706" y="6294"/>
                  </a:cubicBezTo>
                  <a:cubicBezTo>
                    <a:pt x="13778" y="6683"/>
                    <a:pt x="13580" y="7062"/>
                    <a:pt x="13259" y="7182"/>
                  </a:cubicBezTo>
                  <a:lnTo>
                    <a:pt x="13534" y="8671"/>
                  </a:lnTo>
                  <a:lnTo>
                    <a:pt x="14385" y="9625"/>
                  </a:lnTo>
                  <a:cubicBezTo>
                    <a:pt x="14850" y="9205"/>
                    <a:pt x="15402" y="8898"/>
                    <a:pt x="16018" y="8747"/>
                  </a:cubicBezTo>
                  <a:cubicBezTo>
                    <a:pt x="18181" y="8217"/>
                    <a:pt x="20307" y="9811"/>
                    <a:pt x="20768" y="12306"/>
                  </a:cubicBezTo>
                  <a:close/>
                  <a:moveTo>
                    <a:pt x="8795" y="1859"/>
                  </a:moveTo>
                  <a:cubicBezTo>
                    <a:pt x="8642" y="1027"/>
                    <a:pt x="9102" y="210"/>
                    <a:pt x="9823" y="34"/>
                  </a:cubicBezTo>
                  <a:cubicBezTo>
                    <a:pt x="10543" y="-143"/>
                    <a:pt x="11252" y="388"/>
                    <a:pt x="11406" y="1220"/>
                  </a:cubicBezTo>
                  <a:cubicBezTo>
                    <a:pt x="11559" y="2051"/>
                    <a:pt x="11099" y="2869"/>
                    <a:pt x="10378" y="3045"/>
                  </a:cubicBezTo>
                  <a:cubicBezTo>
                    <a:pt x="9658" y="3222"/>
                    <a:pt x="8949" y="2690"/>
                    <a:pt x="8795" y="185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68" name="Shape 11649"/>
            <p:cNvSpPr/>
            <p:nvPr/>
          </p:nvSpPr>
          <p:spPr>
            <a:xfrm>
              <a:off x="7732079" y="2196104"/>
              <a:ext cx="287434" cy="342751"/>
            </a:xfrm>
            <a:custGeom>
              <a:avLst/>
              <a:gdLst/>
              <a:ahLst/>
              <a:cxnLst>
                <a:cxn ang="0">
                  <a:pos x="wd2" y="hd2"/>
                </a:cxn>
                <a:cxn ang="5400000">
                  <a:pos x="wd2" y="hd2"/>
                </a:cxn>
                <a:cxn ang="10800000">
                  <a:pos x="wd2" y="hd2"/>
                </a:cxn>
                <a:cxn ang="16200000">
                  <a:pos x="wd2" y="hd2"/>
                </a:cxn>
              </a:cxnLst>
              <a:rect l="0" t="0" r="r" b="b"/>
              <a:pathLst>
                <a:path w="21600" h="21600" extrusionOk="0">
                  <a:moveTo>
                    <a:pt x="19543" y="12242"/>
                  </a:moveTo>
                  <a:cubicBezTo>
                    <a:pt x="19543" y="12836"/>
                    <a:pt x="18964" y="13322"/>
                    <a:pt x="18257" y="13322"/>
                  </a:cubicBezTo>
                  <a:lnTo>
                    <a:pt x="3343" y="13322"/>
                  </a:lnTo>
                  <a:cubicBezTo>
                    <a:pt x="2636" y="13322"/>
                    <a:pt x="2057" y="12836"/>
                    <a:pt x="2057" y="12242"/>
                  </a:cubicBezTo>
                  <a:lnTo>
                    <a:pt x="2057" y="4322"/>
                  </a:lnTo>
                  <a:cubicBezTo>
                    <a:pt x="2057" y="3728"/>
                    <a:pt x="2636" y="3242"/>
                    <a:pt x="3343" y="3242"/>
                  </a:cubicBezTo>
                  <a:lnTo>
                    <a:pt x="18257" y="3242"/>
                  </a:lnTo>
                  <a:cubicBezTo>
                    <a:pt x="18964" y="3242"/>
                    <a:pt x="19543" y="3728"/>
                    <a:pt x="19543" y="4322"/>
                  </a:cubicBezTo>
                  <a:cubicBezTo>
                    <a:pt x="19543" y="4322"/>
                    <a:pt x="19543" y="12242"/>
                    <a:pt x="19543" y="12242"/>
                  </a:cubicBezTo>
                  <a:close/>
                  <a:moveTo>
                    <a:pt x="17743" y="18146"/>
                  </a:moveTo>
                  <a:cubicBezTo>
                    <a:pt x="16891" y="18146"/>
                    <a:pt x="16200" y="17566"/>
                    <a:pt x="16200" y="16850"/>
                  </a:cubicBezTo>
                  <a:cubicBezTo>
                    <a:pt x="16200" y="16134"/>
                    <a:pt x="16891" y="15554"/>
                    <a:pt x="17743" y="15554"/>
                  </a:cubicBezTo>
                  <a:cubicBezTo>
                    <a:pt x="18594" y="15554"/>
                    <a:pt x="19285" y="16134"/>
                    <a:pt x="19285" y="16850"/>
                  </a:cubicBezTo>
                  <a:cubicBezTo>
                    <a:pt x="19285" y="17566"/>
                    <a:pt x="18594" y="18146"/>
                    <a:pt x="17743" y="18146"/>
                  </a:cubicBezTo>
                  <a:close/>
                  <a:moveTo>
                    <a:pt x="3857" y="18146"/>
                  </a:moveTo>
                  <a:cubicBezTo>
                    <a:pt x="3005" y="18146"/>
                    <a:pt x="2315" y="17566"/>
                    <a:pt x="2315" y="16850"/>
                  </a:cubicBezTo>
                  <a:cubicBezTo>
                    <a:pt x="2315" y="16134"/>
                    <a:pt x="3005" y="15554"/>
                    <a:pt x="3857" y="15554"/>
                  </a:cubicBezTo>
                  <a:cubicBezTo>
                    <a:pt x="4709" y="15554"/>
                    <a:pt x="5400" y="16134"/>
                    <a:pt x="5400" y="16850"/>
                  </a:cubicBezTo>
                  <a:cubicBezTo>
                    <a:pt x="5400" y="17566"/>
                    <a:pt x="4709" y="18146"/>
                    <a:pt x="3857" y="18146"/>
                  </a:cubicBezTo>
                  <a:close/>
                  <a:moveTo>
                    <a:pt x="5657" y="1513"/>
                  </a:moveTo>
                  <a:cubicBezTo>
                    <a:pt x="5657" y="1275"/>
                    <a:pt x="5889" y="1081"/>
                    <a:pt x="6171" y="1081"/>
                  </a:cubicBezTo>
                  <a:lnTo>
                    <a:pt x="15429" y="1081"/>
                  </a:lnTo>
                  <a:cubicBezTo>
                    <a:pt x="15711" y="1081"/>
                    <a:pt x="15943" y="1275"/>
                    <a:pt x="15943" y="1513"/>
                  </a:cubicBezTo>
                  <a:lnTo>
                    <a:pt x="15943" y="1729"/>
                  </a:lnTo>
                  <a:cubicBezTo>
                    <a:pt x="15943" y="1967"/>
                    <a:pt x="15711" y="2161"/>
                    <a:pt x="15429" y="2161"/>
                  </a:cubicBezTo>
                  <a:lnTo>
                    <a:pt x="6171" y="2161"/>
                  </a:lnTo>
                  <a:cubicBezTo>
                    <a:pt x="5889" y="2161"/>
                    <a:pt x="5657" y="1967"/>
                    <a:pt x="5657" y="1729"/>
                  </a:cubicBezTo>
                  <a:cubicBezTo>
                    <a:pt x="5657" y="1729"/>
                    <a:pt x="5657" y="1513"/>
                    <a:pt x="5657" y="1513"/>
                  </a:cubicBezTo>
                  <a:close/>
                  <a:moveTo>
                    <a:pt x="20314" y="0"/>
                  </a:moveTo>
                  <a:lnTo>
                    <a:pt x="1286" y="0"/>
                  </a:lnTo>
                  <a:cubicBezTo>
                    <a:pt x="579" y="0"/>
                    <a:pt x="0" y="486"/>
                    <a:pt x="0" y="1080"/>
                  </a:cubicBezTo>
                  <a:lnTo>
                    <a:pt x="0" y="18360"/>
                  </a:lnTo>
                  <a:cubicBezTo>
                    <a:pt x="0" y="18954"/>
                    <a:pt x="579" y="19440"/>
                    <a:pt x="1286" y="19440"/>
                  </a:cubicBezTo>
                  <a:lnTo>
                    <a:pt x="1800" y="19440"/>
                  </a:lnTo>
                  <a:cubicBezTo>
                    <a:pt x="1800" y="19440"/>
                    <a:pt x="1800" y="20498"/>
                    <a:pt x="1800" y="20520"/>
                  </a:cubicBezTo>
                  <a:cubicBezTo>
                    <a:pt x="1800" y="21114"/>
                    <a:pt x="2379" y="21600"/>
                    <a:pt x="3086" y="21600"/>
                  </a:cubicBezTo>
                  <a:lnTo>
                    <a:pt x="4629" y="21600"/>
                  </a:lnTo>
                  <a:cubicBezTo>
                    <a:pt x="5336" y="21600"/>
                    <a:pt x="5915" y="21114"/>
                    <a:pt x="5915" y="20520"/>
                  </a:cubicBezTo>
                  <a:cubicBezTo>
                    <a:pt x="5915" y="20498"/>
                    <a:pt x="5915" y="19440"/>
                    <a:pt x="5915" y="19440"/>
                  </a:cubicBezTo>
                  <a:lnTo>
                    <a:pt x="15685" y="19440"/>
                  </a:lnTo>
                  <a:cubicBezTo>
                    <a:pt x="15685" y="19440"/>
                    <a:pt x="15685" y="20498"/>
                    <a:pt x="15685" y="20520"/>
                  </a:cubicBezTo>
                  <a:cubicBezTo>
                    <a:pt x="15685" y="21114"/>
                    <a:pt x="16264" y="21600"/>
                    <a:pt x="16971" y="21600"/>
                  </a:cubicBezTo>
                  <a:lnTo>
                    <a:pt x="18514" y="21600"/>
                  </a:lnTo>
                  <a:cubicBezTo>
                    <a:pt x="19221" y="21600"/>
                    <a:pt x="19800" y="21114"/>
                    <a:pt x="19800" y="20520"/>
                  </a:cubicBezTo>
                  <a:cubicBezTo>
                    <a:pt x="19800" y="20498"/>
                    <a:pt x="19800" y="19440"/>
                    <a:pt x="19800" y="19440"/>
                  </a:cubicBezTo>
                  <a:lnTo>
                    <a:pt x="20314" y="19440"/>
                  </a:lnTo>
                  <a:cubicBezTo>
                    <a:pt x="21021" y="19440"/>
                    <a:pt x="21600" y="18954"/>
                    <a:pt x="21600" y="18360"/>
                  </a:cubicBezTo>
                  <a:lnTo>
                    <a:pt x="21600" y="1080"/>
                  </a:lnTo>
                  <a:cubicBezTo>
                    <a:pt x="21600" y="486"/>
                    <a:pt x="21021" y="0"/>
                    <a:pt x="20314" y="0"/>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69" name="Shape 11650"/>
            <p:cNvSpPr/>
            <p:nvPr/>
          </p:nvSpPr>
          <p:spPr>
            <a:xfrm>
              <a:off x="8424385" y="1575041"/>
              <a:ext cx="265624" cy="531246"/>
            </a:xfrm>
            <a:custGeom>
              <a:avLst/>
              <a:gdLst/>
              <a:ahLst/>
              <a:cxnLst>
                <a:cxn ang="0">
                  <a:pos x="wd2" y="hd2"/>
                </a:cxn>
                <a:cxn ang="5400000">
                  <a:pos x="wd2" y="hd2"/>
                </a:cxn>
                <a:cxn ang="10800000">
                  <a:pos x="wd2" y="hd2"/>
                </a:cxn>
                <a:cxn ang="16200000">
                  <a:pos x="wd2" y="hd2"/>
                </a:cxn>
              </a:cxnLst>
              <a:rect l="0" t="0" r="r" b="b"/>
              <a:pathLst>
                <a:path w="21600" h="21600" extrusionOk="0">
                  <a:moveTo>
                    <a:pt x="20250" y="4050"/>
                  </a:moveTo>
                  <a:lnTo>
                    <a:pt x="1618" y="4050"/>
                  </a:lnTo>
                  <a:lnTo>
                    <a:pt x="1618" y="17550"/>
                  </a:lnTo>
                  <a:lnTo>
                    <a:pt x="20250" y="17550"/>
                  </a:lnTo>
                  <a:lnTo>
                    <a:pt x="20250" y="4050"/>
                  </a:lnTo>
                  <a:close/>
                  <a:moveTo>
                    <a:pt x="14175" y="2025"/>
                  </a:moveTo>
                  <a:lnTo>
                    <a:pt x="7425" y="2025"/>
                  </a:lnTo>
                  <a:cubicBezTo>
                    <a:pt x="7052" y="2025"/>
                    <a:pt x="6750" y="2176"/>
                    <a:pt x="6750" y="2363"/>
                  </a:cubicBezTo>
                  <a:cubicBezTo>
                    <a:pt x="6750" y="2549"/>
                    <a:pt x="7052" y="2700"/>
                    <a:pt x="7425" y="2700"/>
                  </a:cubicBezTo>
                  <a:lnTo>
                    <a:pt x="14175" y="2700"/>
                  </a:lnTo>
                  <a:cubicBezTo>
                    <a:pt x="14548" y="2700"/>
                    <a:pt x="14850" y="2549"/>
                    <a:pt x="14850" y="2363"/>
                  </a:cubicBezTo>
                  <a:cubicBezTo>
                    <a:pt x="14850" y="2176"/>
                    <a:pt x="14548" y="2025"/>
                    <a:pt x="14175" y="2025"/>
                  </a:cubicBezTo>
                  <a:close/>
                  <a:moveTo>
                    <a:pt x="11475" y="20250"/>
                  </a:moveTo>
                  <a:cubicBezTo>
                    <a:pt x="12593" y="20250"/>
                    <a:pt x="13500" y="19797"/>
                    <a:pt x="13500" y="19238"/>
                  </a:cubicBezTo>
                  <a:cubicBezTo>
                    <a:pt x="13500" y="18678"/>
                    <a:pt x="12593" y="18225"/>
                    <a:pt x="11475" y="18225"/>
                  </a:cubicBezTo>
                  <a:cubicBezTo>
                    <a:pt x="10357" y="18225"/>
                    <a:pt x="9450" y="18678"/>
                    <a:pt x="9450" y="19238"/>
                  </a:cubicBezTo>
                  <a:cubicBezTo>
                    <a:pt x="9450" y="19797"/>
                    <a:pt x="10357" y="20250"/>
                    <a:pt x="11475" y="20250"/>
                  </a:cubicBezTo>
                  <a:close/>
                  <a:moveTo>
                    <a:pt x="18900" y="21600"/>
                  </a:moveTo>
                  <a:lnTo>
                    <a:pt x="2700" y="21600"/>
                  </a:lnTo>
                  <a:cubicBezTo>
                    <a:pt x="1954" y="21600"/>
                    <a:pt x="1279" y="21449"/>
                    <a:pt x="791" y="21205"/>
                  </a:cubicBezTo>
                  <a:cubicBezTo>
                    <a:pt x="302" y="20960"/>
                    <a:pt x="0" y="20623"/>
                    <a:pt x="0" y="20250"/>
                  </a:cubicBezTo>
                  <a:lnTo>
                    <a:pt x="0" y="1350"/>
                  </a:lnTo>
                  <a:cubicBezTo>
                    <a:pt x="0" y="977"/>
                    <a:pt x="302" y="640"/>
                    <a:pt x="791" y="395"/>
                  </a:cubicBezTo>
                  <a:cubicBezTo>
                    <a:pt x="1279" y="151"/>
                    <a:pt x="1954" y="0"/>
                    <a:pt x="2700" y="0"/>
                  </a:cubicBezTo>
                  <a:lnTo>
                    <a:pt x="18900" y="0"/>
                  </a:lnTo>
                  <a:cubicBezTo>
                    <a:pt x="19646" y="0"/>
                    <a:pt x="20321" y="151"/>
                    <a:pt x="20809" y="395"/>
                  </a:cubicBezTo>
                  <a:cubicBezTo>
                    <a:pt x="21298" y="640"/>
                    <a:pt x="21600" y="977"/>
                    <a:pt x="21600" y="1350"/>
                  </a:cubicBezTo>
                  <a:lnTo>
                    <a:pt x="21600" y="20250"/>
                  </a:lnTo>
                  <a:cubicBezTo>
                    <a:pt x="21600" y="20623"/>
                    <a:pt x="21298" y="20960"/>
                    <a:pt x="20809" y="21205"/>
                  </a:cubicBezTo>
                  <a:cubicBezTo>
                    <a:pt x="20321" y="21449"/>
                    <a:pt x="19646" y="21600"/>
                    <a:pt x="1890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70" name="Shape 11651"/>
            <p:cNvSpPr/>
            <p:nvPr/>
          </p:nvSpPr>
          <p:spPr>
            <a:xfrm>
              <a:off x="8192689" y="2267157"/>
              <a:ext cx="513340" cy="385617"/>
            </a:xfrm>
            <a:custGeom>
              <a:avLst/>
              <a:gdLst/>
              <a:ahLst/>
              <a:cxnLst>
                <a:cxn ang="0">
                  <a:pos x="wd2" y="hd2"/>
                </a:cxn>
                <a:cxn ang="5400000">
                  <a:pos x="wd2" y="hd2"/>
                </a:cxn>
                <a:cxn ang="10800000">
                  <a:pos x="wd2" y="hd2"/>
                </a:cxn>
                <a:cxn ang="16200000">
                  <a:pos x="wd2" y="hd2"/>
                </a:cxn>
              </a:cxnLst>
              <a:rect l="0" t="0" r="r" b="b"/>
              <a:pathLst>
                <a:path w="21600" h="21600" extrusionOk="0">
                  <a:moveTo>
                    <a:pt x="14377" y="10069"/>
                  </a:moveTo>
                  <a:cubicBezTo>
                    <a:pt x="13591" y="10069"/>
                    <a:pt x="12956" y="9222"/>
                    <a:pt x="12956" y="8178"/>
                  </a:cubicBezTo>
                  <a:cubicBezTo>
                    <a:pt x="12956" y="7133"/>
                    <a:pt x="13591" y="6286"/>
                    <a:pt x="14377" y="6286"/>
                  </a:cubicBezTo>
                  <a:cubicBezTo>
                    <a:pt x="15161" y="6286"/>
                    <a:pt x="15797" y="7133"/>
                    <a:pt x="15797" y="8178"/>
                  </a:cubicBezTo>
                  <a:cubicBezTo>
                    <a:pt x="15797" y="9222"/>
                    <a:pt x="15161" y="10069"/>
                    <a:pt x="14377" y="10069"/>
                  </a:cubicBezTo>
                  <a:close/>
                  <a:moveTo>
                    <a:pt x="9355" y="17542"/>
                  </a:moveTo>
                  <a:lnTo>
                    <a:pt x="6514" y="17542"/>
                  </a:lnTo>
                  <a:lnTo>
                    <a:pt x="6514" y="13759"/>
                  </a:lnTo>
                  <a:lnTo>
                    <a:pt x="9355" y="13759"/>
                  </a:lnTo>
                  <a:cubicBezTo>
                    <a:pt x="9355" y="13759"/>
                    <a:pt x="9355" y="17542"/>
                    <a:pt x="9355" y="17542"/>
                  </a:cubicBezTo>
                  <a:close/>
                  <a:moveTo>
                    <a:pt x="4885" y="17542"/>
                  </a:moveTo>
                  <a:lnTo>
                    <a:pt x="2045" y="17542"/>
                  </a:lnTo>
                  <a:lnTo>
                    <a:pt x="2045" y="13759"/>
                  </a:lnTo>
                  <a:lnTo>
                    <a:pt x="4885" y="13759"/>
                  </a:lnTo>
                  <a:cubicBezTo>
                    <a:pt x="4885" y="13759"/>
                    <a:pt x="4885" y="17542"/>
                    <a:pt x="4885" y="17542"/>
                  </a:cubicBezTo>
                  <a:close/>
                  <a:moveTo>
                    <a:pt x="14377" y="1737"/>
                  </a:moveTo>
                  <a:lnTo>
                    <a:pt x="7198" y="11684"/>
                  </a:lnTo>
                  <a:lnTo>
                    <a:pt x="624" y="11684"/>
                  </a:lnTo>
                  <a:lnTo>
                    <a:pt x="624" y="21600"/>
                  </a:lnTo>
                  <a:lnTo>
                    <a:pt x="12488" y="21600"/>
                  </a:lnTo>
                  <a:lnTo>
                    <a:pt x="12488" y="13750"/>
                  </a:lnTo>
                  <a:lnTo>
                    <a:pt x="16265" y="13750"/>
                  </a:lnTo>
                  <a:lnTo>
                    <a:pt x="16265" y="21600"/>
                  </a:lnTo>
                  <a:lnTo>
                    <a:pt x="20961" y="21600"/>
                  </a:lnTo>
                  <a:lnTo>
                    <a:pt x="20961" y="11747"/>
                  </a:lnTo>
                  <a:lnTo>
                    <a:pt x="21600" y="11747"/>
                  </a:lnTo>
                  <a:cubicBezTo>
                    <a:pt x="21600" y="11747"/>
                    <a:pt x="14377" y="1737"/>
                    <a:pt x="14377" y="1737"/>
                  </a:cubicBezTo>
                  <a:close/>
                  <a:moveTo>
                    <a:pt x="21585" y="9988"/>
                  </a:moveTo>
                  <a:lnTo>
                    <a:pt x="21585" y="10640"/>
                  </a:lnTo>
                  <a:lnTo>
                    <a:pt x="14376" y="652"/>
                  </a:lnTo>
                  <a:lnTo>
                    <a:pt x="6905" y="11004"/>
                  </a:lnTo>
                  <a:lnTo>
                    <a:pt x="0" y="11004"/>
                  </a:lnTo>
                  <a:lnTo>
                    <a:pt x="4124" y="5099"/>
                  </a:lnTo>
                  <a:lnTo>
                    <a:pt x="10696" y="5099"/>
                  </a:lnTo>
                  <a:lnTo>
                    <a:pt x="14376" y="0"/>
                  </a:lnTo>
                  <a:cubicBezTo>
                    <a:pt x="14376" y="0"/>
                    <a:pt x="21585" y="9988"/>
                    <a:pt x="21585" y="998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73" name="Shape 11653"/>
            <p:cNvSpPr/>
            <p:nvPr/>
          </p:nvSpPr>
          <p:spPr>
            <a:xfrm>
              <a:off x="6903383" y="2906582"/>
              <a:ext cx="552136" cy="367006"/>
            </a:xfrm>
            <a:custGeom>
              <a:avLst/>
              <a:gdLst/>
              <a:ahLst/>
              <a:cxnLst>
                <a:cxn ang="0">
                  <a:pos x="wd2" y="hd2"/>
                </a:cxn>
                <a:cxn ang="5400000">
                  <a:pos x="wd2" y="hd2"/>
                </a:cxn>
                <a:cxn ang="10800000">
                  <a:pos x="wd2" y="hd2"/>
                </a:cxn>
                <a:cxn ang="16200000">
                  <a:pos x="wd2" y="hd2"/>
                </a:cxn>
              </a:cxnLst>
              <a:rect l="0" t="0" r="r" b="b"/>
              <a:pathLst>
                <a:path w="21600" h="21423" extrusionOk="0">
                  <a:moveTo>
                    <a:pt x="17523" y="7527"/>
                  </a:moveTo>
                  <a:lnTo>
                    <a:pt x="16892" y="5510"/>
                  </a:lnTo>
                  <a:lnTo>
                    <a:pt x="16892" y="5510"/>
                  </a:lnTo>
                  <a:cubicBezTo>
                    <a:pt x="16891" y="5509"/>
                    <a:pt x="16891" y="5507"/>
                    <a:pt x="16891" y="5505"/>
                  </a:cubicBezTo>
                  <a:cubicBezTo>
                    <a:pt x="16543" y="4391"/>
                    <a:pt x="13689" y="5277"/>
                    <a:pt x="10517" y="7484"/>
                  </a:cubicBezTo>
                  <a:cubicBezTo>
                    <a:pt x="7344" y="9692"/>
                    <a:pt x="5056" y="12384"/>
                    <a:pt x="5404" y="13498"/>
                  </a:cubicBezTo>
                  <a:cubicBezTo>
                    <a:pt x="5404" y="13499"/>
                    <a:pt x="5405" y="13501"/>
                    <a:pt x="5405" y="13502"/>
                  </a:cubicBezTo>
                  <a:lnTo>
                    <a:pt x="5405" y="13503"/>
                  </a:lnTo>
                  <a:lnTo>
                    <a:pt x="5495" y="13791"/>
                  </a:lnTo>
                  <a:lnTo>
                    <a:pt x="0" y="14107"/>
                  </a:lnTo>
                  <a:lnTo>
                    <a:pt x="8178" y="0"/>
                  </a:lnTo>
                  <a:lnTo>
                    <a:pt x="21600" y="1182"/>
                  </a:lnTo>
                  <a:cubicBezTo>
                    <a:pt x="21600" y="1182"/>
                    <a:pt x="17523" y="7527"/>
                    <a:pt x="17523" y="7527"/>
                  </a:cubicBezTo>
                  <a:close/>
                  <a:moveTo>
                    <a:pt x="5685" y="19621"/>
                  </a:moveTo>
                  <a:cubicBezTo>
                    <a:pt x="5884" y="20257"/>
                    <a:pt x="5703" y="21011"/>
                    <a:pt x="5280" y="21306"/>
                  </a:cubicBezTo>
                  <a:cubicBezTo>
                    <a:pt x="4857" y="21600"/>
                    <a:pt x="4353" y="21323"/>
                    <a:pt x="4154" y="20686"/>
                  </a:cubicBezTo>
                  <a:cubicBezTo>
                    <a:pt x="4021" y="20261"/>
                    <a:pt x="4061" y="19785"/>
                    <a:pt x="4227" y="19427"/>
                  </a:cubicBezTo>
                  <a:lnTo>
                    <a:pt x="2645" y="14366"/>
                  </a:lnTo>
                  <a:lnTo>
                    <a:pt x="3561" y="14314"/>
                  </a:lnTo>
                  <a:lnTo>
                    <a:pt x="4992" y="18894"/>
                  </a:lnTo>
                  <a:cubicBezTo>
                    <a:pt x="5283" y="18935"/>
                    <a:pt x="5552" y="19195"/>
                    <a:pt x="5685" y="19621"/>
                  </a:cubicBezTo>
                  <a:close/>
                  <a:moveTo>
                    <a:pt x="17927" y="11804"/>
                  </a:moveTo>
                  <a:lnTo>
                    <a:pt x="16207" y="6303"/>
                  </a:lnTo>
                  <a:cubicBezTo>
                    <a:pt x="15632" y="6170"/>
                    <a:pt x="13695" y="6675"/>
                    <a:pt x="10877" y="8636"/>
                  </a:cubicBezTo>
                  <a:cubicBezTo>
                    <a:pt x="8057" y="10598"/>
                    <a:pt x="6553" y="12487"/>
                    <a:pt x="6252" y="13230"/>
                  </a:cubicBezTo>
                  <a:lnTo>
                    <a:pt x="7971" y="18731"/>
                  </a:lnTo>
                  <a:cubicBezTo>
                    <a:pt x="7971" y="18731"/>
                    <a:pt x="17927" y="11804"/>
                    <a:pt x="17927" y="1180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77" name="Shape 11655"/>
            <p:cNvSpPr/>
            <p:nvPr/>
          </p:nvSpPr>
          <p:spPr>
            <a:xfrm>
              <a:off x="7767064" y="2610864"/>
              <a:ext cx="269534" cy="269546"/>
            </a:xfrm>
            <a:custGeom>
              <a:avLst/>
              <a:gdLst/>
              <a:ahLst/>
              <a:cxnLst>
                <a:cxn ang="0">
                  <a:pos x="wd2" y="hd2"/>
                </a:cxn>
                <a:cxn ang="5400000">
                  <a:pos x="wd2" y="hd2"/>
                </a:cxn>
                <a:cxn ang="10800000">
                  <a:pos x="wd2" y="hd2"/>
                </a:cxn>
                <a:cxn ang="16200000">
                  <a:pos x="wd2" y="hd2"/>
                </a:cxn>
              </a:cxnLst>
              <a:rect l="0" t="0" r="r" b="b"/>
              <a:pathLst>
                <a:path w="21590" h="21585" extrusionOk="0">
                  <a:moveTo>
                    <a:pt x="5809" y="19810"/>
                  </a:moveTo>
                  <a:lnTo>
                    <a:pt x="0" y="21585"/>
                  </a:lnTo>
                  <a:lnTo>
                    <a:pt x="1723" y="15720"/>
                  </a:lnTo>
                  <a:cubicBezTo>
                    <a:pt x="1723" y="15720"/>
                    <a:pt x="5809" y="19810"/>
                    <a:pt x="5809" y="19810"/>
                  </a:cubicBezTo>
                  <a:close/>
                  <a:moveTo>
                    <a:pt x="14328" y="11295"/>
                  </a:moveTo>
                  <a:cubicBezTo>
                    <a:pt x="14857" y="12168"/>
                    <a:pt x="15219" y="12941"/>
                    <a:pt x="15338" y="13361"/>
                  </a:cubicBezTo>
                  <a:cubicBezTo>
                    <a:pt x="16735" y="12758"/>
                    <a:pt x="18442" y="13050"/>
                    <a:pt x="19809" y="14418"/>
                  </a:cubicBezTo>
                  <a:cubicBezTo>
                    <a:pt x="21600" y="16210"/>
                    <a:pt x="21590" y="21540"/>
                    <a:pt x="21590" y="21540"/>
                  </a:cubicBezTo>
                  <a:cubicBezTo>
                    <a:pt x="21590" y="21540"/>
                    <a:pt x="21587" y="21538"/>
                    <a:pt x="21583" y="21536"/>
                  </a:cubicBezTo>
                  <a:cubicBezTo>
                    <a:pt x="21586" y="21540"/>
                    <a:pt x="21587" y="21543"/>
                    <a:pt x="21587" y="21543"/>
                  </a:cubicBezTo>
                  <a:cubicBezTo>
                    <a:pt x="21587" y="21543"/>
                    <a:pt x="16257" y="21556"/>
                    <a:pt x="14467" y="19765"/>
                  </a:cubicBezTo>
                  <a:cubicBezTo>
                    <a:pt x="13114" y="18410"/>
                    <a:pt x="12816" y="16721"/>
                    <a:pt x="13396" y="15331"/>
                  </a:cubicBezTo>
                  <a:cubicBezTo>
                    <a:pt x="12981" y="15218"/>
                    <a:pt x="12197" y="14852"/>
                    <a:pt x="11308" y="14314"/>
                  </a:cubicBezTo>
                  <a:lnTo>
                    <a:pt x="6478" y="19142"/>
                  </a:lnTo>
                  <a:lnTo>
                    <a:pt x="2392" y="15051"/>
                  </a:lnTo>
                  <a:lnTo>
                    <a:pt x="6994" y="10450"/>
                  </a:lnTo>
                  <a:cubicBezTo>
                    <a:pt x="4968" y="7962"/>
                    <a:pt x="2105" y="4020"/>
                    <a:pt x="1025" y="2336"/>
                  </a:cubicBezTo>
                  <a:cubicBezTo>
                    <a:pt x="11" y="756"/>
                    <a:pt x="7" y="211"/>
                    <a:pt x="44" y="57"/>
                  </a:cubicBezTo>
                  <a:cubicBezTo>
                    <a:pt x="31" y="43"/>
                    <a:pt x="37" y="38"/>
                    <a:pt x="52" y="32"/>
                  </a:cubicBezTo>
                  <a:cubicBezTo>
                    <a:pt x="59" y="13"/>
                    <a:pt x="65" y="4"/>
                    <a:pt x="65" y="4"/>
                  </a:cubicBezTo>
                  <a:cubicBezTo>
                    <a:pt x="237" y="-15"/>
                    <a:pt x="782" y="-11"/>
                    <a:pt x="2361" y="1003"/>
                  </a:cubicBezTo>
                  <a:cubicBezTo>
                    <a:pt x="4043" y="2084"/>
                    <a:pt x="7984" y="4949"/>
                    <a:pt x="10469" y="6978"/>
                  </a:cubicBezTo>
                  <a:lnTo>
                    <a:pt x="14322" y="3125"/>
                  </a:lnTo>
                  <a:lnTo>
                    <a:pt x="18411" y="7213"/>
                  </a:lnTo>
                  <a:cubicBezTo>
                    <a:pt x="18411" y="7213"/>
                    <a:pt x="14328" y="11295"/>
                    <a:pt x="14328" y="11295"/>
                  </a:cubicBezTo>
                  <a:close/>
                  <a:moveTo>
                    <a:pt x="15005" y="2441"/>
                  </a:moveTo>
                  <a:lnTo>
                    <a:pt x="17418" y="30"/>
                  </a:lnTo>
                  <a:lnTo>
                    <a:pt x="21507" y="4118"/>
                  </a:lnTo>
                  <a:lnTo>
                    <a:pt x="19094" y="6530"/>
                  </a:lnTo>
                  <a:cubicBezTo>
                    <a:pt x="19094" y="6530"/>
                    <a:pt x="15005" y="2441"/>
                    <a:pt x="15005" y="24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78" name="Shape 11656"/>
            <p:cNvSpPr/>
            <p:nvPr/>
          </p:nvSpPr>
          <p:spPr>
            <a:xfrm>
              <a:off x="7041095" y="3082660"/>
              <a:ext cx="687991" cy="592699"/>
            </a:xfrm>
            <a:custGeom>
              <a:avLst/>
              <a:gdLst/>
              <a:ahLst/>
              <a:cxnLst>
                <a:cxn ang="0">
                  <a:pos x="wd2" y="hd2"/>
                </a:cxn>
                <a:cxn ang="5400000">
                  <a:pos x="wd2" y="hd2"/>
                </a:cxn>
                <a:cxn ang="10800000">
                  <a:pos x="wd2" y="hd2"/>
                </a:cxn>
                <a:cxn ang="16200000">
                  <a:pos x="wd2" y="hd2"/>
                </a:cxn>
              </a:cxnLst>
              <a:rect l="0" t="0" r="r" b="b"/>
              <a:pathLst>
                <a:path w="21600" h="21600" extrusionOk="0">
                  <a:moveTo>
                    <a:pt x="4937" y="21600"/>
                  </a:moveTo>
                  <a:cubicBezTo>
                    <a:pt x="7087" y="19915"/>
                    <a:pt x="7254" y="17403"/>
                    <a:pt x="7225" y="15022"/>
                  </a:cubicBezTo>
                  <a:cubicBezTo>
                    <a:pt x="9087" y="15916"/>
                    <a:pt x="11129" y="16612"/>
                    <a:pt x="13235" y="14961"/>
                  </a:cubicBezTo>
                  <a:cubicBezTo>
                    <a:pt x="15319" y="13326"/>
                    <a:pt x="15547" y="10891"/>
                    <a:pt x="15533" y="8574"/>
                  </a:cubicBezTo>
                  <a:cubicBezTo>
                    <a:pt x="17412" y="9482"/>
                    <a:pt x="19470" y="10214"/>
                    <a:pt x="21600" y="8543"/>
                  </a:cubicBezTo>
                  <a:lnTo>
                    <a:pt x="20969" y="7441"/>
                  </a:lnTo>
                  <a:cubicBezTo>
                    <a:pt x="19165" y="8855"/>
                    <a:pt x="17455" y="8115"/>
                    <a:pt x="15526" y="7147"/>
                  </a:cubicBezTo>
                  <a:cubicBezTo>
                    <a:pt x="15470" y="4670"/>
                    <a:pt x="15489" y="2522"/>
                    <a:pt x="17315" y="1092"/>
                  </a:cubicBezTo>
                  <a:lnTo>
                    <a:pt x="16670" y="0"/>
                  </a:lnTo>
                  <a:cubicBezTo>
                    <a:pt x="14521" y="1685"/>
                    <a:pt x="14346" y="4208"/>
                    <a:pt x="14375" y="6589"/>
                  </a:cubicBezTo>
                  <a:cubicBezTo>
                    <a:pt x="12514" y="5696"/>
                    <a:pt x="10476" y="5018"/>
                    <a:pt x="8371" y="6668"/>
                  </a:cubicBezTo>
                  <a:cubicBezTo>
                    <a:pt x="6282" y="8306"/>
                    <a:pt x="6070" y="10724"/>
                    <a:pt x="6085" y="13045"/>
                  </a:cubicBezTo>
                  <a:cubicBezTo>
                    <a:pt x="4204" y="12134"/>
                    <a:pt x="2134" y="11396"/>
                    <a:pt x="0" y="13068"/>
                  </a:cubicBezTo>
                  <a:cubicBezTo>
                    <a:pt x="0" y="13068"/>
                    <a:pt x="641" y="14162"/>
                    <a:pt x="641" y="14162"/>
                  </a:cubicBezTo>
                  <a:cubicBezTo>
                    <a:pt x="2449" y="12745"/>
                    <a:pt x="4156" y="13499"/>
                    <a:pt x="6093" y="14471"/>
                  </a:cubicBezTo>
                  <a:cubicBezTo>
                    <a:pt x="6148" y="16943"/>
                    <a:pt x="6117" y="19084"/>
                    <a:pt x="4295" y="20512"/>
                  </a:cubicBezTo>
                  <a:lnTo>
                    <a:pt x="4937" y="21600"/>
                  </a:lnTo>
                  <a:close/>
                  <a:moveTo>
                    <a:pt x="4054" y="19679"/>
                  </a:moveTo>
                  <a:cubicBezTo>
                    <a:pt x="4369" y="19426"/>
                    <a:pt x="4614" y="19148"/>
                    <a:pt x="4809" y="18844"/>
                  </a:cubicBezTo>
                  <a:cubicBezTo>
                    <a:pt x="4809" y="18844"/>
                    <a:pt x="2134" y="14221"/>
                    <a:pt x="2134" y="14221"/>
                  </a:cubicBezTo>
                  <a:cubicBezTo>
                    <a:pt x="1820" y="14319"/>
                    <a:pt x="1507" y="14483"/>
                    <a:pt x="1188" y="14730"/>
                  </a:cubicBezTo>
                  <a:lnTo>
                    <a:pt x="4054" y="19679"/>
                  </a:lnTo>
                  <a:close/>
                  <a:moveTo>
                    <a:pt x="5303" y="17641"/>
                  </a:moveTo>
                  <a:cubicBezTo>
                    <a:pt x="5447" y="17150"/>
                    <a:pt x="5511" y="16611"/>
                    <a:pt x="5534" y="16026"/>
                  </a:cubicBezTo>
                  <a:lnTo>
                    <a:pt x="4636" y="14466"/>
                  </a:lnTo>
                  <a:cubicBezTo>
                    <a:pt x="4164" y="14273"/>
                    <a:pt x="3712" y="14138"/>
                    <a:pt x="3269" y="14112"/>
                  </a:cubicBezTo>
                  <a:lnTo>
                    <a:pt x="5303" y="17641"/>
                  </a:lnTo>
                  <a:close/>
                  <a:moveTo>
                    <a:pt x="7218" y="13596"/>
                  </a:moveTo>
                  <a:cubicBezTo>
                    <a:pt x="7170" y="11212"/>
                    <a:pt x="7244" y="9148"/>
                    <a:pt x="9015" y="7760"/>
                  </a:cubicBezTo>
                  <a:cubicBezTo>
                    <a:pt x="10800" y="6360"/>
                    <a:pt x="12484" y="7073"/>
                    <a:pt x="14389" y="8027"/>
                  </a:cubicBezTo>
                  <a:cubicBezTo>
                    <a:pt x="14437" y="10403"/>
                    <a:pt x="14371" y="12473"/>
                    <a:pt x="12604" y="13859"/>
                  </a:cubicBezTo>
                  <a:cubicBezTo>
                    <a:pt x="10819" y="15258"/>
                    <a:pt x="9123" y="14549"/>
                    <a:pt x="7218" y="13596"/>
                  </a:cubicBezTo>
                  <a:close/>
                  <a:moveTo>
                    <a:pt x="9128" y="13531"/>
                  </a:moveTo>
                  <a:cubicBezTo>
                    <a:pt x="9683" y="13753"/>
                    <a:pt x="10215" y="13899"/>
                    <a:pt x="10736" y="13922"/>
                  </a:cubicBezTo>
                  <a:lnTo>
                    <a:pt x="8270" y="9693"/>
                  </a:lnTo>
                  <a:cubicBezTo>
                    <a:pt x="8094" y="10262"/>
                    <a:pt x="8018" y="10890"/>
                    <a:pt x="7988" y="11570"/>
                  </a:cubicBezTo>
                  <a:lnTo>
                    <a:pt x="9128" y="13531"/>
                  </a:lnTo>
                  <a:close/>
                  <a:moveTo>
                    <a:pt x="11711" y="13445"/>
                  </a:moveTo>
                  <a:cubicBezTo>
                    <a:pt x="11906" y="13348"/>
                    <a:pt x="12100" y="13226"/>
                    <a:pt x="12298" y="13067"/>
                  </a:cubicBezTo>
                  <a:cubicBezTo>
                    <a:pt x="12398" y="12988"/>
                    <a:pt x="12489" y="12904"/>
                    <a:pt x="12577" y="12819"/>
                  </a:cubicBezTo>
                  <a:lnTo>
                    <a:pt x="9787" y="7934"/>
                  </a:lnTo>
                  <a:cubicBezTo>
                    <a:pt x="9688" y="7998"/>
                    <a:pt x="9589" y="8069"/>
                    <a:pt x="9488" y="8149"/>
                  </a:cubicBezTo>
                  <a:cubicBezTo>
                    <a:pt x="9290" y="8307"/>
                    <a:pt x="9121" y="8474"/>
                    <a:pt x="8972" y="8652"/>
                  </a:cubicBezTo>
                  <a:lnTo>
                    <a:pt x="11711" y="13445"/>
                  </a:lnTo>
                  <a:close/>
                  <a:moveTo>
                    <a:pt x="13407" y="12000"/>
                  </a:moveTo>
                  <a:cubicBezTo>
                    <a:pt x="13611" y="11527"/>
                    <a:pt x="13723" y="11008"/>
                    <a:pt x="13784" y="10444"/>
                  </a:cubicBezTo>
                  <a:lnTo>
                    <a:pt x="12283" y="7830"/>
                  </a:lnTo>
                  <a:cubicBezTo>
                    <a:pt x="11815" y="7685"/>
                    <a:pt x="11363" y="7615"/>
                    <a:pt x="10913" y="7660"/>
                  </a:cubicBezTo>
                  <a:lnTo>
                    <a:pt x="13407" y="12000"/>
                  </a:lnTo>
                  <a:close/>
                  <a:moveTo>
                    <a:pt x="16965" y="7123"/>
                  </a:moveTo>
                  <a:cubicBezTo>
                    <a:pt x="17421" y="7289"/>
                    <a:pt x="17855" y="7394"/>
                    <a:pt x="18279" y="7398"/>
                  </a:cubicBezTo>
                  <a:lnTo>
                    <a:pt x="16261" y="4044"/>
                  </a:lnTo>
                  <a:cubicBezTo>
                    <a:pt x="16133" y="4533"/>
                    <a:pt x="16081" y="5067"/>
                    <a:pt x="16071" y="5642"/>
                  </a:cubicBezTo>
                  <a:lnTo>
                    <a:pt x="16965" y="7123"/>
                  </a:lnTo>
                  <a:close/>
                  <a:moveTo>
                    <a:pt x="19610" y="7085"/>
                  </a:moveTo>
                  <a:cubicBezTo>
                    <a:pt x="19909" y="6982"/>
                    <a:pt x="20208" y="6817"/>
                    <a:pt x="20510" y="6570"/>
                  </a:cubicBezTo>
                  <a:lnTo>
                    <a:pt x="17721" y="1845"/>
                  </a:lnTo>
                  <a:cubicBezTo>
                    <a:pt x="17423" y="2098"/>
                    <a:pt x="17191" y="2376"/>
                    <a:pt x="17007" y="2675"/>
                  </a:cubicBezTo>
                  <a:cubicBezTo>
                    <a:pt x="17007" y="2675"/>
                    <a:pt x="19610" y="7085"/>
                    <a:pt x="19610" y="708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79" name="Shape 11657"/>
            <p:cNvSpPr/>
            <p:nvPr/>
          </p:nvSpPr>
          <p:spPr>
            <a:xfrm>
              <a:off x="9147987" y="955082"/>
              <a:ext cx="307036" cy="434650"/>
            </a:xfrm>
            <a:custGeom>
              <a:avLst/>
              <a:gdLst/>
              <a:ahLst/>
              <a:cxnLst>
                <a:cxn ang="0">
                  <a:pos x="wd2" y="hd2"/>
                </a:cxn>
                <a:cxn ang="5400000">
                  <a:pos x="wd2" y="hd2"/>
                </a:cxn>
                <a:cxn ang="10800000">
                  <a:pos x="wd2" y="hd2"/>
                </a:cxn>
                <a:cxn ang="16200000">
                  <a:pos x="wd2" y="hd2"/>
                </a:cxn>
              </a:cxnLst>
              <a:rect l="0" t="0" r="r" b="b"/>
              <a:pathLst>
                <a:path w="21183" h="21600" extrusionOk="0">
                  <a:moveTo>
                    <a:pt x="6837" y="0"/>
                  </a:moveTo>
                  <a:lnTo>
                    <a:pt x="6304" y="11896"/>
                  </a:lnTo>
                  <a:lnTo>
                    <a:pt x="10115" y="11984"/>
                  </a:lnTo>
                  <a:lnTo>
                    <a:pt x="10387" y="5819"/>
                  </a:lnTo>
                  <a:cubicBezTo>
                    <a:pt x="10807" y="5990"/>
                    <a:pt x="11286" y="6091"/>
                    <a:pt x="11799" y="6080"/>
                  </a:cubicBezTo>
                  <a:cubicBezTo>
                    <a:pt x="12816" y="6059"/>
                    <a:pt x="13721" y="5638"/>
                    <a:pt x="14293" y="5029"/>
                  </a:cubicBezTo>
                  <a:cubicBezTo>
                    <a:pt x="14344" y="4975"/>
                    <a:pt x="14392" y="4920"/>
                    <a:pt x="14437" y="4864"/>
                  </a:cubicBezTo>
                  <a:cubicBezTo>
                    <a:pt x="15870" y="5413"/>
                    <a:pt x="17048" y="6141"/>
                    <a:pt x="17879" y="7040"/>
                  </a:cubicBezTo>
                  <a:cubicBezTo>
                    <a:pt x="19250" y="8523"/>
                    <a:pt x="19623" y="10355"/>
                    <a:pt x="18956" y="12341"/>
                  </a:cubicBezTo>
                  <a:cubicBezTo>
                    <a:pt x="17917" y="15436"/>
                    <a:pt x="14349" y="17736"/>
                    <a:pt x="10109" y="18168"/>
                  </a:cubicBezTo>
                  <a:lnTo>
                    <a:pt x="10109" y="16337"/>
                  </a:lnTo>
                  <a:lnTo>
                    <a:pt x="12811" y="16337"/>
                  </a:lnTo>
                  <a:lnTo>
                    <a:pt x="12811" y="15424"/>
                  </a:lnTo>
                  <a:lnTo>
                    <a:pt x="2958" y="15424"/>
                  </a:lnTo>
                  <a:lnTo>
                    <a:pt x="2958" y="16337"/>
                  </a:lnTo>
                  <a:lnTo>
                    <a:pt x="5665" y="16337"/>
                  </a:lnTo>
                  <a:lnTo>
                    <a:pt x="5665" y="19312"/>
                  </a:lnTo>
                  <a:lnTo>
                    <a:pt x="0" y="19312"/>
                  </a:lnTo>
                  <a:lnTo>
                    <a:pt x="0" y="21600"/>
                  </a:lnTo>
                  <a:lnTo>
                    <a:pt x="15769" y="21600"/>
                  </a:lnTo>
                  <a:lnTo>
                    <a:pt x="15769" y="19312"/>
                  </a:lnTo>
                  <a:lnTo>
                    <a:pt x="11820" y="19312"/>
                  </a:lnTo>
                  <a:cubicBezTo>
                    <a:pt x="16159" y="18468"/>
                    <a:pt x="19703" y="15947"/>
                    <a:pt x="20805" y="12664"/>
                  </a:cubicBezTo>
                  <a:cubicBezTo>
                    <a:pt x="21600" y="10296"/>
                    <a:pt x="21135" y="8089"/>
                    <a:pt x="19462" y="6280"/>
                  </a:cubicBezTo>
                  <a:cubicBezTo>
                    <a:pt x="18352" y="5079"/>
                    <a:pt x="16769" y="4131"/>
                    <a:pt x="14820" y="3462"/>
                  </a:cubicBezTo>
                  <a:cubicBezTo>
                    <a:pt x="14558" y="2431"/>
                    <a:pt x="13305" y="1647"/>
                    <a:pt x="11799" y="1647"/>
                  </a:cubicBezTo>
                  <a:cubicBezTo>
                    <a:pt x="11359" y="1647"/>
                    <a:pt x="10947" y="1715"/>
                    <a:pt x="10568" y="1835"/>
                  </a:cubicBezTo>
                  <a:lnTo>
                    <a:pt x="10642" y="88"/>
                  </a:lnTo>
                  <a:lnTo>
                    <a:pt x="6837" y="0"/>
                  </a:lnTo>
                  <a:close/>
                  <a:moveTo>
                    <a:pt x="11799" y="3017"/>
                  </a:moveTo>
                  <a:cubicBezTo>
                    <a:pt x="12376" y="3012"/>
                    <a:pt x="12879" y="3300"/>
                    <a:pt x="12982" y="3708"/>
                  </a:cubicBezTo>
                  <a:cubicBezTo>
                    <a:pt x="13088" y="4130"/>
                    <a:pt x="12736" y="4539"/>
                    <a:pt x="12167" y="4660"/>
                  </a:cubicBezTo>
                  <a:cubicBezTo>
                    <a:pt x="12051" y="4688"/>
                    <a:pt x="11928" y="4706"/>
                    <a:pt x="11799" y="4706"/>
                  </a:cubicBezTo>
                  <a:cubicBezTo>
                    <a:pt x="11152" y="4706"/>
                    <a:pt x="10625" y="4326"/>
                    <a:pt x="10626" y="3862"/>
                  </a:cubicBezTo>
                  <a:cubicBezTo>
                    <a:pt x="10628" y="3397"/>
                    <a:pt x="11153" y="3023"/>
                    <a:pt x="11799" y="3017"/>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80" name="Shape 11658"/>
            <p:cNvSpPr/>
            <p:nvPr/>
          </p:nvSpPr>
          <p:spPr>
            <a:xfrm>
              <a:off x="9205797" y="2767253"/>
              <a:ext cx="326452" cy="231396"/>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82" name="Shape 11659"/>
            <p:cNvSpPr/>
            <p:nvPr/>
          </p:nvSpPr>
          <p:spPr>
            <a:xfrm>
              <a:off x="8768119" y="1364374"/>
              <a:ext cx="479900" cy="53124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85" name="Shape 11661"/>
            <p:cNvSpPr/>
            <p:nvPr/>
          </p:nvSpPr>
          <p:spPr>
            <a:xfrm>
              <a:off x="8124054" y="2083969"/>
              <a:ext cx="236205" cy="27293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86" name="Shape 11662"/>
            <p:cNvSpPr/>
            <p:nvPr/>
          </p:nvSpPr>
          <p:spPr>
            <a:xfrm>
              <a:off x="8777900" y="2434834"/>
              <a:ext cx="253990" cy="354506"/>
            </a:xfrm>
            <a:custGeom>
              <a:avLst/>
              <a:gdLst/>
              <a:ahLst/>
              <a:cxnLst>
                <a:cxn ang="0">
                  <a:pos x="wd2" y="hd2"/>
                </a:cxn>
                <a:cxn ang="5400000">
                  <a:pos x="wd2" y="hd2"/>
                </a:cxn>
                <a:cxn ang="10800000">
                  <a:pos x="wd2" y="hd2"/>
                </a:cxn>
                <a:cxn ang="16200000">
                  <a:pos x="wd2" y="hd2"/>
                </a:cxn>
              </a:cxnLst>
              <a:rect l="0" t="0" r="r" b="b"/>
              <a:pathLst>
                <a:path w="19206" h="21363" extrusionOk="0">
                  <a:moveTo>
                    <a:pt x="10609" y="43"/>
                  </a:moveTo>
                  <a:cubicBezTo>
                    <a:pt x="8165" y="-162"/>
                    <a:pt x="5621" y="372"/>
                    <a:pt x="3560" y="1702"/>
                  </a:cubicBezTo>
                  <a:cubicBezTo>
                    <a:pt x="-561" y="4362"/>
                    <a:pt x="-1197" y="9181"/>
                    <a:pt x="2140" y="12465"/>
                  </a:cubicBezTo>
                  <a:cubicBezTo>
                    <a:pt x="4853" y="15135"/>
                    <a:pt x="9359" y="15971"/>
                    <a:pt x="13163" y="14762"/>
                  </a:cubicBezTo>
                  <a:cubicBezTo>
                    <a:pt x="13165" y="14832"/>
                    <a:pt x="13187" y="14904"/>
                    <a:pt x="13225" y="14972"/>
                  </a:cubicBezTo>
                  <a:lnTo>
                    <a:pt x="16612" y="21039"/>
                  </a:lnTo>
                  <a:cubicBezTo>
                    <a:pt x="16765" y="21313"/>
                    <a:pt x="17169" y="21438"/>
                    <a:pt x="17513" y="21316"/>
                  </a:cubicBezTo>
                  <a:lnTo>
                    <a:pt x="17878" y="21186"/>
                  </a:lnTo>
                  <a:cubicBezTo>
                    <a:pt x="18222" y="21064"/>
                    <a:pt x="18373" y="20741"/>
                    <a:pt x="18220" y="20467"/>
                  </a:cubicBezTo>
                  <a:lnTo>
                    <a:pt x="14832" y="14405"/>
                  </a:lnTo>
                  <a:cubicBezTo>
                    <a:pt x="14778" y="14307"/>
                    <a:pt x="14685" y="14238"/>
                    <a:pt x="14581" y="14183"/>
                  </a:cubicBezTo>
                  <a:cubicBezTo>
                    <a:pt x="14946" y="14006"/>
                    <a:pt x="15305" y="13816"/>
                    <a:pt x="15646" y="13596"/>
                  </a:cubicBezTo>
                  <a:cubicBezTo>
                    <a:pt x="19767" y="10937"/>
                    <a:pt x="20403" y="6118"/>
                    <a:pt x="17066" y="2833"/>
                  </a:cubicBezTo>
                  <a:cubicBezTo>
                    <a:pt x="15397" y="1191"/>
                    <a:pt x="13053" y="247"/>
                    <a:pt x="10609" y="43"/>
                  </a:cubicBezTo>
                  <a:close/>
                  <a:moveTo>
                    <a:pt x="10451" y="1237"/>
                  </a:moveTo>
                  <a:cubicBezTo>
                    <a:pt x="12511" y="1410"/>
                    <a:pt x="14487" y="2210"/>
                    <a:pt x="15893" y="3594"/>
                  </a:cubicBezTo>
                  <a:cubicBezTo>
                    <a:pt x="18705" y="6361"/>
                    <a:pt x="18170" y="10422"/>
                    <a:pt x="14697" y="12663"/>
                  </a:cubicBezTo>
                  <a:cubicBezTo>
                    <a:pt x="11225" y="14903"/>
                    <a:pt x="6130" y="14477"/>
                    <a:pt x="3318" y="11709"/>
                  </a:cubicBezTo>
                  <a:cubicBezTo>
                    <a:pt x="506" y="8942"/>
                    <a:pt x="1041" y="4882"/>
                    <a:pt x="4514" y="2641"/>
                  </a:cubicBezTo>
                  <a:cubicBezTo>
                    <a:pt x="6250" y="1520"/>
                    <a:pt x="8392" y="1065"/>
                    <a:pt x="10451" y="123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87" name="Shape 11663"/>
            <p:cNvSpPr/>
            <p:nvPr/>
          </p:nvSpPr>
          <p:spPr>
            <a:xfrm>
              <a:off x="7451913" y="1862276"/>
              <a:ext cx="270540" cy="299486"/>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89" name="Shape 11665"/>
            <p:cNvSpPr/>
            <p:nvPr/>
          </p:nvSpPr>
          <p:spPr>
            <a:xfrm>
              <a:off x="7911059" y="1346955"/>
              <a:ext cx="437283" cy="399603"/>
            </a:xfrm>
            <a:custGeom>
              <a:avLst/>
              <a:gdLst/>
              <a:ahLst/>
              <a:cxnLst>
                <a:cxn ang="0">
                  <a:pos x="wd2" y="hd2"/>
                </a:cxn>
                <a:cxn ang="5400000">
                  <a:pos x="wd2" y="hd2"/>
                </a:cxn>
                <a:cxn ang="10800000">
                  <a:pos x="wd2" y="hd2"/>
                </a:cxn>
                <a:cxn ang="16200000">
                  <a:pos x="wd2" y="hd2"/>
                </a:cxn>
              </a:cxnLst>
              <a:rect l="0" t="0" r="r" b="b"/>
              <a:pathLst>
                <a:path w="20409" h="20716" extrusionOk="0">
                  <a:moveTo>
                    <a:pt x="19071" y="18146"/>
                  </a:moveTo>
                  <a:cubicBezTo>
                    <a:pt x="20183" y="16314"/>
                    <a:pt x="19749" y="13820"/>
                    <a:pt x="18102" y="12586"/>
                  </a:cubicBezTo>
                  <a:cubicBezTo>
                    <a:pt x="17662" y="12256"/>
                    <a:pt x="17178" y="12053"/>
                    <a:pt x="16685" y="11962"/>
                  </a:cubicBezTo>
                  <a:lnTo>
                    <a:pt x="16672" y="15889"/>
                  </a:lnTo>
                  <a:cubicBezTo>
                    <a:pt x="16671" y="16166"/>
                    <a:pt x="16469" y="16390"/>
                    <a:pt x="16220" y="16389"/>
                  </a:cubicBezTo>
                  <a:cubicBezTo>
                    <a:pt x="15971" y="16388"/>
                    <a:pt x="15770" y="16164"/>
                    <a:pt x="15771" y="15887"/>
                  </a:cubicBezTo>
                  <a:lnTo>
                    <a:pt x="15784" y="11921"/>
                  </a:lnTo>
                  <a:cubicBezTo>
                    <a:pt x="14735" y="12022"/>
                    <a:pt x="13732" y="12627"/>
                    <a:pt x="13098" y="13672"/>
                  </a:cubicBezTo>
                  <a:cubicBezTo>
                    <a:pt x="11985" y="15504"/>
                    <a:pt x="12420" y="17998"/>
                    <a:pt x="14067" y="19232"/>
                  </a:cubicBezTo>
                  <a:cubicBezTo>
                    <a:pt x="15713" y="20465"/>
                    <a:pt x="17958" y="19979"/>
                    <a:pt x="19071" y="18146"/>
                  </a:cubicBezTo>
                  <a:close/>
                  <a:moveTo>
                    <a:pt x="16740" y="7857"/>
                  </a:moveTo>
                  <a:lnTo>
                    <a:pt x="15291" y="6772"/>
                  </a:lnTo>
                  <a:cubicBezTo>
                    <a:pt x="15127" y="6649"/>
                    <a:pt x="15015" y="6369"/>
                    <a:pt x="15043" y="6151"/>
                  </a:cubicBezTo>
                  <a:lnTo>
                    <a:pt x="15275" y="4322"/>
                  </a:lnTo>
                  <a:lnTo>
                    <a:pt x="11975" y="5321"/>
                  </a:lnTo>
                  <a:cubicBezTo>
                    <a:pt x="11975" y="5321"/>
                    <a:pt x="12203" y="5706"/>
                    <a:pt x="12483" y="6179"/>
                  </a:cubicBezTo>
                  <a:lnTo>
                    <a:pt x="16109" y="8895"/>
                  </a:lnTo>
                  <a:cubicBezTo>
                    <a:pt x="16109" y="8895"/>
                    <a:pt x="16740" y="7857"/>
                    <a:pt x="16740" y="7857"/>
                  </a:cubicBezTo>
                  <a:close/>
                  <a:moveTo>
                    <a:pt x="15093" y="9342"/>
                  </a:moveTo>
                  <a:lnTo>
                    <a:pt x="13604" y="8227"/>
                  </a:lnTo>
                  <a:cubicBezTo>
                    <a:pt x="13647" y="8494"/>
                    <a:pt x="13599" y="8776"/>
                    <a:pt x="13458" y="9008"/>
                  </a:cubicBezTo>
                  <a:lnTo>
                    <a:pt x="13459" y="9008"/>
                  </a:lnTo>
                  <a:cubicBezTo>
                    <a:pt x="13459" y="9008"/>
                    <a:pt x="13042" y="9692"/>
                    <a:pt x="12523" y="10542"/>
                  </a:cubicBezTo>
                  <a:cubicBezTo>
                    <a:pt x="12523" y="10542"/>
                    <a:pt x="15093" y="9342"/>
                    <a:pt x="15093" y="9342"/>
                  </a:cubicBezTo>
                  <a:close/>
                  <a:moveTo>
                    <a:pt x="11619" y="8259"/>
                  </a:moveTo>
                  <a:cubicBezTo>
                    <a:pt x="11619" y="8259"/>
                    <a:pt x="10321" y="6315"/>
                    <a:pt x="9704" y="5383"/>
                  </a:cubicBezTo>
                  <a:lnTo>
                    <a:pt x="8507" y="5869"/>
                  </a:lnTo>
                  <a:cubicBezTo>
                    <a:pt x="8769" y="6978"/>
                    <a:pt x="8675" y="8186"/>
                    <a:pt x="8184" y="9262"/>
                  </a:cubicBezTo>
                  <a:lnTo>
                    <a:pt x="10126" y="10718"/>
                  </a:lnTo>
                  <a:cubicBezTo>
                    <a:pt x="10126" y="10718"/>
                    <a:pt x="11619" y="8259"/>
                    <a:pt x="11619" y="8259"/>
                  </a:cubicBezTo>
                  <a:close/>
                  <a:moveTo>
                    <a:pt x="7096" y="9656"/>
                  </a:moveTo>
                  <a:lnTo>
                    <a:pt x="4125" y="7430"/>
                  </a:lnTo>
                  <a:cubicBezTo>
                    <a:pt x="3919" y="7275"/>
                    <a:pt x="3865" y="6964"/>
                    <a:pt x="4004" y="6735"/>
                  </a:cubicBezTo>
                  <a:cubicBezTo>
                    <a:pt x="4067" y="6631"/>
                    <a:pt x="4159" y="6564"/>
                    <a:pt x="4260" y="6533"/>
                  </a:cubicBezTo>
                  <a:lnTo>
                    <a:pt x="4259" y="6531"/>
                  </a:lnTo>
                  <a:lnTo>
                    <a:pt x="7505" y="5212"/>
                  </a:lnTo>
                  <a:cubicBezTo>
                    <a:pt x="7238" y="4652"/>
                    <a:pt x="6848" y="4155"/>
                    <a:pt x="6343" y="3777"/>
                  </a:cubicBezTo>
                  <a:cubicBezTo>
                    <a:pt x="4697" y="2543"/>
                    <a:pt x="2452" y="3030"/>
                    <a:pt x="1339" y="4862"/>
                  </a:cubicBezTo>
                  <a:cubicBezTo>
                    <a:pt x="227" y="6694"/>
                    <a:pt x="661" y="9188"/>
                    <a:pt x="2308" y="10422"/>
                  </a:cubicBezTo>
                  <a:cubicBezTo>
                    <a:pt x="3854" y="11580"/>
                    <a:pt x="5928" y="11221"/>
                    <a:pt x="7096" y="9656"/>
                  </a:cubicBezTo>
                  <a:close/>
                  <a:moveTo>
                    <a:pt x="5362" y="7148"/>
                  </a:moveTo>
                  <a:lnTo>
                    <a:pt x="7578" y="8808"/>
                  </a:lnTo>
                  <a:cubicBezTo>
                    <a:pt x="7940" y="7960"/>
                    <a:pt x="8013" y="7021"/>
                    <a:pt x="7822" y="6148"/>
                  </a:cubicBezTo>
                  <a:cubicBezTo>
                    <a:pt x="7822" y="6148"/>
                    <a:pt x="5362" y="7148"/>
                    <a:pt x="5362" y="7148"/>
                  </a:cubicBezTo>
                  <a:close/>
                  <a:moveTo>
                    <a:pt x="19668" y="18594"/>
                  </a:moveTo>
                  <a:cubicBezTo>
                    <a:pt x="18331" y="20796"/>
                    <a:pt x="15642" y="21379"/>
                    <a:pt x="13663" y="19896"/>
                  </a:cubicBezTo>
                  <a:cubicBezTo>
                    <a:pt x="11684" y="18413"/>
                    <a:pt x="11164" y="15426"/>
                    <a:pt x="12501" y="13224"/>
                  </a:cubicBezTo>
                  <a:cubicBezTo>
                    <a:pt x="13276" y="11948"/>
                    <a:pt x="14505" y="11216"/>
                    <a:pt x="15787" y="11115"/>
                  </a:cubicBezTo>
                  <a:lnTo>
                    <a:pt x="15791" y="10101"/>
                  </a:lnTo>
                  <a:lnTo>
                    <a:pt x="11595" y="12059"/>
                  </a:lnTo>
                  <a:cubicBezTo>
                    <a:pt x="11028" y="12983"/>
                    <a:pt x="10547" y="13764"/>
                    <a:pt x="10524" y="13787"/>
                  </a:cubicBezTo>
                  <a:cubicBezTo>
                    <a:pt x="10135" y="14180"/>
                    <a:pt x="9533" y="14149"/>
                    <a:pt x="9180" y="13717"/>
                  </a:cubicBezTo>
                  <a:cubicBezTo>
                    <a:pt x="8879" y="13349"/>
                    <a:pt x="8857" y="12810"/>
                    <a:pt x="9097" y="12415"/>
                  </a:cubicBezTo>
                  <a:lnTo>
                    <a:pt x="9096" y="12414"/>
                  </a:lnTo>
                  <a:lnTo>
                    <a:pt x="9622" y="11548"/>
                  </a:lnTo>
                  <a:lnTo>
                    <a:pt x="7695" y="10105"/>
                  </a:lnTo>
                  <a:cubicBezTo>
                    <a:pt x="6301" y="12039"/>
                    <a:pt x="3783" y="12494"/>
                    <a:pt x="1904" y="11086"/>
                  </a:cubicBezTo>
                  <a:cubicBezTo>
                    <a:pt x="-75" y="9603"/>
                    <a:pt x="-595" y="6616"/>
                    <a:pt x="742" y="4414"/>
                  </a:cubicBezTo>
                  <a:cubicBezTo>
                    <a:pt x="2079" y="2212"/>
                    <a:pt x="4768" y="1629"/>
                    <a:pt x="6747" y="3112"/>
                  </a:cubicBezTo>
                  <a:cubicBezTo>
                    <a:pt x="7383" y="3589"/>
                    <a:pt x="7868" y="4222"/>
                    <a:pt x="8189" y="4933"/>
                  </a:cubicBezTo>
                  <a:lnTo>
                    <a:pt x="9242" y="4506"/>
                  </a:lnTo>
                  <a:cubicBezTo>
                    <a:pt x="9107" y="3945"/>
                    <a:pt x="9252" y="3323"/>
                    <a:pt x="9665" y="2905"/>
                  </a:cubicBezTo>
                  <a:cubicBezTo>
                    <a:pt x="9859" y="2709"/>
                    <a:pt x="10089" y="2584"/>
                    <a:pt x="10328" y="2526"/>
                  </a:cubicBezTo>
                  <a:lnTo>
                    <a:pt x="10328" y="2525"/>
                  </a:lnTo>
                  <a:lnTo>
                    <a:pt x="15055" y="1211"/>
                  </a:lnTo>
                  <a:lnTo>
                    <a:pt x="15055" y="1211"/>
                  </a:lnTo>
                  <a:cubicBezTo>
                    <a:pt x="15587" y="1000"/>
                    <a:pt x="16204" y="1148"/>
                    <a:pt x="16607" y="1641"/>
                  </a:cubicBezTo>
                  <a:cubicBezTo>
                    <a:pt x="16925" y="2031"/>
                    <a:pt x="17037" y="2548"/>
                    <a:pt x="16952" y="3028"/>
                  </a:cubicBezTo>
                  <a:lnTo>
                    <a:pt x="16953" y="3029"/>
                  </a:lnTo>
                  <a:lnTo>
                    <a:pt x="16496" y="5740"/>
                  </a:lnTo>
                  <a:lnTo>
                    <a:pt x="18231" y="7041"/>
                  </a:lnTo>
                  <a:cubicBezTo>
                    <a:pt x="18561" y="7288"/>
                    <a:pt x="18648" y="7786"/>
                    <a:pt x="18425" y="8153"/>
                  </a:cubicBezTo>
                  <a:cubicBezTo>
                    <a:pt x="18217" y="8496"/>
                    <a:pt x="17812" y="8599"/>
                    <a:pt x="17491" y="8409"/>
                  </a:cubicBezTo>
                  <a:lnTo>
                    <a:pt x="16693" y="9723"/>
                  </a:lnTo>
                  <a:lnTo>
                    <a:pt x="16688" y="11148"/>
                  </a:lnTo>
                  <a:cubicBezTo>
                    <a:pt x="17320" y="11245"/>
                    <a:pt x="17941" y="11499"/>
                    <a:pt x="18505" y="11922"/>
                  </a:cubicBezTo>
                  <a:cubicBezTo>
                    <a:pt x="20485" y="13405"/>
                    <a:pt x="21005" y="16392"/>
                    <a:pt x="19668" y="18594"/>
                  </a:cubicBezTo>
                  <a:close/>
                  <a:moveTo>
                    <a:pt x="17732" y="707"/>
                  </a:moveTo>
                  <a:cubicBezTo>
                    <a:pt x="18178" y="-27"/>
                    <a:pt x="19074" y="-221"/>
                    <a:pt x="19734" y="273"/>
                  </a:cubicBezTo>
                  <a:cubicBezTo>
                    <a:pt x="20394" y="767"/>
                    <a:pt x="20567" y="1763"/>
                    <a:pt x="20121" y="2497"/>
                  </a:cubicBezTo>
                  <a:cubicBezTo>
                    <a:pt x="19676" y="3231"/>
                    <a:pt x="18780" y="3426"/>
                    <a:pt x="18120" y="2931"/>
                  </a:cubicBezTo>
                  <a:cubicBezTo>
                    <a:pt x="17460" y="2437"/>
                    <a:pt x="17287" y="1441"/>
                    <a:pt x="17732" y="70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0" name="Shape 11666"/>
            <p:cNvSpPr/>
            <p:nvPr/>
          </p:nvSpPr>
          <p:spPr>
            <a:xfrm>
              <a:off x="6907524" y="2508947"/>
              <a:ext cx="259971" cy="320398"/>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1" name="Shape 11667"/>
            <p:cNvSpPr/>
            <p:nvPr/>
          </p:nvSpPr>
          <p:spPr>
            <a:xfrm>
              <a:off x="7235048" y="2076352"/>
              <a:ext cx="271637" cy="431173"/>
            </a:xfrm>
            <a:custGeom>
              <a:avLst/>
              <a:gdLst/>
              <a:ahLst/>
              <a:cxnLst>
                <a:cxn ang="0">
                  <a:pos x="wd2" y="hd2"/>
                </a:cxn>
                <a:cxn ang="5400000">
                  <a:pos x="wd2" y="hd2"/>
                </a:cxn>
                <a:cxn ang="10800000">
                  <a:pos x="wd2" y="hd2"/>
                </a:cxn>
                <a:cxn ang="16200000">
                  <a:pos x="wd2" y="hd2"/>
                </a:cxn>
              </a:cxnLst>
              <a:rect l="0" t="0" r="r" b="b"/>
              <a:pathLst>
                <a:path w="21015" h="21600" extrusionOk="0">
                  <a:moveTo>
                    <a:pt x="0" y="938"/>
                  </a:moveTo>
                  <a:lnTo>
                    <a:pt x="6284" y="11455"/>
                  </a:lnTo>
                  <a:lnTo>
                    <a:pt x="10032" y="10516"/>
                  </a:lnTo>
                  <a:lnTo>
                    <a:pt x="6771" y="5067"/>
                  </a:lnTo>
                  <a:cubicBezTo>
                    <a:pt x="7276" y="5103"/>
                    <a:pt x="7799" y="5064"/>
                    <a:pt x="8290" y="4918"/>
                  </a:cubicBezTo>
                  <a:cubicBezTo>
                    <a:pt x="9265" y="4628"/>
                    <a:pt x="9902" y="4019"/>
                    <a:pt x="10109" y="3335"/>
                  </a:cubicBezTo>
                  <a:cubicBezTo>
                    <a:pt x="10127" y="3275"/>
                    <a:pt x="10142" y="3214"/>
                    <a:pt x="10154" y="3153"/>
                  </a:cubicBezTo>
                  <a:cubicBezTo>
                    <a:pt x="11859" y="3250"/>
                    <a:pt x="13418" y="3571"/>
                    <a:pt x="14738" y="4133"/>
                  </a:cubicBezTo>
                  <a:cubicBezTo>
                    <a:pt x="16916" y="5061"/>
                    <a:pt x="18325" y="6560"/>
                    <a:pt x="18814" y="8470"/>
                  </a:cubicBezTo>
                  <a:cubicBezTo>
                    <a:pt x="19575" y="11446"/>
                    <a:pt x="17428" y="14404"/>
                    <a:pt x="13562" y="15911"/>
                  </a:cubicBezTo>
                  <a:lnTo>
                    <a:pt x="12515" y="14314"/>
                  </a:lnTo>
                  <a:lnTo>
                    <a:pt x="15137" y="13594"/>
                  </a:lnTo>
                  <a:lnTo>
                    <a:pt x="14615" y="12797"/>
                  </a:lnTo>
                  <a:lnTo>
                    <a:pt x="5054" y="15424"/>
                  </a:lnTo>
                  <a:lnTo>
                    <a:pt x="5577" y="16221"/>
                  </a:lnTo>
                  <a:lnTo>
                    <a:pt x="8203" y="15499"/>
                  </a:lnTo>
                  <a:lnTo>
                    <a:pt x="9904" y="18094"/>
                  </a:lnTo>
                  <a:lnTo>
                    <a:pt x="4408" y="19605"/>
                  </a:lnTo>
                  <a:lnTo>
                    <a:pt x="5716" y="21600"/>
                  </a:lnTo>
                  <a:lnTo>
                    <a:pt x="21015" y="17395"/>
                  </a:lnTo>
                  <a:lnTo>
                    <a:pt x="19707" y="15399"/>
                  </a:lnTo>
                  <a:lnTo>
                    <a:pt x="15876" y="16453"/>
                  </a:lnTo>
                  <a:cubicBezTo>
                    <a:pt x="19603" y="14559"/>
                    <a:pt x="21600" y="11416"/>
                    <a:pt x="20792" y="8258"/>
                  </a:cubicBezTo>
                  <a:cubicBezTo>
                    <a:pt x="20210" y="5981"/>
                    <a:pt x="18497" y="4180"/>
                    <a:pt x="15839" y="3048"/>
                  </a:cubicBezTo>
                  <a:cubicBezTo>
                    <a:pt x="14076" y="2297"/>
                    <a:pt x="11998" y="1893"/>
                    <a:pt x="9725" y="1829"/>
                  </a:cubicBezTo>
                  <a:cubicBezTo>
                    <a:pt x="8880" y="999"/>
                    <a:pt x="7217" y="649"/>
                    <a:pt x="5755" y="1051"/>
                  </a:cubicBezTo>
                  <a:cubicBezTo>
                    <a:pt x="5329" y="1168"/>
                    <a:pt x="4967" y="1337"/>
                    <a:pt x="4668" y="1543"/>
                  </a:cubicBezTo>
                  <a:lnTo>
                    <a:pt x="3742" y="0"/>
                  </a:lnTo>
                  <a:lnTo>
                    <a:pt x="0" y="938"/>
                  </a:lnTo>
                  <a:close/>
                  <a:moveTo>
                    <a:pt x="6539" y="2246"/>
                  </a:moveTo>
                  <a:cubicBezTo>
                    <a:pt x="7096" y="2088"/>
                    <a:pt x="7748" y="2205"/>
                    <a:pt x="8082" y="2533"/>
                  </a:cubicBezTo>
                  <a:cubicBezTo>
                    <a:pt x="8426" y="2872"/>
                    <a:pt x="8318" y="3324"/>
                    <a:pt x="7835" y="3581"/>
                  </a:cubicBezTo>
                  <a:cubicBezTo>
                    <a:pt x="7738" y="3636"/>
                    <a:pt x="7630" y="3685"/>
                    <a:pt x="7504" y="3719"/>
                  </a:cubicBezTo>
                  <a:cubicBezTo>
                    <a:pt x="6877" y="3892"/>
                    <a:pt x="6149" y="3701"/>
                    <a:pt x="5884" y="3295"/>
                  </a:cubicBezTo>
                  <a:cubicBezTo>
                    <a:pt x="5620" y="2890"/>
                    <a:pt x="5916" y="2423"/>
                    <a:pt x="6539" y="22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2" name="Shape 11668"/>
            <p:cNvSpPr/>
            <p:nvPr/>
          </p:nvSpPr>
          <p:spPr>
            <a:xfrm>
              <a:off x="7558762" y="1061719"/>
              <a:ext cx="263776" cy="342751"/>
            </a:xfrm>
            <a:custGeom>
              <a:avLst/>
              <a:gdLst/>
              <a:ahLst/>
              <a:cxnLst>
                <a:cxn ang="0">
                  <a:pos x="wd2" y="hd2"/>
                </a:cxn>
                <a:cxn ang="5400000">
                  <a:pos x="wd2" y="hd2"/>
                </a:cxn>
                <a:cxn ang="10800000">
                  <a:pos x="wd2" y="hd2"/>
                </a:cxn>
                <a:cxn ang="16200000">
                  <a:pos x="wd2" y="hd2"/>
                </a:cxn>
              </a:cxnLst>
              <a:rect l="0" t="0" r="r" b="b"/>
              <a:pathLst>
                <a:path w="20438" h="21519" extrusionOk="0">
                  <a:moveTo>
                    <a:pt x="9842" y="0"/>
                  </a:moveTo>
                  <a:cubicBezTo>
                    <a:pt x="7324" y="0"/>
                    <a:pt x="4803" y="774"/>
                    <a:pt x="2881" y="2331"/>
                  </a:cubicBezTo>
                  <a:cubicBezTo>
                    <a:pt x="-961" y="5445"/>
                    <a:pt x="-961" y="10493"/>
                    <a:pt x="2881" y="13607"/>
                  </a:cubicBezTo>
                  <a:cubicBezTo>
                    <a:pt x="6005" y="16138"/>
                    <a:pt x="10709" y="16613"/>
                    <a:pt x="14423" y="15030"/>
                  </a:cubicBezTo>
                  <a:cubicBezTo>
                    <a:pt x="14434" y="15103"/>
                    <a:pt x="14466" y="15175"/>
                    <a:pt x="14515" y="15243"/>
                  </a:cubicBezTo>
                  <a:lnTo>
                    <a:pt x="18781" y="21235"/>
                  </a:lnTo>
                  <a:cubicBezTo>
                    <a:pt x="18974" y="21506"/>
                    <a:pt x="19402" y="21600"/>
                    <a:pt x="19736" y="21444"/>
                  </a:cubicBezTo>
                  <a:lnTo>
                    <a:pt x="20091" y="21277"/>
                  </a:lnTo>
                  <a:cubicBezTo>
                    <a:pt x="20425" y="21121"/>
                    <a:pt x="20535" y="20774"/>
                    <a:pt x="20343" y="20503"/>
                  </a:cubicBezTo>
                  <a:lnTo>
                    <a:pt x="16076" y="14515"/>
                  </a:lnTo>
                  <a:cubicBezTo>
                    <a:pt x="16007" y="14419"/>
                    <a:pt x="15903" y="14355"/>
                    <a:pt x="15790" y="14307"/>
                  </a:cubicBezTo>
                  <a:cubicBezTo>
                    <a:pt x="16138" y="14092"/>
                    <a:pt x="16479" y="13864"/>
                    <a:pt x="16797" y="13607"/>
                  </a:cubicBezTo>
                  <a:cubicBezTo>
                    <a:pt x="20639" y="10493"/>
                    <a:pt x="20639" y="5445"/>
                    <a:pt x="16797" y="2331"/>
                  </a:cubicBezTo>
                  <a:cubicBezTo>
                    <a:pt x="14875" y="774"/>
                    <a:pt x="12360" y="0"/>
                    <a:pt x="9842" y="0"/>
                  </a:cubicBezTo>
                  <a:close/>
                  <a:moveTo>
                    <a:pt x="9842" y="1251"/>
                  </a:moveTo>
                  <a:cubicBezTo>
                    <a:pt x="11963" y="1251"/>
                    <a:pt x="14085" y="1909"/>
                    <a:pt x="15704" y="3221"/>
                  </a:cubicBezTo>
                  <a:cubicBezTo>
                    <a:pt x="18942" y="5844"/>
                    <a:pt x="18942" y="10098"/>
                    <a:pt x="15704" y="12722"/>
                  </a:cubicBezTo>
                  <a:cubicBezTo>
                    <a:pt x="12467" y="15345"/>
                    <a:pt x="7217" y="15345"/>
                    <a:pt x="3980" y="12722"/>
                  </a:cubicBezTo>
                  <a:cubicBezTo>
                    <a:pt x="742" y="10098"/>
                    <a:pt x="742" y="5844"/>
                    <a:pt x="3980" y="3221"/>
                  </a:cubicBezTo>
                  <a:cubicBezTo>
                    <a:pt x="5598" y="1909"/>
                    <a:pt x="7720" y="1251"/>
                    <a:pt x="9842" y="12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3" name="Shape 11669"/>
            <p:cNvSpPr/>
            <p:nvPr/>
          </p:nvSpPr>
          <p:spPr>
            <a:xfrm>
              <a:off x="6991994" y="1521043"/>
              <a:ext cx="622829" cy="441474"/>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4" name="Shape 11670"/>
            <p:cNvSpPr/>
            <p:nvPr/>
          </p:nvSpPr>
          <p:spPr>
            <a:xfrm>
              <a:off x="9253448" y="1622204"/>
              <a:ext cx="437743" cy="377112"/>
            </a:xfrm>
            <a:custGeom>
              <a:avLst/>
              <a:gdLst/>
              <a:ahLst/>
              <a:cxnLst>
                <a:cxn ang="0">
                  <a:pos x="wd2" y="hd2"/>
                </a:cxn>
                <a:cxn ang="5400000">
                  <a:pos x="wd2" y="hd2"/>
                </a:cxn>
                <a:cxn ang="10800000">
                  <a:pos x="wd2" y="hd2"/>
                </a:cxn>
                <a:cxn ang="16200000">
                  <a:pos x="wd2" y="hd2"/>
                </a:cxn>
              </a:cxnLst>
              <a:rect l="0" t="0" r="r" b="b"/>
              <a:pathLst>
                <a:path w="21600" h="21600" extrusionOk="0">
                  <a:moveTo>
                    <a:pt x="4937" y="21600"/>
                  </a:moveTo>
                  <a:cubicBezTo>
                    <a:pt x="7087" y="19915"/>
                    <a:pt x="7254" y="17403"/>
                    <a:pt x="7225" y="15022"/>
                  </a:cubicBezTo>
                  <a:cubicBezTo>
                    <a:pt x="9087" y="15916"/>
                    <a:pt x="11129" y="16612"/>
                    <a:pt x="13235" y="14961"/>
                  </a:cubicBezTo>
                  <a:cubicBezTo>
                    <a:pt x="15319" y="13326"/>
                    <a:pt x="15547" y="10891"/>
                    <a:pt x="15533" y="8574"/>
                  </a:cubicBezTo>
                  <a:cubicBezTo>
                    <a:pt x="17412" y="9482"/>
                    <a:pt x="19470" y="10214"/>
                    <a:pt x="21600" y="8543"/>
                  </a:cubicBezTo>
                  <a:lnTo>
                    <a:pt x="20969" y="7441"/>
                  </a:lnTo>
                  <a:cubicBezTo>
                    <a:pt x="19165" y="8855"/>
                    <a:pt x="17455" y="8115"/>
                    <a:pt x="15526" y="7147"/>
                  </a:cubicBezTo>
                  <a:cubicBezTo>
                    <a:pt x="15470" y="4670"/>
                    <a:pt x="15489" y="2522"/>
                    <a:pt x="17315" y="1092"/>
                  </a:cubicBezTo>
                  <a:lnTo>
                    <a:pt x="16670" y="0"/>
                  </a:lnTo>
                  <a:cubicBezTo>
                    <a:pt x="14521" y="1685"/>
                    <a:pt x="14346" y="4208"/>
                    <a:pt x="14375" y="6589"/>
                  </a:cubicBezTo>
                  <a:cubicBezTo>
                    <a:pt x="12514" y="5696"/>
                    <a:pt x="10476" y="5018"/>
                    <a:pt x="8371" y="6668"/>
                  </a:cubicBezTo>
                  <a:cubicBezTo>
                    <a:pt x="6282" y="8306"/>
                    <a:pt x="6070" y="10724"/>
                    <a:pt x="6085" y="13045"/>
                  </a:cubicBezTo>
                  <a:cubicBezTo>
                    <a:pt x="4204" y="12134"/>
                    <a:pt x="2134" y="11396"/>
                    <a:pt x="0" y="13068"/>
                  </a:cubicBezTo>
                  <a:cubicBezTo>
                    <a:pt x="0" y="13068"/>
                    <a:pt x="641" y="14162"/>
                    <a:pt x="641" y="14162"/>
                  </a:cubicBezTo>
                  <a:cubicBezTo>
                    <a:pt x="2449" y="12745"/>
                    <a:pt x="4156" y="13499"/>
                    <a:pt x="6093" y="14471"/>
                  </a:cubicBezTo>
                  <a:cubicBezTo>
                    <a:pt x="6148" y="16943"/>
                    <a:pt x="6117" y="19084"/>
                    <a:pt x="4295" y="20512"/>
                  </a:cubicBezTo>
                  <a:lnTo>
                    <a:pt x="4937" y="21600"/>
                  </a:lnTo>
                  <a:close/>
                  <a:moveTo>
                    <a:pt x="4054" y="19679"/>
                  </a:moveTo>
                  <a:cubicBezTo>
                    <a:pt x="4369" y="19426"/>
                    <a:pt x="4614" y="19148"/>
                    <a:pt x="4809" y="18844"/>
                  </a:cubicBezTo>
                  <a:cubicBezTo>
                    <a:pt x="4809" y="18844"/>
                    <a:pt x="2134" y="14221"/>
                    <a:pt x="2134" y="14221"/>
                  </a:cubicBezTo>
                  <a:cubicBezTo>
                    <a:pt x="1820" y="14319"/>
                    <a:pt x="1507" y="14483"/>
                    <a:pt x="1188" y="14730"/>
                  </a:cubicBezTo>
                  <a:lnTo>
                    <a:pt x="4054" y="19679"/>
                  </a:lnTo>
                  <a:close/>
                  <a:moveTo>
                    <a:pt x="5303" y="17641"/>
                  </a:moveTo>
                  <a:cubicBezTo>
                    <a:pt x="5447" y="17150"/>
                    <a:pt x="5511" y="16611"/>
                    <a:pt x="5534" y="16026"/>
                  </a:cubicBezTo>
                  <a:lnTo>
                    <a:pt x="4636" y="14466"/>
                  </a:lnTo>
                  <a:cubicBezTo>
                    <a:pt x="4164" y="14273"/>
                    <a:pt x="3712" y="14138"/>
                    <a:pt x="3269" y="14112"/>
                  </a:cubicBezTo>
                  <a:lnTo>
                    <a:pt x="5303" y="17641"/>
                  </a:lnTo>
                  <a:close/>
                  <a:moveTo>
                    <a:pt x="7218" y="13596"/>
                  </a:moveTo>
                  <a:cubicBezTo>
                    <a:pt x="7170" y="11212"/>
                    <a:pt x="7244" y="9148"/>
                    <a:pt x="9015" y="7760"/>
                  </a:cubicBezTo>
                  <a:cubicBezTo>
                    <a:pt x="10800" y="6360"/>
                    <a:pt x="12484" y="7073"/>
                    <a:pt x="14389" y="8027"/>
                  </a:cubicBezTo>
                  <a:cubicBezTo>
                    <a:pt x="14437" y="10403"/>
                    <a:pt x="14371" y="12473"/>
                    <a:pt x="12604" y="13859"/>
                  </a:cubicBezTo>
                  <a:cubicBezTo>
                    <a:pt x="10819" y="15258"/>
                    <a:pt x="9123" y="14549"/>
                    <a:pt x="7218" y="13596"/>
                  </a:cubicBezTo>
                  <a:close/>
                  <a:moveTo>
                    <a:pt x="9128" y="13531"/>
                  </a:moveTo>
                  <a:cubicBezTo>
                    <a:pt x="9683" y="13753"/>
                    <a:pt x="10215" y="13899"/>
                    <a:pt x="10736" y="13922"/>
                  </a:cubicBezTo>
                  <a:lnTo>
                    <a:pt x="8270" y="9693"/>
                  </a:lnTo>
                  <a:cubicBezTo>
                    <a:pt x="8094" y="10262"/>
                    <a:pt x="8018" y="10890"/>
                    <a:pt x="7988" y="11570"/>
                  </a:cubicBezTo>
                  <a:lnTo>
                    <a:pt x="9128" y="13531"/>
                  </a:lnTo>
                  <a:close/>
                  <a:moveTo>
                    <a:pt x="11711" y="13445"/>
                  </a:moveTo>
                  <a:cubicBezTo>
                    <a:pt x="11906" y="13348"/>
                    <a:pt x="12100" y="13226"/>
                    <a:pt x="12298" y="13067"/>
                  </a:cubicBezTo>
                  <a:cubicBezTo>
                    <a:pt x="12398" y="12988"/>
                    <a:pt x="12489" y="12904"/>
                    <a:pt x="12577" y="12819"/>
                  </a:cubicBezTo>
                  <a:lnTo>
                    <a:pt x="9787" y="7934"/>
                  </a:lnTo>
                  <a:cubicBezTo>
                    <a:pt x="9688" y="7998"/>
                    <a:pt x="9589" y="8069"/>
                    <a:pt x="9488" y="8149"/>
                  </a:cubicBezTo>
                  <a:cubicBezTo>
                    <a:pt x="9290" y="8307"/>
                    <a:pt x="9121" y="8474"/>
                    <a:pt x="8972" y="8652"/>
                  </a:cubicBezTo>
                  <a:lnTo>
                    <a:pt x="11711" y="13445"/>
                  </a:lnTo>
                  <a:close/>
                  <a:moveTo>
                    <a:pt x="13407" y="12000"/>
                  </a:moveTo>
                  <a:cubicBezTo>
                    <a:pt x="13611" y="11527"/>
                    <a:pt x="13723" y="11008"/>
                    <a:pt x="13784" y="10444"/>
                  </a:cubicBezTo>
                  <a:lnTo>
                    <a:pt x="12283" y="7830"/>
                  </a:lnTo>
                  <a:cubicBezTo>
                    <a:pt x="11815" y="7685"/>
                    <a:pt x="11363" y="7615"/>
                    <a:pt x="10913" y="7660"/>
                  </a:cubicBezTo>
                  <a:lnTo>
                    <a:pt x="13407" y="12000"/>
                  </a:lnTo>
                  <a:close/>
                  <a:moveTo>
                    <a:pt x="16965" y="7123"/>
                  </a:moveTo>
                  <a:cubicBezTo>
                    <a:pt x="17421" y="7289"/>
                    <a:pt x="17855" y="7394"/>
                    <a:pt x="18279" y="7398"/>
                  </a:cubicBezTo>
                  <a:lnTo>
                    <a:pt x="16261" y="4044"/>
                  </a:lnTo>
                  <a:cubicBezTo>
                    <a:pt x="16133" y="4533"/>
                    <a:pt x="16081" y="5067"/>
                    <a:pt x="16071" y="5642"/>
                  </a:cubicBezTo>
                  <a:lnTo>
                    <a:pt x="16965" y="7123"/>
                  </a:lnTo>
                  <a:close/>
                  <a:moveTo>
                    <a:pt x="19610" y="7085"/>
                  </a:moveTo>
                  <a:cubicBezTo>
                    <a:pt x="19909" y="6982"/>
                    <a:pt x="20208" y="6817"/>
                    <a:pt x="20510" y="6570"/>
                  </a:cubicBezTo>
                  <a:lnTo>
                    <a:pt x="17721" y="1845"/>
                  </a:lnTo>
                  <a:cubicBezTo>
                    <a:pt x="17423" y="2098"/>
                    <a:pt x="17191" y="2376"/>
                    <a:pt x="17007" y="2675"/>
                  </a:cubicBezTo>
                  <a:cubicBezTo>
                    <a:pt x="17007" y="2675"/>
                    <a:pt x="19610" y="7085"/>
                    <a:pt x="19610" y="708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5" name="Shape 11671"/>
            <p:cNvSpPr/>
            <p:nvPr/>
          </p:nvSpPr>
          <p:spPr>
            <a:xfrm>
              <a:off x="8407935" y="1139442"/>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6" name="Shape 11672"/>
            <p:cNvSpPr/>
            <p:nvPr/>
          </p:nvSpPr>
          <p:spPr>
            <a:xfrm>
              <a:off x="8221211" y="2732044"/>
              <a:ext cx="325238" cy="364933"/>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7" name="Shape 11673"/>
            <p:cNvSpPr/>
            <p:nvPr/>
          </p:nvSpPr>
          <p:spPr>
            <a:xfrm>
              <a:off x="6717916" y="1316801"/>
              <a:ext cx="394739" cy="258241"/>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98" name="Shape 11674"/>
            <p:cNvSpPr/>
            <p:nvPr/>
          </p:nvSpPr>
          <p:spPr>
            <a:xfrm>
              <a:off x="8453444" y="2881733"/>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1" name="Shape 11677"/>
            <p:cNvSpPr/>
            <p:nvPr/>
          </p:nvSpPr>
          <p:spPr>
            <a:xfrm>
              <a:off x="9362584" y="2219464"/>
              <a:ext cx="305706" cy="384920"/>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2" name="Shape 11678"/>
            <p:cNvSpPr/>
            <p:nvPr/>
          </p:nvSpPr>
          <p:spPr>
            <a:xfrm>
              <a:off x="9088863" y="2113416"/>
              <a:ext cx="308012" cy="654131"/>
            </a:xfrm>
            <a:custGeom>
              <a:avLst/>
              <a:gdLst/>
              <a:ahLst/>
              <a:cxnLst>
                <a:cxn ang="0">
                  <a:pos x="wd2" y="hd2"/>
                </a:cxn>
                <a:cxn ang="5400000">
                  <a:pos x="wd2" y="hd2"/>
                </a:cxn>
                <a:cxn ang="10800000">
                  <a:pos x="wd2" y="hd2"/>
                </a:cxn>
                <a:cxn ang="16200000">
                  <a:pos x="wd2" y="hd2"/>
                </a:cxn>
              </a:cxnLst>
              <a:rect l="0" t="0" r="r" b="b"/>
              <a:pathLst>
                <a:path w="21600" h="21600" extrusionOk="0">
                  <a:moveTo>
                    <a:pt x="16919" y="0"/>
                  </a:moveTo>
                  <a:lnTo>
                    <a:pt x="15512" y="1725"/>
                  </a:lnTo>
                  <a:cubicBezTo>
                    <a:pt x="15654" y="1751"/>
                    <a:pt x="17066" y="2005"/>
                    <a:pt x="17066" y="2005"/>
                  </a:cubicBezTo>
                  <a:lnTo>
                    <a:pt x="16932" y="2169"/>
                  </a:lnTo>
                  <a:lnTo>
                    <a:pt x="15379" y="1889"/>
                  </a:lnTo>
                  <a:lnTo>
                    <a:pt x="14764" y="2643"/>
                  </a:lnTo>
                  <a:cubicBezTo>
                    <a:pt x="14901" y="2667"/>
                    <a:pt x="15906" y="2848"/>
                    <a:pt x="15906" y="2848"/>
                  </a:cubicBezTo>
                  <a:lnTo>
                    <a:pt x="15773" y="3012"/>
                  </a:lnTo>
                  <a:lnTo>
                    <a:pt x="14631" y="2807"/>
                  </a:lnTo>
                  <a:lnTo>
                    <a:pt x="14016" y="3561"/>
                  </a:lnTo>
                  <a:cubicBezTo>
                    <a:pt x="14158" y="3586"/>
                    <a:pt x="15569" y="3841"/>
                    <a:pt x="15569" y="3841"/>
                  </a:cubicBezTo>
                  <a:lnTo>
                    <a:pt x="15436" y="4004"/>
                  </a:lnTo>
                  <a:lnTo>
                    <a:pt x="13883" y="3724"/>
                  </a:lnTo>
                  <a:lnTo>
                    <a:pt x="13267" y="4479"/>
                  </a:lnTo>
                  <a:cubicBezTo>
                    <a:pt x="13404" y="4504"/>
                    <a:pt x="14409" y="4684"/>
                    <a:pt x="14409" y="4684"/>
                  </a:cubicBezTo>
                  <a:lnTo>
                    <a:pt x="14276" y="4848"/>
                  </a:lnTo>
                  <a:lnTo>
                    <a:pt x="13134" y="4643"/>
                  </a:lnTo>
                  <a:lnTo>
                    <a:pt x="12519" y="5397"/>
                  </a:lnTo>
                  <a:cubicBezTo>
                    <a:pt x="12661" y="5422"/>
                    <a:pt x="14072" y="5676"/>
                    <a:pt x="14072" y="5676"/>
                  </a:cubicBezTo>
                  <a:lnTo>
                    <a:pt x="13939" y="5840"/>
                  </a:lnTo>
                  <a:lnTo>
                    <a:pt x="12386" y="5561"/>
                  </a:lnTo>
                  <a:lnTo>
                    <a:pt x="11771" y="6315"/>
                  </a:lnTo>
                  <a:cubicBezTo>
                    <a:pt x="11908" y="6339"/>
                    <a:pt x="12913" y="6520"/>
                    <a:pt x="12913" y="6520"/>
                  </a:cubicBezTo>
                  <a:lnTo>
                    <a:pt x="12780" y="6684"/>
                  </a:lnTo>
                  <a:lnTo>
                    <a:pt x="11638" y="6478"/>
                  </a:lnTo>
                  <a:lnTo>
                    <a:pt x="11023" y="7232"/>
                  </a:lnTo>
                  <a:cubicBezTo>
                    <a:pt x="11164" y="7258"/>
                    <a:pt x="12575" y="7513"/>
                    <a:pt x="12575" y="7513"/>
                  </a:cubicBezTo>
                  <a:lnTo>
                    <a:pt x="12442" y="7677"/>
                  </a:lnTo>
                  <a:lnTo>
                    <a:pt x="10890" y="7396"/>
                  </a:lnTo>
                  <a:lnTo>
                    <a:pt x="10274" y="8151"/>
                  </a:lnTo>
                  <a:cubicBezTo>
                    <a:pt x="10411" y="8176"/>
                    <a:pt x="11416" y="8356"/>
                    <a:pt x="11416" y="8356"/>
                  </a:cubicBezTo>
                  <a:lnTo>
                    <a:pt x="11283" y="8520"/>
                  </a:lnTo>
                  <a:lnTo>
                    <a:pt x="10141" y="8315"/>
                  </a:lnTo>
                  <a:lnTo>
                    <a:pt x="9526" y="9069"/>
                  </a:lnTo>
                  <a:cubicBezTo>
                    <a:pt x="9667" y="9094"/>
                    <a:pt x="11079" y="9348"/>
                    <a:pt x="11079" y="9348"/>
                  </a:cubicBezTo>
                  <a:lnTo>
                    <a:pt x="10946" y="9512"/>
                  </a:lnTo>
                  <a:lnTo>
                    <a:pt x="9392" y="9232"/>
                  </a:lnTo>
                  <a:lnTo>
                    <a:pt x="8778" y="9986"/>
                  </a:lnTo>
                  <a:cubicBezTo>
                    <a:pt x="8914" y="10011"/>
                    <a:pt x="9919" y="10193"/>
                    <a:pt x="9919" y="10193"/>
                  </a:cubicBezTo>
                  <a:lnTo>
                    <a:pt x="9786" y="10355"/>
                  </a:lnTo>
                  <a:lnTo>
                    <a:pt x="8644" y="10150"/>
                  </a:lnTo>
                  <a:lnTo>
                    <a:pt x="8029" y="10905"/>
                  </a:lnTo>
                  <a:cubicBezTo>
                    <a:pt x="8170" y="10930"/>
                    <a:pt x="9582" y="11185"/>
                    <a:pt x="9582" y="11184"/>
                  </a:cubicBezTo>
                  <a:lnTo>
                    <a:pt x="9449" y="11348"/>
                  </a:lnTo>
                  <a:lnTo>
                    <a:pt x="7896" y="11068"/>
                  </a:lnTo>
                  <a:lnTo>
                    <a:pt x="7281" y="11823"/>
                  </a:lnTo>
                  <a:cubicBezTo>
                    <a:pt x="7417" y="11847"/>
                    <a:pt x="8423" y="12028"/>
                    <a:pt x="8423" y="12028"/>
                  </a:cubicBezTo>
                  <a:lnTo>
                    <a:pt x="8289" y="12192"/>
                  </a:lnTo>
                  <a:lnTo>
                    <a:pt x="7147" y="11987"/>
                  </a:lnTo>
                  <a:lnTo>
                    <a:pt x="6533" y="12740"/>
                  </a:lnTo>
                  <a:cubicBezTo>
                    <a:pt x="6674" y="12766"/>
                    <a:pt x="8086" y="13020"/>
                    <a:pt x="8086" y="13020"/>
                  </a:cubicBezTo>
                  <a:lnTo>
                    <a:pt x="7952" y="13184"/>
                  </a:lnTo>
                  <a:lnTo>
                    <a:pt x="6399" y="12904"/>
                  </a:lnTo>
                  <a:lnTo>
                    <a:pt x="5784" y="13659"/>
                  </a:lnTo>
                  <a:cubicBezTo>
                    <a:pt x="5920" y="13684"/>
                    <a:pt x="6926" y="13864"/>
                    <a:pt x="6926" y="13864"/>
                  </a:cubicBezTo>
                  <a:lnTo>
                    <a:pt x="6792" y="14028"/>
                  </a:lnTo>
                  <a:lnTo>
                    <a:pt x="5651" y="13822"/>
                  </a:lnTo>
                  <a:lnTo>
                    <a:pt x="5036" y="14577"/>
                  </a:lnTo>
                  <a:cubicBezTo>
                    <a:pt x="5177" y="14602"/>
                    <a:pt x="6589" y="14856"/>
                    <a:pt x="6589" y="14856"/>
                  </a:cubicBezTo>
                  <a:lnTo>
                    <a:pt x="6455" y="15020"/>
                  </a:lnTo>
                  <a:lnTo>
                    <a:pt x="4902" y="14741"/>
                  </a:lnTo>
                  <a:lnTo>
                    <a:pt x="4288" y="15494"/>
                  </a:lnTo>
                  <a:cubicBezTo>
                    <a:pt x="4424" y="15519"/>
                    <a:pt x="5430" y="15700"/>
                    <a:pt x="5430" y="15700"/>
                  </a:cubicBezTo>
                  <a:lnTo>
                    <a:pt x="5296" y="15863"/>
                  </a:lnTo>
                  <a:lnTo>
                    <a:pt x="4154" y="15658"/>
                  </a:lnTo>
                  <a:lnTo>
                    <a:pt x="3540" y="16412"/>
                  </a:lnTo>
                  <a:cubicBezTo>
                    <a:pt x="3681" y="16437"/>
                    <a:pt x="5093" y="16691"/>
                    <a:pt x="5093" y="16691"/>
                  </a:cubicBezTo>
                  <a:lnTo>
                    <a:pt x="4959" y="16855"/>
                  </a:lnTo>
                  <a:lnTo>
                    <a:pt x="3406" y="16576"/>
                  </a:lnTo>
                  <a:lnTo>
                    <a:pt x="2791" y="17331"/>
                  </a:lnTo>
                  <a:cubicBezTo>
                    <a:pt x="2927" y="17355"/>
                    <a:pt x="3933" y="17536"/>
                    <a:pt x="3933" y="17536"/>
                  </a:cubicBezTo>
                  <a:lnTo>
                    <a:pt x="3799" y="17700"/>
                  </a:lnTo>
                  <a:lnTo>
                    <a:pt x="2658" y="17493"/>
                  </a:lnTo>
                  <a:lnTo>
                    <a:pt x="2042" y="18248"/>
                  </a:lnTo>
                  <a:cubicBezTo>
                    <a:pt x="2184" y="18274"/>
                    <a:pt x="3596" y="18528"/>
                    <a:pt x="3596" y="18528"/>
                  </a:cubicBezTo>
                  <a:lnTo>
                    <a:pt x="3462" y="18692"/>
                  </a:lnTo>
                  <a:lnTo>
                    <a:pt x="1909" y="18412"/>
                  </a:lnTo>
                  <a:lnTo>
                    <a:pt x="1294" y="19166"/>
                  </a:lnTo>
                  <a:cubicBezTo>
                    <a:pt x="1431" y="19191"/>
                    <a:pt x="2436" y="19371"/>
                    <a:pt x="2436" y="19371"/>
                  </a:cubicBezTo>
                  <a:lnTo>
                    <a:pt x="2303" y="19535"/>
                  </a:lnTo>
                  <a:lnTo>
                    <a:pt x="1161" y="19330"/>
                  </a:lnTo>
                  <a:lnTo>
                    <a:pt x="546" y="20084"/>
                  </a:lnTo>
                  <a:cubicBezTo>
                    <a:pt x="688" y="20109"/>
                    <a:pt x="2099" y="20364"/>
                    <a:pt x="2099" y="20364"/>
                  </a:cubicBezTo>
                  <a:lnTo>
                    <a:pt x="1966" y="20527"/>
                  </a:lnTo>
                  <a:lnTo>
                    <a:pt x="413" y="20248"/>
                  </a:lnTo>
                  <a:lnTo>
                    <a:pt x="0" y="20754"/>
                  </a:lnTo>
                  <a:lnTo>
                    <a:pt x="4681" y="21600"/>
                  </a:lnTo>
                  <a:lnTo>
                    <a:pt x="21600" y="846"/>
                  </a:lnTo>
                  <a:lnTo>
                    <a:pt x="16919" y="0"/>
                  </a:lnTo>
                  <a:close/>
                  <a:moveTo>
                    <a:pt x="18807" y="978"/>
                  </a:moveTo>
                  <a:cubicBezTo>
                    <a:pt x="19275" y="1062"/>
                    <a:pt x="19509" y="1308"/>
                    <a:pt x="19330" y="1528"/>
                  </a:cubicBezTo>
                  <a:cubicBezTo>
                    <a:pt x="19151" y="1748"/>
                    <a:pt x="18626" y="1858"/>
                    <a:pt x="18158" y="1774"/>
                  </a:cubicBezTo>
                  <a:cubicBezTo>
                    <a:pt x="17691" y="1689"/>
                    <a:pt x="17457" y="1442"/>
                    <a:pt x="17637" y="1222"/>
                  </a:cubicBezTo>
                  <a:cubicBezTo>
                    <a:pt x="17816" y="1002"/>
                    <a:pt x="18340" y="893"/>
                    <a:pt x="18807" y="978"/>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03" name="Shape 11679"/>
            <p:cNvSpPr/>
            <p:nvPr/>
          </p:nvSpPr>
          <p:spPr>
            <a:xfrm>
              <a:off x="8698397" y="2684715"/>
              <a:ext cx="189746" cy="21004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4" name="Shape 11680"/>
            <p:cNvSpPr/>
            <p:nvPr/>
          </p:nvSpPr>
          <p:spPr>
            <a:xfrm>
              <a:off x="6129153" y="789253"/>
              <a:ext cx="535229" cy="325389"/>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05" name="Shape 11681"/>
            <p:cNvSpPr/>
            <p:nvPr/>
          </p:nvSpPr>
          <p:spPr>
            <a:xfrm>
              <a:off x="8985831" y="757566"/>
              <a:ext cx="260199" cy="270411"/>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7" name="Shape 11683"/>
            <p:cNvSpPr/>
            <p:nvPr/>
          </p:nvSpPr>
          <p:spPr>
            <a:xfrm>
              <a:off x="7806693" y="1776166"/>
              <a:ext cx="550358" cy="294854"/>
            </a:xfrm>
            <a:custGeom>
              <a:avLst/>
              <a:gdLst/>
              <a:ahLst/>
              <a:cxnLst>
                <a:cxn ang="0">
                  <a:pos x="wd2" y="hd2"/>
                </a:cxn>
                <a:cxn ang="5400000">
                  <a:pos x="wd2" y="hd2"/>
                </a:cxn>
                <a:cxn ang="10800000">
                  <a:pos x="wd2" y="hd2"/>
                </a:cxn>
                <a:cxn ang="16200000">
                  <a:pos x="wd2" y="hd2"/>
                </a:cxn>
              </a:cxnLst>
              <a:rect l="0" t="0" r="r" b="b"/>
              <a:pathLst>
                <a:path w="21600" h="21586" extrusionOk="0">
                  <a:moveTo>
                    <a:pt x="16536" y="15317"/>
                  </a:moveTo>
                  <a:lnTo>
                    <a:pt x="16511" y="12603"/>
                  </a:lnTo>
                  <a:lnTo>
                    <a:pt x="16510" y="12603"/>
                  </a:lnTo>
                  <a:cubicBezTo>
                    <a:pt x="16510" y="12601"/>
                    <a:pt x="16511" y="12598"/>
                    <a:pt x="16511" y="12596"/>
                  </a:cubicBezTo>
                  <a:cubicBezTo>
                    <a:pt x="16497" y="11097"/>
                    <a:pt x="13851" y="9967"/>
                    <a:pt x="10600" y="10073"/>
                  </a:cubicBezTo>
                  <a:cubicBezTo>
                    <a:pt x="7350" y="10179"/>
                    <a:pt x="4727" y="11481"/>
                    <a:pt x="4741" y="12979"/>
                  </a:cubicBezTo>
                  <a:cubicBezTo>
                    <a:pt x="4741" y="12982"/>
                    <a:pt x="4741" y="12984"/>
                    <a:pt x="4741" y="12986"/>
                  </a:cubicBezTo>
                  <a:lnTo>
                    <a:pt x="4741" y="12986"/>
                  </a:lnTo>
                  <a:lnTo>
                    <a:pt x="4744" y="13374"/>
                  </a:lnTo>
                  <a:lnTo>
                    <a:pt x="0" y="9650"/>
                  </a:lnTo>
                  <a:lnTo>
                    <a:pt x="10506" y="0"/>
                  </a:lnTo>
                  <a:lnTo>
                    <a:pt x="21600" y="11274"/>
                  </a:lnTo>
                  <a:cubicBezTo>
                    <a:pt x="21600" y="11274"/>
                    <a:pt x="16536" y="15317"/>
                    <a:pt x="16536" y="15317"/>
                  </a:cubicBezTo>
                  <a:close/>
                  <a:moveTo>
                    <a:pt x="3433" y="20010"/>
                  </a:moveTo>
                  <a:cubicBezTo>
                    <a:pt x="3441" y="20866"/>
                    <a:pt x="3096" y="21572"/>
                    <a:pt x="2663" y="21586"/>
                  </a:cubicBezTo>
                  <a:cubicBezTo>
                    <a:pt x="2229" y="21600"/>
                    <a:pt x="1871" y="20917"/>
                    <a:pt x="1863" y="20061"/>
                  </a:cubicBezTo>
                  <a:cubicBezTo>
                    <a:pt x="1858" y="19488"/>
                    <a:pt x="2012" y="18988"/>
                    <a:pt x="2243" y="18712"/>
                  </a:cubicBezTo>
                  <a:lnTo>
                    <a:pt x="2180" y="11901"/>
                  </a:lnTo>
                  <a:lnTo>
                    <a:pt x="2970" y="12521"/>
                  </a:lnTo>
                  <a:lnTo>
                    <a:pt x="3028" y="18686"/>
                  </a:lnTo>
                  <a:cubicBezTo>
                    <a:pt x="3264" y="18947"/>
                    <a:pt x="3427" y="19437"/>
                    <a:pt x="3433" y="20010"/>
                  </a:cubicBezTo>
                  <a:close/>
                  <a:moveTo>
                    <a:pt x="15799" y="20383"/>
                  </a:moveTo>
                  <a:lnTo>
                    <a:pt x="15729" y="12978"/>
                  </a:lnTo>
                  <a:cubicBezTo>
                    <a:pt x="15274" y="12403"/>
                    <a:pt x="13503" y="11530"/>
                    <a:pt x="10615" y="11624"/>
                  </a:cubicBezTo>
                  <a:cubicBezTo>
                    <a:pt x="7726" y="11718"/>
                    <a:pt x="5972" y="12706"/>
                    <a:pt x="5529" y="13310"/>
                  </a:cubicBezTo>
                  <a:lnTo>
                    <a:pt x="5598" y="20715"/>
                  </a:lnTo>
                  <a:cubicBezTo>
                    <a:pt x="5598" y="20715"/>
                    <a:pt x="15799" y="20383"/>
                    <a:pt x="15799" y="2038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8" name="Shape 11684"/>
            <p:cNvSpPr/>
            <p:nvPr/>
          </p:nvSpPr>
          <p:spPr>
            <a:xfrm>
              <a:off x="6368013" y="2190953"/>
              <a:ext cx="201639" cy="428224"/>
            </a:xfrm>
            <a:custGeom>
              <a:avLst/>
              <a:gdLst/>
              <a:ahLst/>
              <a:cxnLst>
                <a:cxn ang="0">
                  <a:pos x="wd2" y="hd2"/>
                </a:cxn>
                <a:cxn ang="5400000">
                  <a:pos x="wd2" y="hd2"/>
                </a:cxn>
                <a:cxn ang="10800000">
                  <a:pos x="wd2" y="hd2"/>
                </a:cxn>
                <a:cxn ang="16200000">
                  <a:pos x="wd2" y="hd2"/>
                </a:cxn>
              </a:cxnLst>
              <a:rect l="0" t="0" r="r" b="b"/>
              <a:pathLst>
                <a:path w="21600" h="21600" extrusionOk="0">
                  <a:moveTo>
                    <a:pt x="21600" y="20754"/>
                  </a:moveTo>
                  <a:lnTo>
                    <a:pt x="20194" y="19029"/>
                  </a:lnTo>
                  <a:cubicBezTo>
                    <a:pt x="20052" y="19054"/>
                    <a:pt x="18642" y="19310"/>
                    <a:pt x="18642" y="19310"/>
                  </a:cubicBezTo>
                  <a:lnTo>
                    <a:pt x="18509" y="19147"/>
                  </a:lnTo>
                  <a:lnTo>
                    <a:pt x="20060" y="18865"/>
                  </a:lnTo>
                  <a:lnTo>
                    <a:pt x="19445" y="18111"/>
                  </a:lnTo>
                  <a:cubicBezTo>
                    <a:pt x="19309" y="18136"/>
                    <a:pt x="18305" y="18318"/>
                    <a:pt x="18305" y="18318"/>
                  </a:cubicBezTo>
                  <a:lnTo>
                    <a:pt x="18172" y="18155"/>
                  </a:lnTo>
                  <a:lnTo>
                    <a:pt x="19312" y="17947"/>
                  </a:lnTo>
                  <a:lnTo>
                    <a:pt x="18697" y="17193"/>
                  </a:lnTo>
                  <a:cubicBezTo>
                    <a:pt x="18556" y="17219"/>
                    <a:pt x="17145" y="17474"/>
                    <a:pt x="17145" y="17474"/>
                  </a:cubicBezTo>
                  <a:lnTo>
                    <a:pt x="17013" y="17311"/>
                  </a:lnTo>
                  <a:lnTo>
                    <a:pt x="18564" y="17030"/>
                  </a:lnTo>
                  <a:lnTo>
                    <a:pt x="17948" y="16275"/>
                  </a:lnTo>
                  <a:cubicBezTo>
                    <a:pt x="17812" y="16299"/>
                    <a:pt x="16808" y="16482"/>
                    <a:pt x="16808" y="16482"/>
                  </a:cubicBezTo>
                  <a:lnTo>
                    <a:pt x="16675" y="16318"/>
                  </a:lnTo>
                  <a:lnTo>
                    <a:pt x="17815" y="16111"/>
                  </a:lnTo>
                  <a:lnTo>
                    <a:pt x="17200" y="15357"/>
                  </a:lnTo>
                  <a:cubicBezTo>
                    <a:pt x="17059" y="15383"/>
                    <a:pt x="15649" y="15639"/>
                    <a:pt x="15649" y="15639"/>
                  </a:cubicBezTo>
                  <a:lnTo>
                    <a:pt x="15515" y="15475"/>
                  </a:lnTo>
                  <a:lnTo>
                    <a:pt x="17067" y="15193"/>
                  </a:lnTo>
                  <a:lnTo>
                    <a:pt x="16452" y="14439"/>
                  </a:lnTo>
                  <a:cubicBezTo>
                    <a:pt x="16316" y="14464"/>
                    <a:pt x="15312" y="14647"/>
                    <a:pt x="15312" y="14647"/>
                  </a:cubicBezTo>
                  <a:lnTo>
                    <a:pt x="15179" y="14483"/>
                  </a:lnTo>
                  <a:lnTo>
                    <a:pt x="16319" y="14275"/>
                  </a:lnTo>
                  <a:lnTo>
                    <a:pt x="15704" y="13522"/>
                  </a:lnTo>
                  <a:cubicBezTo>
                    <a:pt x="15563" y="13547"/>
                    <a:pt x="14152" y="13802"/>
                    <a:pt x="14152" y="13802"/>
                  </a:cubicBezTo>
                  <a:lnTo>
                    <a:pt x="14018" y="13638"/>
                  </a:lnTo>
                  <a:lnTo>
                    <a:pt x="15571" y="13358"/>
                  </a:lnTo>
                  <a:lnTo>
                    <a:pt x="14955" y="12603"/>
                  </a:lnTo>
                  <a:cubicBezTo>
                    <a:pt x="14819" y="12628"/>
                    <a:pt x="13815" y="12810"/>
                    <a:pt x="13815" y="12810"/>
                  </a:cubicBezTo>
                  <a:lnTo>
                    <a:pt x="13681" y="12646"/>
                  </a:lnTo>
                  <a:lnTo>
                    <a:pt x="14822" y="12439"/>
                  </a:lnTo>
                  <a:lnTo>
                    <a:pt x="14207" y="11685"/>
                  </a:lnTo>
                  <a:cubicBezTo>
                    <a:pt x="14066" y="11711"/>
                    <a:pt x="12656" y="11967"/>
                    <a:pt x="12656" y="11967"/>
                  </a:cubicBezTo>
                  <a:lnTo>
                    <a:pt x="12522" y="11803"/>
                  </a:lnTo>
                  <a:lnTo>
                    <a:pt x="14073" y="11521"/>
                  </a:lnTo>
                  <a:lnTo>
                    <a:pt x="13459" y="10768"/>
                  </a:lnTo>
                  <a:cubicBezTo>
                    <a:pt x="13323" y="10792"/>
                    <a:pt x="12318" y="10974"/>
                    <a:pt x="12318" y="10974"/>
                  </a:cubicBezTo>
                  <a:lnTo>
                    <a:pt x="12185" y="10811"/>
                  </a:lnTo>
                  <a:lnTo>
                    <a:pt x="13325" y="10604"/>
                  </a:lnTo>
                  <a:lnTo>
                    <a:pt x="12710" y="9849"/>
                  </a:lnTo>
                  <a:cubicBezTo>
                    <a:pt x="12569" y="9874"/>
                    <a:pt x="11159" y="10131"/>
                    <a:pt x="11159" y="10131"/>
                  </a:cubicBezTo>
                  <a:lnTo>
                    <a:pt x="11025" y="9967"/>
                  </a:lnTo>
                  <a:lnTo>
                    <a:pt x="12577" y="9686"/>
                  </a:lnTo>
                  <a:lnTo>
                    <a:pt x="11962" y="8931"/>
                  </a:lnTo>
                  <a:cubicBezTo>
                    <a:pt x="11826" y="8956"/>
                    <a:pt x="10822" y="9139"/>
                    <a:pt x="10822" y="9139"/>
                  </a:cubicBezTo>
                  <a:lnTo>
                    <a:pt x="10688" y="8975"/>
                  </a:lnTo>
                  <a:lnTo>
                    <a:pt x="11828" y="8767"/>
                  </a:lnTo>
                  <a:lnTo>
                    <a:pt x="11214" y="8014"/>
                  </a:lnTo>
                  <a:cubicBezTo>
                    <a:pt x="11073" y="8039"/>
                    <a:pt x="9663" y="8295"/>
                    <a:pt x="9663" y="8295"/>
                  </a:cubicBezTo>
                  <a:lnTo>
                    <a:pt x="9529" y="8131"/>
                  </a:lnTo>
                  <a:lnTo>
                    <a:pt x="11080" y="7850"/>
                  </a:lnTo>
                  <a:lnTo>
                    <a:pt x="10465" y="7095"/>
                  </a:lnTo>
                  <a:cubicBezTo>
                    <a:pt x="10329" y="7120"/>
                    <a:pt x="9325" y="7302"/>
                    <a:pt x="9325" y="7302"/>
                  </a:cubicBezTo>
                  <a:lnTo>
                    <a:pt x="9191" y="7138"/>
                  </a:lnTo>
                  <a:lnTo>
                    <a:pt x="10332" y="6932"/>
                  </a:lnTo>
                  <a:lnTo>
                    <a:pt x="9717" y="6177"/>
                  </a:lnTo>
                  <a:cubicBezTo>
                    <a:pt x="9576" y="6203"/>
                    <a:pt x="8165" y="6459"/>
                    <a:pt x="8165" y="6459"/>
                  </a:cubicBezTo>
                  <a:lnTo>
                    <a:pt x="8032" y="6295"/>
                  </a:lnTo>
                  <a:lnTo>
                    <a:pt x="9583" y="6013"/>
                  </a:lnTo>
                  <a:lnTo>
                    <a:pt x="8969" y="5260"/>
                  </a:lnTo>
                  <a:cubicBezTo>
                    <a:pt x="8832" y="5284"/>
                    <a:pt x="7829" y="5467"/>
                    <a:pt x="7829" y="5467"/>
                  </a:cubicBezTo>
                  <a:lnTo>
                    <a:pt x="7695" y="5303"/>
                  </a:lnTo>
                  <a:lnTo>
                    <a:pt x="8835" y="5096"/>
                  </a:lnTo>
                  <a:lnTo>
                    <a:pt x="8221" y="4342"/>
                  </a:lnTo>
                  <a:cubicBezTo>
                    <a:pt x="8079" y="4367"/>
                    <a:pt x="6669" y="4624"/>
                    <a:pt x="6669" y="4624"/>
                  </a:cubicBezTo>
                  <a:lnTo>
                    <a:pt x="6536" y="4460"/>
                  </a:lnTo>
                  <a:lnTo>
                    <a:pt x="8087" y="4178"/>
                  </a:lnTo>
                  <a:lnTo>
                    <a:pt x="7472" y="3423"/>
                  </a:lnTo>
                  <a:cubicBezTo>
                    <a:pt x="7335" y="3448"/>
                    <a:pt x="6331" y="3630"/>
                    <a:pt x="6331" y="3630"/>
                  </a:cubicBezTo>
                  <a:lnTo>
                    <a:pt x="6198" y="3467"/>
                  </a:lnTo>
                  <a:lnTo>
                    <a:pt x="7339" y="3260"/>
                  </a:lnTo>
                  <a:lnTo>
                    <a:pt x="6724" y="2505"/>
                  </a:lnTo>
                  <a:cubicBezTo>
                    <a:pt x="6582" y="2531"/>
                    <a:pt x="5172" y="2787"/>
                    <a:pt x="5172" y="2787"/>
                  </a:cubicBezTo>
                  <a:lnTo>
                    <a:pt x="5039" y="2623"/>
                  </a:lnTo>
                  <a:lnTo>
                    <a:pt x="6590" y="2342"/>
                  </a:lnTo>
                  <a:lnTo>
                    <a:pt x="5975" y="1588"/>
                  </a:lnTo>
                  <a:cubicBezTo>
                    <a:pt x="5839" y="1613"/>
                    <a:pt x="4835" y="1795"/>
                    <a:pt x="4835" y="1795"/>
                  </a:cubicBezTo>
                  <a:lnTo>
                    <a:pt x="4702" y="1631"/>
                  </a:lnTo>
                  <a:lnTo>
                    <a:pt x="5842" y="1424"/>
                  </a:lnTo>
                  <a:lnTo>
                    <a:pt x="5227" y="670"/>
                  </a:lnTo>
                  <a:cubicBezTo>
                    <a:pt x="5086" y="696"/>
                    <a:pt x="3675" y="951"/>
                    <a:pt x="3675" y="951"/>
                  </a:cubicBezTo>
                  <a:lnTo>
                    <a:pt x="3543" y="788"/>
                  </a:lnTo>
                  <a:lnTo>
                    <a:pt x="5094" y="506"/>
                  </a:lnTo>
                  <a:lnTo>
                    <a:pt x="4681" y="0"/>
                  </a:lnTo>
                  <a:lnTo>
                    <a:pt x="0" y="846"/>
                  </a:lnTo>
                  <a:lnTo>
                    <a:pt x="16919" y="21600"/>
                  </a:lnTo>
                  <a:lnTo>
                    <a:pt x="21600" y="20754"/>
                  </a:lnTo>
                  <a:close/>
                  <a:moveTo>
                    <a:pt x="18807" y="20622"/>
                  </a:moveTo>
                  <a:cubicBezTo>
                    <a:pt x="18340" y="20707"/>
                    <a:pt x="17816" y="20598"/>
                    <a:pt x="17637" y="20378"/>
                  </a:cubicBezTo>
                  <a:cubicBezTo>
                    <a:pt x="17457" y="20158"/>
                    <a:pt x="17691" y="19911"/>
                    <a:pt x="18158" y="19826"/>
                  </a:cubicBezTo>
                  <a:cubicBezTo>
                    <a:pt x="18626" y="19742"/>
                    <a:pt x="19151" y="19852"/>
                    <a:pt x="19330" y="20072"/>
                  </a:cubicBezTo>
                  <a:cubicBezTo>
                    <a:pt x="19509" y="20292"/>
                    <a:pt x="19275" y="20538"/>
                    <a:pt x="18807" y="20622"/>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09" name="Shape 11685"/>
            <p:cNvSpPr/>
            <p:nvPr/>
          </p:nvSpPr>
          <p:spPr>
            <a:xfrm>
              <a:off x="5667106" y="787573"/>
              <a:ext cx="236396" cy="300225"/>
            </a:xfrm>
            <a:custGeom>
              <a:avLst/>
              <a:gdLst/>
              <a:ahLst/>
              <a:cxnLst>
                <a:cxn ang="0">
                  <a:pos x="wd2" y="hd2"/>
                </a:cxn>
                <a:cxn ang="5400000">
                  <a:pos x="wd2" y="hd2"/>
                </a:cxn>
                <a:cxn ang="10800000">
                  <a:pos x="wd2" y="hd2"/>
                </a:cxn>
                <a:cxn ang="16200000">
                  <a:pos x="wd2" y="hd2"/>
                </a:cxn>
              </a:cxnLst>
              <a:rect l="0" t="0" r="r" b="b"/>
              <a:pathLst>
                <a:path w="21600" h="21600" extrusionOk="0">
                  <a:moveTo>
                    <a:pt x="0" y="837"/>
                  </a:moveTo>
                  <a:lnTo>
                    <a:pt x="1844" y="21600"/>
                  </a:lnTo>
                  <a:lnTo>
                    <a:pt x="21600" y="20512"/>
                  </a:lnTo>
                  <a:lnTo>
                    <a:pt x="20076" y="3352"/>
                  </a:lnTo>
                  <a:lnTo>
                    <a:pt x="15202" y="0"/>
                  </a:lnTo>
                  <a:lnTo>
                    <a:pt x="0" y="837"/>
                  </a:lnTo>
                  <a:close/>
                  <a:moveTo>
                    <a:pt x="6705" y="5273"/>
                  </a:moveTo>
                  <a:lnTo>
                    <a:pt x="13900" y="4876"/>
                  </a:lnTo>
                  <a:lnTo>
                    <a:pt x="13951" y="5450"/>
                  </a:lnTo>
                  <a:lnTo>
                    <a:pt x="6756" y="5846"/>
                  </a:lnTo>
                  <a:lnTo>
                    <a:pt x="6705" y="5273"/>
                  </a:lnTo>
                  <a:close/>
                  <a:moveTo>
                    <a:pt x="3609" y="11120"/>
                  </a:moveTo>
                  <a:lnTo>
                    <a:pt x="18000" y="10328"/>
                  </a:lnTo>
                  <a:lnTo>
                    <a:pt x="18049" y="10884"/>
                  </a:lnTo>
                  <a:lnTo>
                    <a:pt x="3658" y="11677"/>
                  </a:lnTo>
                  <a:lnTo>
                    <a:pt x="3609" y="11120"/>
                  </a:lnTo>
                  <a:close/>
                  <a:moveTo>
                    <a:pt x="3859" y="13936"/>
                  </a:moveTo>
                  <a:lnTo>
                    <a:pt x="18250" y="13144"/>
                  </a:lnTo>
                  <a:lnTo>
                    <a:pt x="18301" y="13717"/>
                  </a:lnTo>
                  <a:lnTo>
                    <a:pt x="3910" y="14509"/>
                  </a:lnTo>
                  <a:lnTo>
                    <a:pt x="3859" y="13936"/>
                  </a:lnTo>
                  <a:close/>
                  <a:moveTo>
                    <a:pt x="4109" y="16753"/>
                  </a:moveTo>
                  <a:lnTo>
                    <a:pt x="11305" y="16357"/>
                  </a:lnTo>
                  <a:lnTo>
                    <a:pt x="11356" y="16930"/>
                  </a:lnTo>
                  <a:lnTo>
                    <a:pt x="4160" y="17326"/>
                  </a:lnTo>
                  <a:lnTo>
                    <a:pt x="4109" y="16753"/>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0" name="Shape 11686"/>
            <p:cNvSpPr/>
            <p:nvPr/>
          </p:nvSpPr>
          <p:spPr>
            <a:xfrm>
              <a:off x="8031636" y="3206851"/>
              <a:ext cx="468234" cy="448581"/>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1" name="Shape 11687"/>
            <p:cNvSpPr/>
            <p:nvPr/>
          </p:nvSpPr>
          <p:spPr>
            <a:xfrm>
              <a:off x="6629111" y="2817118"/>
              <a:ext cx="281131" cy="275574"/>
            </a:xfrm>
            <a:custGeom>
              <a:avLst/>
              <a:gdLst/>
              <a:ahLst/>
              <a:cxnLst>
                <a:cxn ang="0">
                  <a:pos x="wd2" y="hd2"/>
                </a:cxn>
                <a:cxn ang="5400000">
                  <a:pos x="wd2" y="hd2"/>
                </a:cxn>
                <a:cxn ang="10800000">
                  <a:pos x="wd2" y="hd2"/>
                </a:cxn>
                <a:cxn ang="16200000">
                  <a:pos x="wd2" y="hd2"/>
                </a:cxn>
              </a:cxnLst>
              <a:rect l="0" t="0" r="r" b="b"/>
              <a:pathLst>
                <a:path w="20991" h="21600" extrusionOk="0">
                  <a:moveTo>
                    <a:pt x="0" y="6005"/>
                  </a:moveTo>
                  <a:lnTo>
                    <a:pt x="2577" y="11807"/>
                  </a:lnTo>
                  <a:cubicBezTo>
                    <a:pt x="2577" y="11807"/>
                    <a:pt x="3706" y="12286"/>
                    <a:pt x="4255" y="11343"/>
                  </a:cubicBezTo>
                  <a:cubicBezTo>
                    <a:pt x="4860" y="10297"/>
                    <a:pt x="7052" y="9212"/>
                    <a:pt x="8001" y="11472"/>
                  </a:cubicBezTo>
                  <a:cubicBezTo>
                    <a:pt x="8949" y="13731"/>
                    <a:pt x="7204" y="14700"/>
                    <a:pt x="5987" y="14655"/>
                  </a:cubicBezTo>
                  <a:cubicBezTo>
                    <a:pt x="4886" y="14615"/>
                    <a:pt x="4270" y="15618"/>
                    <a:pt x="4270" y="15618"/>
                  </a:cubicBezTo>
                  <a:lnTo>
                    <a:pt x="6927" y="21600"/>
                  </a:lnTo>
                  <a:lnTo>
                    <a:pt x="11852" y="19189"/>
                  </a:lnTo>
                  <a:cubicBezTo>
                    <a:pt x="11852" y="19189"/>
                    <a:pt x="11984" y="18276"/>
                    <a:pt x="11207" y="17738"/>
                  </a:cubicBezTo>
                  <a:cubicBezTo>
                    <a:pt x="10263" y="17087"/>
                    <a:pt x="9280" y="15038"/>
                    <a:pt x="11605" y="13899"/>
                  </a:cubicBezTo>
                  <a:cubicBezTo>
                    <a:pt x="13931" y="12761"/>
                    <a:pt x="14808" y="14792"/>
                    <a:pt x="14617" y="16180"/>
                  </a:cubicBezTo>
                  <a:cubicBezTo>
                    <a:pt x="14474" y="17220"/>
                    <a:pt x="15221" y="17540"/>
                    <a:pt x="15221" y="17540"/>
                  </a:cubicBezTo>
                  <a:lnTo>
                    <a:pt x="19368" y="15510"/>
                  </a:lnTo>
                  <a:cubicBezTo>
                    <a:pt x="19368" y="15510"/>
                    <a:pt x="17338" y="11290"/>
                    <a:pt x="17019" y="10076"/>
                  </a:cubicBezTo>
                  <a:cubicBezTo>
                    <a:pt x="16676" y="8775"/>
                    <a:pt x="18369" y="8955"/>
                    <a:pt x="18673" y="8964"/>
                  </a:cubicBezTo>
                  <a:cubicBezTo>
                    <a:pt x="20424" y="9020"/>
                    <a:pt x="21600" y="7510"/>
                    <a:pt x="20656" y="5385"/>
                  </a:cubicBezTo>
                  <a:cubicBezTo>
                    <a:pt x="19712" y="3260"/>
                    <a:pt x="17321" y="3778"/>
                    <a:pt x="16643" y="5120"/>
                  </a:cubicBezTo>
                  <a:cubicBezTo>
                    <a:pt x="16139" y="6117"/>
                    <a:pt x="15546" y="6529"/>
                    <a:pt x="15164" y="5995"/>
                  </a:cubicBezTo>
                  <a:cubicBezTo>
                    <a:pt x="14272" y="4748"/>
                    <a:pt x="12268" y="0"/>
                    <a:pt x="12268" y="0"/>
                  </a:cubicBezTo>
                  <a:lnTo>
                    <a:pt x="8380" y="1903"/>
                  </a:lnTo>
                  <a:cubicBezTo>
                    <a:pt x="8380" y="1903"/>
                    <a:pt x="8041" y="3203"/>
                    <a:pt x="8973" y="3711"/>
                  </a:cubicBezTo>
                  <a:cubicBezTo>
                    <a:pt x="10375" y="4474"/>
                    <a:pt x="10679" y="6519"/>
                    <a:pt x="8834" y="7423"/>
                  </a:cubicBezTo>
                  <a:cubicBezTo>
                    <a:pt x="6988" y="8326"/>
                    <a:pt x="5715" y="6969"/>
                    <a:pt x="5997" y="5295"/>
                  </a:cubicBezTo>
                  <a:cubicBezTo>
                    <a:pt x="6154" y="4357"/>
                    <a:pt x="5083" y="3527"/>
                    <a:pt x="5083" y="3527"/>
                  </a:cubicBezTo>
                  <a:cubicBezTo>
                    <a:pt x="5083" y="3527"/>
                    <a:pt x="0" y="6005"/>
                    <a:pt x="0" y="600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2" name="Shape 11688"/>
            <p:cNvSpPr/>
            <p:nvPr/>
          </p:nvSpPr>
          <p:spPr>
            <a:xfrm>
              <a:off x="8327606" y="920535"/>
              <a:ext cx="226583" cy="242482"/>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4" name="Shape 11690"/>
            <p:cNvSpPr/>
            <p:nvPr/>
          </p:nvSpPr>
          <p:spPr>
            <a:xfrm>
              <a:off x="9529357" y="1903500"/>
              <a:ext cx="183071" cy="195916"/>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5" name="Shape 11691"/>
            <p:cNvSpPr/>
            <p:nvPr/>
          </p:nvSpPr>
          <p:spPr>
            <a:xfrm>
              <a:off x="5785303" y="1966102"/>
              <a:ext cx="495358" cy="324066"/>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6" name="Shape 11692"/>
            <p:cNvSpPr/>
            <p:nvPr/>
          </p:nvSpPr>
          <p:spPr>
            <a:xfrm>
              <a:off x="6561504" y="2141130"/>
              <a:ext cx="397415" cy="415393"/>
            </a:xfrm>
            <a:custGeom>
              <a:avLst/>
              <a:gdLst/>
              <a:ahLst/>
              <a:cxnLst>
                <a:cxn ang="0">
                  <a:pos x="wd2" y="hd2"/>
                </a:cxn>
                <a:cxn ang="5400000">
                  <a:pos x="wd2" y="hd2"/>
                </a:cxn>
                <a:cxn ang="10800000">
                  <a:pos x="wd2" y="hd2"/>
                </a:cxn>
                <a:cxn ang="16200000">
                  <a:pos x="wd2" y="hd2"/>
                </a:cxn>
              </a:cxnLst>
              <a:rect l="0" t="0" r="r" b="b"/>
              <a:pathLst>
                <a:path w="21600" h="21600" extrusionOk="0">
                  <a:moveTo>
                    <a:pt x="5147" y="16723"/>
                  </a:moveTo>
                  <a:lnTo>
                    <a:pt x="0" y="16809"/>
                  </a:lnTo>
                  <a:lnTo>
                    <a:pt x="2774" y="12622"/>
                  </a:lnTo>
                  <a:cubicBezTo>
                    <a:pt x="2774" y="12622"/>
                    <a:pt x="5147" y="16723"/>
                    <a:pt x="5147" y="16723"/>
                  </a:cubicBezTo>
                  <a:close/>
                  <a:moveTo>
                    <a:pt x="14076" y="11989"/>
                  </a:moveTo>
                  <a:cubicBezTo>
                    <a:pt x="14302" y="12788"/>
                    <a:pt x="14417" y="13471"/>
                    <a:pt x="14416" y="13825"/>
                  </a:cubicBezTo>
                  <a:cubicBezTo>
                    <a:pt x="15694" y="13667"/>
                    <a:pt x="17017" y="14276"/>
                    <a:pt x="17811" y="15648"/>
                  </a:cubicBezTo>
                  <a:cubicBezTo>
                    <a:pt x="18851" y="17445"/>
                    <a:pt x="17597" y="21598"/>
                    <a:pt x="17597" y="21598"/>
                  </a:cubicBezTo>
                  <a:cubicBezTo>
                    <a:pt x="17597" y="21598"/>
                    <a:pt x="17595" y="21596"/>
                    <a:pt x="17592" y="21593"/>
                  </a:cubicBezTo>
                  <a:cubicBezTo>
                    <a:pt x="17594" y="21598"/>
                    <a:pt x="17594" y="21600"/>
                    <a:pt x="17594" y="21600"/>
                  </a:cubicBezTo>
                  <a:cubicBezTo>
                    <a:pt x="17594" y="21600"/>
                    <a:pt x="13250" y="20419"/>
                    <a:pt x="12210" y="18622"/>
                  </a:cubicBezTo>
                  <a:cubicBezTo>
                    <a:pt x="11424" y="17264"/>
                    <a:pt x="11576" y="15881"/>
                    <a:pt x="12373" y="14927"/>
                  </a:cubicBezTo>
                  <a:cubicBezTo>
                    <a:pt x="12061" y="14746"/>
                    <a:pt x="11508" y="14286"/>
                    <a:pt x="10910" y="13667"/>
                  </a:cubicBezTo>
                  <a:lnTo>
                    <a:pt x="5848" y="16352"/>
                  </a:lnTo>
                  <a:lnTo>
                    <a:pt x="3475" y="12249"/>
                  </a:lnTo>
                  <a:lnTo>
                    <a:pt x="8299" y="9692"/>
                  </a:lnTo>
                  <a:cubicBezTo>
                    <a:pt x="7229" y="7299"/>
                    <a:pt x="5819" y="3586"/>
                    <a:pt x="5332" y="2032"/>
                  </a:cubicBezTo>
                  <a:cubicBezTo>
                    <a:pt x="4875" y="574"/>
                    <a:pt x="5000" y="148"/>
                    <a:pt x="5066" y="36"/>
                  </a:cubicBezTo>
                  <a:cubicBezTo>
                    <a:pt x="5058" y="23"/>
                    <a:pt x="5065" y="20"/>
                    <a:pt x="5078" y="19"/>
                  </a:cubicBezTo>
                  <a:cubicBezTo>
                    <a:pt x="5088" y="6"/>
                    <a:pt x="5095" y="0"/>
                    <a:pt x="5095" y="0"/>
                  </a:cubicBezTo>
                  <a:cubicBezTo>
                    <a:pt x="5240" y="24"/>
                    <a:pt x="5683" y="148"/>
                    <a:pt x="6732" y="1292"/>
                  </a:cubicBezTo>
                  <a:cubicBezTo>
                    <a:pt x="7850" y="2510"/>
                    <a:pt x="10390" y="5624"/>
                    <a:pt x="11941" y="7761"/>
                  </a:cubicBezTo>
                  <a:lnTo>
                    <a:pt x="15980" y="5619"/>
                  </a:lnTo>
                  <a:lnTo>
                    <a:pt x="18355" y="9720"/>
                  </a:lnTo>
                  <a:cubicBezTo>
                    <a:pt x="18355" y="9720"/>
                    <a:pt x="14076" y="11989"/>
                    <a:pt x="14076" y="11989"/>
                  </a:cubicBezTo>
                  <a:close/>
                  <a:moveTo>
                    <a:pt x="16695" y="5238"/>
                  </a:moveTo>
                  <a:lnTo>
                    <a:pt x="19224" y="3898"/>
                  </a:lnTo>
                  <a:lnTo>
                    <a:pt x="21600" y="7999"/>
                  </a:lnTo>
                  <a:lnTo>
                    <a:pt x="19071" y="9339"/>
                  </a:lnTo>
                  <a:cubicBezTo>
                    <a:pt x="19071" y="9339"/>
                    <a:pt x="16695" y="5238"/>
                    <a:pt x="16695" y="523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7" name="Shape 11693"/>
            <p:cNvSpPr/>
            <p:nvPr/>
          </p:nvSpPr>
          <p:spPr>
            <a:xfrm>
              <a:off x="9693281" y="2234452"/>
              <a:ext cx="271637" cy="431174"/>
            </a:xfrm>
            <a:custGeom>
              <a:avLst/>
              <a:gdLst/>
              <a:ahLst/>
              <a:cxnLst>
                <a:cxn ang="0">
                  <a:pos x="wd2" y="hd2"/>
                </a:cxn>
                <a:cxn ang="5400000">
                  <a:pos x="wd2" y="hd2"/>
                </a:cxn>
                <a:cxn ang="10800000">
                  <a:pos x="wd2" y="hd2"/>
                </a:cxn>
                <a:cxn ang="16200000">
                  <a:pos x="wd2" y="hd2"/>
                </a:cxn>
              </a:cxnLst>
              <a:rect l="0" t="0" r="r" b="b"/>
              <a:pathLst>
                <a:path w="21015" h="21600" extrusionOk="0">
                  <a:moveTo>
                    <a:pt x="0" y="938"/>
                  </a:moveTo>
                  <a:lnTo>
                    <a:pt x="6284" y="11455"/>
                  </a:lnTo>
                  <a:lnTo>
                    <a:pt x="10032" y="10516"/>
                  </a:lnTo>
                  <a:lnTo>
                    <a:pt x="6771" y="5067"/>
                  </a:lnTo>
                  <a:cubicBezTo>
                    <a:pt x="7276" y="5103"/>
                    <a:pt x="7799" y="5064"/>
                    <a:pt x="8290" y="4918"/>
                  </a:cubicBezTo>
                  <a:cubicBezTo>
                    <a:pt x="9265" y="4628"/>
                    <a:pt x="9902" y="4019"/>
                    <a:pt x="10109" y="3335"/>
                  </a:cubicBezTo>
                  <a:cubicBezTo>
                    <a:pt x="10127" y="3275"/>
                    <a:pt x="10142" y="3214"/>
                    <a:pt x="10154" y="3153"/>
                  </a:cubicBezTo>
                  <a:cubicBezTo>
                    <a:pt x="11859" y="3250"/>
                    <a:pt x="13418" y="3571"/>
                    <a:pt x="14738" y="4133"/>
                  </a:cubicBezTo>
                  <a:cubicBezTo>
                    <a:pt x="16916" y="5061"/>
                    <a:pt x="18325" y="6560"/>
                    <a:pt x="18814" y="8470"/>
                  </a:cubicBezTo>
                  <a:cubicBezTo>
                    <a:pt x="19575" y="11446"/>
                    <a:pt x="17428" y="14404"/>
                    <a:pt x="13562" y="15911"/>
                  </a:cubicBezTo>
                  <a:lnTo>
                    <a:pt x="12515" y="14314"/>
                  </a:lnTo>
                  <a:lnTo>
                    <a:pt x="15137" y="13594"/>
                  </a:lnTo>
                  <a:lnTo>
                    <a:pt x="14615" y="12797"/>
                  </a:lnTo>
                  <a:lnTo>
                    <a:pt x="5054" y="15424"/>
                  </a:lnTo>
                  <a:lnTo>
                    <a:pt x="5577" y="16221"/>
                  </a:lnTo>
                  <a:lnTo>
                    <a:pt x="8203" y="15499"/>
                  </a:lnTo>
                  <a:lnTo>
                    <a:pt x="9904" y="18094"/>
                  </a:lnTo>
                  <a:lnTo>
                    <a:pt x="4408" y="19605"/>
                  </a:lnTo>
                  <a:lnTo>
                    <a:pt x="5716" y="21600"/>
                  </a:lnTo>
                  <a:lnTo>
                    <a:pt x="21015" y="17395"/>
                  </a:lnTo>
                  <a:lnTo>
                    <a:pt x="19707" y="15399"/>
                  </a:lnTo>
                  <a:lnTo>
                    <a:pt x="15876" y="16453"/>
                  </a:lnTo>
                  <a:cubicBezTo>
                    <a:pt x="19603" y="14559"/>
                    <a:pt x="21600" y="11416"/>
                    <a:pt x="20792" y="8258"/>
                  </a:cubicBezTo>
                  <a:cubicBezTo>
                    <a:pt x="20210" y="5981"/>
                    <a:pt x="18497" y="4180"/>
                    <a:pt x="15839" y="3048"/>
                  </a:cubicBezTo>
                  <a:cubicBezTo>
                    <a:pt x="14076" y="2297"/>
                    <a:pt x="11998" y="1893"/>
                    <a:pt x="9725" y="1829"/>
                  </a:cubicBezTo>
                  <a:cubicBezTo>
                    <a:pt x="8880" y="999"/>
                    <a:pt x="7217" y="649"/>
                    <a:pt x="5755" y="1051"/>
                  </a:cubicBezTo>
                  <a:cubicBezTo>
                    <a:pt x="5329" y="1168"/>
                    <a:pt x="4967" y="1337"/>
                    <a:pt x="4668" y="1543"/>
                  </a:cubicBezTo>
                  <a:lnTo>
                    <a:pt x="3742" y="0"/>
                  </a:lnTo>
                  <a:lnTo>
                    <a:pt x="0" y="938"/>
                  </a:lnTo>
                  <a:close/>
                  <a:moveTo>
                    <a:pt x="6539" y="2246"/>
                  </a:moveTo>
                  <a:cubicBezTo>
                    <a:pt x="7096" y="2088"/>
                    <a:pt x="7748" y="2205"/>
                    <a:pt x="8082" y="2533"/>
                  </a:cubicBezTo>
                  <a:cubicBezTo>
                    <a:pt x="8426" y="2872"/>
                    <a:pt x="8318" y="3324"/>
                    <a:pt x="7835" y="3581"/>
                  </a:cubicBezTo>
                  <a:cubicBezTo>
                    <a:pt x="7738" y="3636"/>
                    <a:pt x="7630" y="3685"/>
                    <a:pt x="7504" y="3719"/>
                  </a:cubicBezTo>
                  <a:cubicBezTo>
                    <a:pt x="6877" y="3892"/>
                    <a:pt x="6149" y="3701"/>
                    <a:pt x="5884" y="3295"/>
                  </a:cubicBezTo>
                  <a:cubicBezTo>
                    <a:pt x="5620" y="2890"/>
                    <a:pt x="5916" y="2423"/>
                    <a:pt x="6539" y="22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8" name="Shape 11694"/>
            <p:cNvSpPr/>
            <p:nvPr/>
          </p:nvSpPr>
          <p:spPr>
            <a:xfrm>
              <a:off x="8740489" y="1120059"/>
              <a:ext cx="326453" cy="231397"/>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19" name="Shape 11695"/>
            <p:cNvSpPr/>
            <p:nvPr/>
          </p:nvSpPr>
          <p:spPr>
            <a:xfrm>
              <a:off x="7694038" y="3325336"/>
              <a:ext cx="271498" cy="29054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20" name="Shape 11696"/>
            <p:cNvSpPr/>
            <p:nvPr/>
          </p:nvSpPr>
          <p:spPr>
            <a:xfrm>
              <a:off x="7359311" y="3646177"/>
              <a:ext cx="358424" cy="358424"/>
            </a:xfrm>
            <a:custGeom>
              <a:avLst/>
              <a:gdLst/>
              <a:ahLst/>
              <a:cxnLst>
                <a:cxn ang="0">
                  <a:pos x="wd2" y="hd2"/>
                </a:cxn>
                <a:cxn ang="5400000">
                  <a:pos x="wd2" y="hd2"/>
                </a:cxn>
                <a:cxn ang="10800000">
                  <a:pos x="wd2" y="hd2"/>
                </a:cxn>
                <a:cxn ang="16200000">
                  <a:pos x="wd2" y="hd2"/>
                </a:cxn>
              </a:cxnLst>
              <a:rect l="0" t="0" r="r" b="b"/>
              <a:pathLst>
                <a:path w="18957" h="18957" extrusionOk="0">
                  <a:moveTo>
                    <a:pt x="5474" y="890"/>
                  </a:moveTo>
                  <a:cubicBezTo>
                    <a:pt x="729" y="3103"/>
                    <a:pt x="-1322" y="8738"/>
                    <a:pt x="890" y="13482"/>
                  </a:cubicBezTo>
                  <a:cubicBezTo>
                    <a:pt x="3103" y="18227"/>
                    <a:pt x="8738" y="20278"/>
                    <a:pt x="13482" y="18066"/>
                  </a:cubicBezTo>
                  <a:cubicBezTo>
                    <a:pt x="18227" y="15853"/>
                    <a:pt x="20278" y="10218"/>
                    <a:pt x="18066" y="5474"/>
                  </a:cubicBezTo>
                  <a:cubicBezTo>
                    <a:pt x="15853" y="729"/>
                    <a:pt x="10218" y="-1322"/>
                    <a:pt x="5474" y="890"/>
                  </a:cubicBezTo>
                  <a:close/>
                  <a:moveTo>
                    <a:pt x="6178" y="2402"/>
                  </a:moveTo>
                  <a:cubicBezTo>
                    <a:pt x="6348" y="2323"/>
                    <a:pt x="6545" y="2302"/>
                    <a:pt x="6734" y="2371"/>
                  </a:cubicBezTo>
                  <a:cubicBezTo>
                    <a:pt x="7112" y="2509"/>
                    <a:pt x="7308" y="2929"/>
                    <a:pt x="7170" y="3307"/>
                  </a:cubicBezTo>
                  <a:cubicBezTo>
                    <a:pt x="7033" y="3685"/>
                    <a:pt x="6612" y="3882"/>
                    <a:pt x="6234" y="3744"/>
                  </a:cubicBezTo>
                  <a:cubicBezTo>
                    <a:pt x="5856" y="3606"/>
                    <a:pt x="5660" y="3186"/>
                    <a:pt x="5798" y="2808"/>
                  </a:cubicBezTo>
                  <a:cubicBezTo>
                    <a:pt x="5866" y="2618"/>
                    <a:pt x="6009" y="2481"/>
                    <a:pt x="6178" y="2402"/>
                  </a:cubicBezTo>
                  <a:close/>
                  <a:moveTo>
                    <a:pt x="7039" y="4248"/>
                  </a:moveTo>
                  <a:cubicBezTo>
                    <a:pt x="7237" y="4156"/>
                    <a:pt x="7476" y="4242"/>
                    <a:pt x="7569" y="4441"/>
                  </a:cubicBezTo>
                  <a:lnTo>
                    <a:pt x="9434" y="8440"/>
                  </a:lnTo>
                  <a:cubicBezTo>
                    <a:pt x="9580" y="8433"/>
                    <a:pt x="9718" y="8366"/>
                    <a:pt x="9863" y="8419"/>
                  </a:cubicBezTo>
                  <a:cubicBezTo>
                    <a:pt x="10010" y="8472"/>
                    <a:pt x="10085" y="8605"/>
                    <a:pt x="10192" y="8705"/>
                  </a:cubicBezTo>
                  <a:lnTo>
                    <a:pt x="13175" y="7314"/>
                  </a:lnTo>
                  <a:cubicBezTo>
                    <a:pt x="13373" y="7222"/>
                    <a:pt x="13612" y="7309"/>
                    <a:pt x="13705" y="7507"/>
                  </a:cubicBezTo>
                  <a:cubicBezTo>
                    <a:pt x="13797" y="7705"/>
                    <a:pt x="13710" y="7944"/>
                    <a:pt x="13512" y="8037"/>
                  </a:cubicBezTo>
                  <a:lnTo>
                    <a:pt x="10529" y="9427"/>
                  </a:lnTo>
                  <a:cubicBezTo>
                    <a:pt x="10537" y="9574"/>
                    <a:pt x="10591" y="9717"/>
                    <a:pt x="10537" y="9863"/>
                  </a:cubicBezTo>
                  <a:cubicBezTo>
                    <a:pt x="10325" y="10447"/>
                    <a:pt x="9676" y="10750"/>
                    <a:pt x="9092" y="10537"/>
                  </a:cubicBezTo>
                  <a:cubicBezTo>
                    <a:pt x="8509" y="10325"/>
                    <a:pt x="8206" y="9676"/>
                    <a:pt x="8419" y="9092"/>
                  </a:cubicBezTo>
                  <a:cubicBezTo>
                    <a:pt x="8474" y="8942"/>
                    <a:pt x="8621" y="8880"/>
                    <a:pt x="8725" y="8771"/>
                  </a:cubicBezTo>
                  <a:lnTo>
                    <a:pt x="6860" y="4771"/>
                  </a:lnTo>
                  <a:cubicBezTo>
                    <a:pt x="6767" y="4573"/>
                    <a:pt x="6841" y="4340"/>
                    <a:pt x="7039" y="4248"/>
                  </a:cubicBezTo>
                  <a:close/>
                  <a:moveTo>
                    <a:pt x="2738" y="11823"/>
                  </a:moveTo>
                  <a:cubicBezTo>
                    <a:pt x="2908" y="11744"/>
                    <a:pt x="3105" y="11723"/>
                    <a:pt x="3294" y="11792"/>
                  </a:cubicBezTo>
                  <a:cubicBezTo>
                    <a:pt x="3672" y="11930"/>
                    <a:pt x="3868" y="12350"/>
                    <a:pt x="3730" y="12728"/>
                  </a:cubicBezTo>
                  <a:cubicBezTo>
                    <a:pt x="3593" y="13106"/>
                    <a:pt x="3172" y="13302"/>
                    <a:pt x="2794" y="13165"/>
                  </a:cubicBezTo>
                  <a:cubicBezTo>
                    <a:pt x="2416" y="13027"/>
                    <a:pt x="2220" y="12607"/>
                    <a:pt x="2358" y="12228"/>
                  </a:cubicBezTo>
                  <a:cubicBezTo>
                    <a:pt x="2426" y="12039"/>
                    <a:pt x="2569" y="11902"/>
                    <a:pt x="2738" y="11823"/>
                  </a:cubicBezTo>
                  <a:close/>
                  <a:moveTo>
                    <a:pt x="15620" y="5816"/>
                  </a:moveTo>
                  <a:cubicBezTo>
                    <a:pt x="15789" y="5737"/>
                    <a:pt x="15973" y="5722"/>
                    <a:pt x="16162" y="5791"/>
                  </a:cubicBezTo>
                  <a:cubicBezTo>
                    <a:pt x="16540" y="5929"/>
                    <a:pt x="16736" y="6349"/>
                    <a:pt x="16598" y="6728"/>
                  </a:cubicBezTo>
                  <a:cubicBezTo>
                    <a:pt x="16461" y="7106"/>
                    <a:pt x="16054" y="7296"/>
                    <a:pt x="15675" y="7158"/>
                  </a:cubicBezTo>
                  <a:cubicBezTo>
                    <a:pt x="15297" y="7020"/>
                    <a:pt x="15101" y="6600"/>
                    <a:pt x="15239" y="6222"/>
                  </a:cubicBezTo>
                  <a:cubicBezTo>
                    <a:pt x="15308" y="6033"/>
                    <a:pt x="15451" y="5895"/>
                    <a:pt x="15620" y="5816"/>
                  </a:cubicBezTo>
                  <a:close/>
                  <a:moveTo>
                    <a:pt x="12166" y="15243"/>
                  </a:moveTo>
                  <a:cubicBezTo>
                    <a:pt x="12335" y="15164"/>
                    <a:pt x="12533" y="15143"/>
                    <a:pt x="12722" y="15212"/>
                  </a:cubicBezTo>
                  <a:cubicBezTo>
                    <a:pt x="13100" y="15350"/>
                    <a:pt x="13296" y="15770"/>
                    <a:pt x="13158" y="16148"/>
                  </a:cubicBezTo>
                  <a:cubicBezTo>
                    <a:pt x="13021" y="16526"/>
                    <a:pt x="12600" y="16723"/>
                    <a:pt x="12222" y="16585"/>
                  </a:cubicBezTo>
                  <a:cubicBezTo>
                    <a:pt x="11844" y="16447"/>
                    <a:pt x="11648" y="16027"/>
                    <a:pt x="11785" y="15649"/>
                  </a:cubicBezTo>
                  <a:cubicBezTo>
                    <a:pt x="11854" y="15460"/>
                    <a:pt x="11997" y="15322"/>
                    <a:pt x="12166" y="1524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1" name="Shape 11697"/>
            <p:cNvSpPr/>
            <p:nvPr/>
          </p:nvSpPr>
          <p:spPr>
            <a:xfrm>
              <a:off x="8237561" y="3669371"/>
              <a:ext cx="334418" cy="347541"/>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2" name="Shape 11698"/>
            <p:cNvSpPr/>
            <p:nvPr/>
          </p:nvSpPr>
          <p:spPr>
            <a:xfrm>
              <a:off x="9795730" y="1847118"/>
              <a:ext cx="341158" cy="205846"/>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89"/>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23" name="Shape 11699"/>
            <p:cNvSpPr/>
            <p:nvPr/>
          </p:nvSpPr>
          <p:spPr>
            <a:xfrm>
              <a:off x="8541943" y="3520788"/>
              <a:ext cx="275892" cy="253482"/>
            </a:xfrm>
            <a:custGeom>
              <a:avLst/>
              <a:gdLst/>
              <a:ahLst/>
              <a:cxnLst>
                <a:cxn ang="0">
                  <a:pos x="wd2" y="hd2"/>
                </a:cxn>
                <a:cxn ang="5400000">
                  <a:pos x="wd2" y="hd2"/>
                </a:cxn>
                <a:cxn ang="10800000">
                  <a:pos x="wd2" y="hd2"/>
                </a:cxn>
                <a:cxn ang="16200000">
                  <a:pos x="wd2" y="hd2"/>
                </a:cxn>
              </a:cxnLst>
              <a:rect l="0" t="0" r="r" b="b"/>
              <a:pathLst>
                <a:path w="20391" h="21254" extrusionOk="0">
                  <a:moveTo>
                    <a:pt x="14806" y="20802"/>
                  </a:moveTo>
                  <a:cubicBezTo>
                    <a:pt x="16771" y="20078"/>
                    <a:pt x="18497" y="18506"/>
                    <a:pt x="19509" y="16252"/>
                  </a:cubicBezTo>
                  <a:cubicBezTo>
                    <a:pt x="21534" y="11744"/>
                    <a:pt x="19954" y="6226"/>
                    <a:pt x="15980" y="3929"/>
                  </a:cubicBezTo>
                  <a:cubicBezTo>
                    <a:pt x="12750" y="2062"/>
                    <a:pt x="8929" y="2896"/>
                    <a:pt x="6525" y="5695"/>
                  </a:cubicBezTo>
                  <a:cubicBezTo>
                    <a:pt x="6494" y="5619"/>
                    <a:pt x="6446" y="5549"/>
                    <a:pt x="6387" y="5489"/>
                  </a:cubicBezTo>
                  <a:lnTo>
                    <a:pt x="1181" y="167"/>
                  </a:lnTo>
                  <a:cubicBezTo>
                    <a:pt x="946" y="-73"/>
                    <a:pt x="582" y="-53"/>
                    <a:pt x="370" y="214"/>
                  </a:cubicBezTo>
                  <a:lnTo>
                    <a:pt x="146" y="499"/>
                  </a:lnTo>
                  <a:cubicBezTo>
                    <a:pt x="-66" y="765"/>
                    <a:pt x="-44" y="1177"/>
                    <a:pt x="192" y="1417"/>
                  </a:cubicBezTo>
                  <a:lnTo>
                    <a:pt x="5396" y="6733"/>
                  </a:lnTo>
                  <a:cubicBezTo>
                    <a:pt x="5480" y="6818"/>
                    <a:pt x="5581" y="6859"/>
                    <a:pt x="5685" y="6879"/>
                  </a:cubicBezTo>
                  <a:cubicBezTo>
                    <a:pt x="5480" y="7214"/>
                    <a:pt x="5286" y="7560"/>
                    <a:pt x="5118" y="7933"/>
                  </a:cubicBezTo>
                  <a:cubicBezTo>
                    <a:pt x="3093" y="12441"/>
                    <a:pt x="4673" y="17959"/>
                    <a:pt x="8647" y="20256"/>
                  </a:cubicBezTo>
                  <a:cubicBezTo>
                    <a:pt x="10634" y="21405"/>
                    <a:pt x="12840" y="21527"/>
                    <a:pt x="14806" y="20802"/>
                  </a:cubicBezTo>
                  <a:close/>
                  <a:moveTo>
                    <a:pt x="14414" y="19435"/>
                  </a:moveTo>
                  <a:cubicBezTo>
                    <a:pt x="12758" y="20045"/>
                    <a:pt x="10896" y="19937"/>
                    <a:pt x="9221" y="18969"/>
                  </a:cubicBezTo>
                  <a:cubicBezTo>
                    <a:pt x="5873" y="17034"/>
                    <a:pt x="4542" y="12385"/>
                    <a:pt x="6248" y="8586"/>
                  </a:cubicBezTo>
                  <a:cubicBezTo>
                    <a:pt x="7954" y="4788"/>
                    <a:pt x="12052" y="3277"/>
                    <a:pt x="15400" y="5212"/>
                  </a:cubicBezTo>
                  <a:cubicBezTo>
                    <a:pt x="18748" y="7148"/>
                    <a:pt x="20080" y="11797"/>
                    <a:pt x="18374" y="15596"/>
                  </a:cubicBezTo>
                  <a:cubicBezTo>
                    <a:pt x="17521" y="17495"/>
                    <a:pt x="16070" y="18824"/>
                    <a:pt x="14414" y="1943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4" name="Shape 11700"/>
            <p:cNvSpPr/>
            <p:nvPr/>
          </p:nvSpPr>
          <p:spPr>
            <a:xfrm>
              <a:off x="7845349" y="3738509"/>
              <a:ext cx="240373" cy="266092"/>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5" name="Shape 11701"/>
            <p:cNvSpPr/>
            <p:nvPr/>
          </p:nvSpPr>
          <p:spPr>
            <a:xfrm>
              <a:off x="8529222" y="3220872"/>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6" name="Shape 11702"/>
            <p:cNvSpPr/>
            <p:nvPr/>
          </p:nvSpPr>
          <p:spPr>
            <a:xfrm>
              <a:off x="8717322" y="783737"/>
              <a:ext cx="214164" cy="240301"/>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7" name="Shape 11703"/>
            <p:cNvSpPr/>
            <p:nvPr/>
          </p:nvSpPr>
          <p:spPr>
            <a:xfrm>
              <a:off x="6936533" y="1974265"/>
              <a:ext cx="233119" cy="216998"/>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8" name="Shape 11704"/>
            <p:cNvSpPr/>
            <p:nvPr/>
          </p:nvSpPr>
          <p:spPr>
            <a:xfrm>
              <a:off x="7291759" y="1163381"/>
              <a:ext cx="209452" cy="299486"/>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29" name="Shape 11705"/>
            <p:cNvSpPr/>
            <p:nvPr/>
          </p:nvSpPr>
          <p:spPr>
            <a:xfrm>
              <a:off x="6745105" y="1039160"/>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30" name="Shape 11706"/>
            <p:cNvSpPr/>
            <p:nvPr/>
          </p:nvSpPr>
          <p:spPr>
            <a:xfrm>
              <a:off x="9315466" y="1402914"/>
              <a:ext cx="295442"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31" name="Shape 11707"/>
            <p:cNvSpPr/>
            <p:nvPr/>
          </p:nvSpPr>
          <p:spPr>
            <a:xfrm>
              <a:off x="10035483" y="2100186"/>
              <a:ext cx="226250" cy="250458"/>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33" name="Shape 11709"/>
            <p:cNvSpPr/>
            <p:nvPr/>
          </p:nvSpPr>
          <p:spPr>
            <a:xfrm>
              <a:off x="4622558" y="789571"/>
              <a:ext cx="265624" cy="531246"/>
            </a:xfrm>
            <a:custGeom>
              <a:avLst/>
              <a:gdLst/>
              <a:ahLst/>
              <a:cxnLst>
                <a:cxn ang="0">
                  <a:pos x="wd2" y="hd2"/>
                </a:cxn>
                <a:cxn ang="5400000">
                  <a:pos x="wd2" y="hd2"/>
                </a:cxn>
                <a:cxn ang="10800000">
                  <a:pos x="wd2" y="hd2"/>
                </a:cxn>
                <a:cxn ang="16200000">
                  <a:pos x="wd2" y="hd2"/>
                </a:cxn>
              </a:cxnLst>
              <a:rect l="0" t="0" r="r" b="b"/>
              <a:pathLst>
                <a:path w="21600" h="21600" extrusionOk="0">
                  <a:moveTo>
                    <a:pt x="20250" y="4050"/>
                  </a:moveTo>
                  <a:lnTo>
                    <a:pt x="1618" y="4050"/>
                  </a:lnTo>
                  <a:lnTo>
                    <a:pt x="1618" y="17550"/>
                  </a:lnTo>
                  <a:lnTo>
                    <a:pt x="20250" y="17550"/>
                  </a:lnTo>
                  <a:lnTo>
                    <a:pt x="20250" y="4050"/>
                  </a:lnTo>
                  <a:close/>
                  <a:moveTo>
                    <a:pt x="14175" y="2025"/>
                  </a:moveTo>
                  <a:lnTo>
                    <a:pt x="7425" y="2025"/>
                  </a:lnTo>
                  <a:cubicBezTo>
                    <a:pt x="7052" y="2025"/>
                    <a:pt x="6750" y="2176"/>
                    <a:pt x="6750" y="2363"/>
                  </a:cubicBezTo>
                  <a:cubicBezTo>
                    <a:pt x="6750" y="2549"/>
                    <a:pt x="7052" y="2700"/>
                    <a:pt x="7425" y="2700"/>
                  </a:cubicBezTo>
                  <a:lnTo>
                    <a:pt x="14175" y="2700"/>
                  </a:lnTo>
                  <a:cubicBezTo>
                    <a:pt x="14548" y="2700"/>
                    <a:pt x="14850" y="2549"/>
                    <a:pt x="14850" y="2363"/>
                  </a:cubicBezTo>
                  <a:cubicBezTo>
                    <a:pt x="14850" y="2176"/>
                    <a:pt x="14548" y="2025"/>
                    <a:pt x="14175" y="2025"/>
                  </a:cubicBezTo>
                  <a:close/>
                  <a:moveTo>
                    <a:pt x="11475" y="20250"/>
                  </a:moveTo>
                  <a:cubicBezTo>
                    <a:pt x="12593" y="20250"/>
                    <a:pt x="13500" y="19797"/>
                    <a:pt x="13500" y="19238"/>
                  </a:cubicBezTo>
                  <a:cubicBezTo>
                    <a:pt x="13500" y="18678"/>
                    <a:pt x="12593" y="18225"/>
                    <a:pt x="11475" y="18225"/>
                  </a:cubicBezTo>
                  <a:cubicBezTo>
                    <a:pt x="10357" y="18225"/>
                    <a:pt x="9450" y="18678"/>
                    <a:pt x="9450" y="19238"/>
                  </a:cubicBezTo>
                  <a:cubicBezTo>
                    <a:pt x="9450" y="19797"/>
                    <a:pt x="10357" y="20250"/>
                    <a:pt x="11475" y="20250"/>
                  </a:cubicBezTo>
                  <a:close/>
                  <a:moveTo>
                    <a:pt x="18900" y="21600"/>
                  </a:moveTo>
                  <a:lnTo>
                    <a:pt x="2700" y="21600"/>
                  </a:lnTo>
                  <a:cubicBezTo>
                    <a:pt x="1954" y="21600"/>
                    <a:pt x="1279" y="21449"/>
                    <a:pt x="791" y="21205"/>
                  </a:cubicBezTo>
                  <a:cubicBezTo>
                    <a:pt x="302" y="20960"/>
                    <a:pt x="0" y="20623"/>
                    <a:pt x="0" y="20250"/>
                  </a:cubicBezTo>
                  <a:lnTo>
                    <a:pt x="0" y="1350"/>
                  </a:lnTo>
                  <a:cubicBezTo>
                    <a:pt x="0" y="977"/>
                    <a:pt x="302" y="640"/>
                    <a:pt x="791" y="395"/>
                  </a:cubicBezTo>
                  <a:cubicBezTo>
                    <a:pt x="1279" y="151"/>
                    <a:pt x="1954" y="0"/>
                    <a:pt x="2700" y="0"/>
                  </a:cubicBezTo>
                  <a:lnTo>
                    <a:pt x="18900" y="0"/>
                  </a:lnTo>
                  <a:cubicBezTo>
                    <a:pt x="19646" y="0"/>
                    <a:pt x="20321" y="151"/>
                    <a:pt x="20809" y="395"/>
                  </a:cubicBezTo>
                  <a:cubicBezTo>
                    <a:pt x="21298" y="640"/>
                    <a:pt x="21600" y="977"/>
                    <a:pt x="21600" y="1350"/>
                  </a:cubicBezTo>
                  <a:lnTo>
                    <a:pt x="21600" y="20250"/>
                  </a:lnTo>
                  <a:cubicBezTo>
                    <a:pt x="21600" y="20623"/>
                    <a:pt x="21298" y="20960"/>
                    <a:pt x="20809" y="21205"/>
                  </a:cubicBezTo>
                  <a:cubicBezTo>
                    <a:pt x="20321" y="21449"/>
                    <a:pt x="19646" y="21600"/>
                    <a:pt x="1890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35" name="Shape 11711"/>
            <p:cNvSpPr/>
            <p:nvPr/>
          </p:nvSpPr>
          <p:spPr>
            <a:xfrm>
              <a:off x="10716166" y="898811"/>
              <a:ext cx="423031" cy="373001"/>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36" name="Shape 11712"/>
            <p:cNvSpPr/>
            <p:nvPr/>
          </p:nvSpPr>
          <p:spPr>
            <a:xfrm>
              <a:off x="4993867" y="782801"/>
              <a:ext cx="307036" cy="434650"/>
            </a:xfrm>
            <a:custGeom>
              <a:avLst/>
              <a:gdLst/>
              <a:ahLst/>
              <a:cxnLst>
                <a:cxn ang="0">
                  <a:pos x="wd2" y="hd2"/>
                </a:cxn>
                <a:cxn ang="5400000">
                  <a:pos x="wd2" y="hd2"/>
                </a:cxn>
                <a:cxn ang="10800000">
                  <a:pos x="wd2" y="hd2"/>
                </a:cxn>
                <a:cxn ang="16200000">
                  <a:pos x="wd2" y="hd2"/>
                </a:cxn>
              </a:cxnLst>
              <a:rect l="0" t="0" r="r" b="b"/>
              <a:pathLst>
                <a:path w="21183" h="21600" extrusionOk="0">
                  <a:moveTo>
                    <a:pt x="6837" y="0"/>
                  </a:moveTo>
                  <a:lnTo>
                    <a:pt x="6304" y="11896"/>
                  </a:lnTo>
                  <a:lnTo>
                    <a:pt x="10115" y="11984"/>
                  </a:lnTo>
                  <a:lnTo>
                    <a:pt x="10387" y="5819"/>
                  </a:lnTo>
                  <a:cubicBezTo>
                    <a:pt x="10807" y="5990"/>
                    <a:pt x="11286" y="6091"/>
                    <a:pt x="11799" y="6080"/>
                  </a:cubicBezTo>
                  <a:cubicBezTo>
                    <a:pt x="12816" y="6059"/>
                    <a:pt x="13721" y="5638"/>
                    <a:pt x="14293" y="5029"/>
                  </a:cubicBezTo>
                  <a:cubicBezTo>
                    <a:pt x="14344" y="4975"/>
                    <a:pt x="14392" y="4920"/>
                    <a:pt x="14437" y="4864"/>
                  </a:cubicBezTo>
                  <a:cubicBezTo>
                    <a:pt x="15870" y="5413"/>
                    <a:pt x="17048" y="6141"/>
                    <a:pt x="17879" y="7040"/>
                  </a:cubicBezTo>
                  <a:cubicBezTo>
                    <a:pt x="19250" y="8523"/>
                    <a:pt x="19623" y="10355"/>
                    <a:pt x="18956" y="12341"/>
                  </a:cubicBezTo>
                  <a:cubicBezTo>
                    <a:pt x="17917" y="15436"/>
                    <a:pt x="14349" y="17736"/>
                    <a:pt x="10109" y="18168"/>
                  </a:cubicBezTo>
                  <a:lnTo>
                    <a:pt x="10109" y="16337"/>
                  </a:lnTo>
                  <a:lnTo>
                    <a:pt x="12811" y="16337"/>
                  </a:lnTo>
                  <a:lnTo>
                    <a:pt x="12811" y="15424"/>
                  </a:lnTo>
                  <a:lnTo>
                    <a:pt x="2958" y="15424"/>
                  </a:lnTo>
                  <a:lnTo>
                    <a:pt x="2958" y="16337"/>
                  </a:lnTo>
                  <a:lnTo>
                    <a:pt x="5665" y="16337"/>
                  </a:lnTo>
                  <a:lnTo>
                    <a:pt x="5665" y="19312"/>
                  </a:lnTo>
                  <a:lnTo>
                    <a:pt x="0" y="19312"/>
                  </a:lnTo>
                  <a:lnTo>
                    <a:pt x="0" y="21600"/>
                  </a:lnTo>
                  <a:lnTo>
                    <a:pt x="15769" y="21600"/>
                  </a:lnTo>
                  <a:lnTo>
                    <a:pt x="15769" y="19312"/>
                  </a:lnTo>
                  <a:lnTo>
                    <a:pt x="11820" y="19312"/>
                  </a:lnTo>
                  <a:cubicBezTo>
                    <a:pt x="16159" y="18468"/>
                    <a:pt x="19703" y="15947"/>
                    <a:pt x="20805" y="12664"/>
                  </a:cubicBezTo>
                  <a:cubicBezTo>
                    <a:pt x="21600" y="10296"/>
                    <a:pt x="21135" y="8089"/>
                    <a:pt x="19462" y="6280"/>
                  </a:cubicBezTo>
                  <a:cubicBezTo>
                    <a:pt x="18352" y="5079"/>
                    <a:pt x="16769" y="4131"/>
                    <a:pt x="14820" y="3462"/>
                  </a:cubicBezTo>
                  <a:cubicBezTo>
                    <a:pt x="14558" y="2431"/>
                    <a:pt x="13305" y="1647"/>
                    <a:pt x="11799" y="1647"/>
                  </a:cubicBezTo>
                  <a:cubicBezTo>
                    <a:pt x="11359" y="1647"/>
                    <a:pt x="10947" y="1715"/>
                    <a:pt x="10568" y="1835"/>
                  </a:cubicBezTo>
                  <a:lnTo>
                    <a:pt x="10642" y="88"/>
                  </a:lnTo>
                  <a:lnTo>
                    <a:pt x="6837" y="0"/>
                  </a:lnTo>
                  <a:close/>
                  <a:moveTo>
                    <a:pt x="11799" y="3017"/>
                  </a:moveTo>
                  <a:cubicBezTo>
                    <a:pt x="12376" y="3012"/>
                    <a:pt x="12879" y="3300"/>
                    <a:pt x="12982" y="3708"/>
                  </a:cubicBezTo>
                  <a:cubicBezTo>
                    <a:pt x="13088" y="4130"/>
                    <a:pt x="12736" y="4539"/>
                    <a:pt x="12167" y="4660"/>
                  </a:cubicBezTo>
                  <a:cubicBezTo>
                    <a:pt x="12051" y="4688"/>
                    <a:pt x="11928" y="4706"/>
                    <a:pt x="11799" y="4706"/>
                  </a:cubicBezTo>
                  <a:cubicBezTo>
                    <a:pt x="11152" y="4706"/>
                    <a:pt x="10625" y="4326"/>
                    <a:pt x="10626" y="3862"/>
                  </a:cubicBezTo>
                  <a:cubicBezTo>
                    <a:pt x="10628" y="3397"/>
                    <a:pt x="11153" y="3023"/>
                    <a:pt x="11799" y="3017"/>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38" name="Shape 11714"/>
            <p:cNvSpPr/>
            <p:nvPr/>
          </p:nvSpPr>
          <p:spPr>
            <a:xfrm>
              <a:off x="5208476" y="1424183"/>
              <a:ext cx="400174" cy="442990"/>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0" name="Shape 11716"/>
            <p:cNvSpPr/>
            <p:nvPr/>
          </p:nvSpPr>
          <p:spPr>
            <a:xfrm>
              <a:off x="10120251" y="1007518"/>
              <a:ext cx="236206" cy="27293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1" name="Shape 11717"/>
            <p:cNvSpPr/>
            <p:nvPr/>
          </p:nvSpPr>
          <p:spPr>
            <a:xfrm>
              <a:off x="10774096" y="1358383"/>
              <a:ext cx="253991" cy="354506"/>
            </a:xfrm>
            <a:custGeom>
              <a:avLst/>
              <a:gdLst/>
              <a:ahLst/>
              <a:cxnLst>
                <a:cxn ang="0">
                  <a:pos x="wd2" y="hd2"/>
                </a:cxn>
                <a:cxn ang="5400000">
                  <a:pos x="wd2" y="hd2"/>
                </a:cxn>
                <a:cxn ang="10800000">
                  <a:pos x="wd2" y="hd2"/>
                </a:cxn>
                <a:cxn ang="16200000">
                  <a:pos x="wd2" y="hd2"/>
                </a:cxn>
              </a:cxnLst>
              <a:rect l="0" t="0" r="r" b="b"/>
              <a:pathLst>
                <a:path w="19206" h="21363" extrusionOk="0">
                  <a:moveTo>
                    <a:pt x="10609" y="43"/>
                  </a:moveTo>
                  <a:cubicBezTo>
                    <a:pt x="8165" y="-162"/>
                    <a:pt x="5621" y="372"/>
                    <a:pt x="3560" y="1702"/>
                  </a:cubicBezTo>
                  <a:cubicBezTo>
                    <a:pt x="-561" y="4362"/>
                    <a:pt x="-1197" y="9181"/>
                    <a:pt x="2140" y="12465"/>
                  </a:cubicBezTo>
                  <a:cubicBezTo>
                    <a:pt x="4853" y="15135"/>
                    <a:pt x="9359" y="15971"/>
                    <a:pt x="13163" y="14762"/>
                  </a:cubicBezTo>
                  <a:cubicBezTo>
                    <a:pt x="13165" y="14832"/>
                    <a:pt x="13187" y="14904"/>
                    <a:pt x="13225" y="14972"/>
                  </a:cubicBezTo>
                  <a:lnTo>
                    <a:pt x="16612" y="21039"/>
                  </a:lnTo>
                  <a:cubicBezTo>
                    <a:pt x="16765" y="21313"/>
                    <a:pt x="17169" y="21438"/>
                    <a:pt x="17513" y="21316"/>
                  </a:cubicBezTo>
                  <a:lnTo>
                    <a:pt x="17878" y="21186"/>
                  </a:lnTo>
                  <a:cubicBezTo>
                    <a:pt x="18222" y="21064"/>
                    <a:pt x="18373" y="20741"/>
                    <a:pt x="18220" y="20467"/>
                  </a:cubicBezTo>
                  <a:lnTo>
                    <a:pt x="14832" y="14405"/>
                  </a:lnTo>
                  <a:cubicBezTo>
                    <a:pt x="14778" y="14307"/>
                    <a:pt x="14685" y="14238"/>
                    <a:pt x="14581" y="14183"/>
                  </a:cubicBezTo>
                  <a:cubicBezTo>
                    <a:pt x="14946" y="14006"/>
                    <a:pt x="15305" y="13816"/>
                    <a:pt x="15646" y="13596"/>
                  </a:cubicBezTo>
                  <a:cubicBezTo>
                    <a:pt x="19767" y="10937"/>
                    <a:pt x="20403" y="6118"/>
                    <a:pt x="17066" y="2833"/>
                  </a:cubicBezTo>
                  <a:cubicBezTo>
                    <a:pt x="15397" y="1191"/>
                    <a:pt x="13053" y="247"/>
                    <a:pt x="10609" y="43"/>
                  </a:cubicBezTo>
                  <a:close/>
                  <a:moveTo>
                    <a:pt x="10451" y="1237"/>
                  </a:moveTo>
                  <a:cubicBezTo>
                    <a:pt x="12511" y="1410"/>
                    <a:pt x="14487" y="2210"/>
                    <a:pt x="15893" y="3594"/>
                  </a:cubicBezTo>
                  <a:cubicBezTo>
                    <a:pt x="18705" y="6361"/>
                    <a:pt x="18170" y="10422"/>
                    <a:pt x="14697" y="12663"/>
                  </a:cubicBezTo>
                  <a:cubicBezTo>
                    <a:pt x="11225" y="14903"/>
                    <a:pt x="6130" y="14477"/>
                    <a:pt x="3318" y="11709"/>
                  </a:cubicBezTo>
                  <a:cubicBezTo>
                    <a:pt x="506" y="8942"/>
                    <a:pt x="1041" y="4882"/>
                    <a:pt x="4514" y="2641"/>
                  </a:cubicBezTo>
                  <a:cubicBezTo>
                    <a:pt x="6250" y="1520"/>
                    <a:pt x="8392" y="1065"/>
                    <a:pt x="10451" y="123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2" name="Shape 11718"/>
            <p:cNvSpPr/>
            <p:nvPr/>
          </p:nvSpPr>
          <p:spPr>
            <a:xfrm>
              <a:off x="2712674" y="184546"/>
              <a:ext cx="587350" cy="510904"/>
            </a:xfrm>
            <a:custGeom>
              <a:avLst/>
              <a:gdLst/>
              <a:ahLst/>
              <a:cxnLst>
                <a:cxn ang="0">
                  <a:pos x="wd2" y="hd2"/>
                </a:cxn>
                <a:cxn ang="5400000">
                  <a:pos x="wd2" y="hd2"/>
                </a:cxn>
                <a:cxn ang="10800000">
                  <a:pos x="wd2" y="hd2"/>
                </a:cxn>
                <a:cxn ang="16200000">
                  <a:pos x="wd2" y="hd2"/>
                </a:cxn>
              </a:cxnLst>
              <a:rect l="0" t="0" r="r" b="b"/>
              <a:pathLst>
                <a:path w="20511" h="20755" extrusionOk="0">
                  <a:moveTo>
                    <a:pt x="19584" y="17493"/>
                  </a:moveTo>
                  <a:cubicBezTo>
                    <a:pt x="20285" y="15474"/>
                    <a:pt x="19446" y="13169"/>
                    <a:pt x="17713" y="12355"/>
                  </a:cubicBezTo>
                  <a:cubicBezTo>
                    <a:pt x="17250" y="12137"/>
                    <a:pt x="16769" y="12051"/>
                    <a:pt x="16299" y="12076"/>
                  </a:cubicBezTo>
                  <a:lnTo>
                    <a:pt x="16979" y="15864"/>
                  </a:lnTo>
                  <a:cubicBezTo>
                    <a:pt x="17026" y="16130"/>
                    <a:pt x="16880" y="16392"/>
                    <a:pt x="16651" y="16448"/>
                  </a:cubicBezTo>
                  <a:cubicBezTo>
                    <a:pt x="16421" y="16504"/>
                    <a:pt x="16197" y="16333"/>
                    <a:pt x="16149" y="16066"/>
                  </a:cubicBezTo>
                  <a:lnTo>
                    <a:pt x="15463" y="12241"/>
                  </a:lnTo>
                  <a:cubicBezTo>
                    <a:pt x="14515" y="12577"/>
                    <a:pt x="13699" y="13388"/>
                    <a:pt x="13299" y="14539"/>
                  </a:cubicBezTo>
                  <a:cubicBezTo>
                    <a:pt x="12598" y="16558"/>
                    <a:pt x="13437" y="18863"/>
                    <a:pt x="15170" y="19678"/>
                  </a:cubicBezTo>
                  <a:cubicBezTo>
                    <a:pt x="16902" y="20492"/>
                    <a:pt x="18883" y="19512"/>
                    <a:pt x="19584" y="17493"/>
                  </a:cubicBezTo>
                  <a:close/>
                  <a:moveTo>
                    <a:pt x="15627" y="8106"/>
                  </a:moveTo>
                  <a:lnTo>
                    <a:pt x="14103" y="7390"/>
                  </a:lnTo>
                  <a:cubicBezTo>
                    <a:pt x="13930" y="7309"/>
                    <a:pt x="13778" y="7065"/>
                    <a:pt x="13765" y="6848"/>
                  </a:cubicBezTo>
                  <a:lnTo>
                    <a:pt x="13656" y="5032"/>
                  </a:lnTo>
                  <a:lnTo>
                    <a:pt x="10795" y="6746"/>
                  </a:lnTo>
                  <a:cubicBezTo>
                    <a:pt x="10795" y="6746"/>
                    <a:pt x="11073" y="7066"/>
                    <a:pt x="11414" y="7457"/>
                  </a:cubicBezTo>
                  <a:lnTo>
                    <a:pt x="15229" y="9251"/>
                  </a:lnTo>
                  <a:cubicBezTo>
                    <a:pt x="15229" y="9251"/>
                    <a:pt x="15627" y="8106"/>
                    <a:pt x="15627" y="8106"/>
                  </a:cubicBezTo>
                  <a:close/>
                  <a:moveTo>
                    <a:pt x="14372" y="9913"/>
                  </a:moveTo>
                  <a:lnTo>
                    <a:pt x="12806" y="9176"/>
                  </a:lnTo>
                  <a:cubicBezTo>
                    <a:pt x="12893" y="9424"/>
                    <a:pt x="12898" y="9706"/>
                    <a:pt x="12809" y="9962"/>
                  </a:cubicBezTo>
                  <a:lnTo>
                    <a:pt x="12810" y="9962"/>
                  </a:lnTo>
                  <a:cubicBezTo>
                    <a:pt x="12810" y="9962"/>
                    <a:pt x="12547" y="10716"/>
                    <a:pt x="12219" y="11653"/>
                  </a:cubicBezTo>
                  <a:cubicBezTo>
                    <a:pt x="12219" y="11653"/>
                    <a:pt x="14372" y="9913"/>
                    <a:pt x="14372" y="9913"/>
                  </a:cubicBezTo>
                  <a:close/>
                  <a:moveTo>
                    <a:pt x="10985" y="9659"/>
                  </a:moveTo>
                  <a:cubicBezTo>
                    <a:pt x="10985" y="9659"/>
                    <a:pt x="9447" y="8080"/>
                    <a:pt x="8716" y="7322"/>
                  </a:cubicBezTo>
                  <a:lnTo>
                    <a:pt x="7700" y="8064"/>
                  </a:lnTo>
                  <a:cubicBezTo>
                    <a:pt x="8137" y="9073"/>
                    <a:pt x="8262" y="10259"/>
                    <a:pt x="8000" y="11408"/>
                  </a:cubicBezTo>
                  <a:lnTo>
                    <a:pt x="10044" y="12368"/>
                  </a:lnTo>
                  <a:cubicBezTo>
                    <a:pt x="10044" y="12368"/>
                    <a:pt x="10985" y="9659"/>
                    <a:pt x="10985" y="9659"/>
                  </a:cubicBezTo>
                  <a:close/>
                  <a:moveTo>
                    <a:pt x="7069" y="12035"/>
                  </a:moveTo>
                  <a:lnTo>
                    <a:pt x="3942" y="10565"/>
                  </a:lnTo>
                  <a:cubicBezTo>
                    <a:pt x="3725" y="10463"/>
                    <a:pt x="3620" y="10176"/>
                    <a:pt x="3708" y="9923"/>
                  </a:cubicBezTo>
                  <a:cubicBezTo>
                    <a:pt x="3748" y="9808"/>
                    <a:pt x="3821" y="9723"/>
                    <a:pt x="3908" y="9670"/>
                  </a:cubicBezTo>
                  <a:lnTo>
                    <a:pt x="3907" y="9669"/>
                  </a:lnTo>
                  <a:lnTo>
                    <a:pt x="6662" y="7658"/>
                  </a:lnTo>
                  <a:cubicBezTo>
                    <a:pt x="6317" y="7179"/>
                    <a:pt x="5871" y="6789"/>
                    <a:pt x="5340" y="6539"/>
                  </a:cubicBezTo>
                  <a:cubicBezTo>
                    <a:pt x="3607" y="5725"/>
                    <a:pt x="1627" y="6705"/>
                    <a:pt x="926" y="8724"/>
                  </a:cubicBezTo>
                  <a:cubicBezTo>
                    <a:pt x="225" y="10743"/>
                    <a:pt x="1064" y="13048"/>
                    <a:pt x="2797" y="13862"/>
                  </a:cubicBezTo>
                  <a:cubicBezTo>
                    <a:pt x="4424" y="14627"/>
                    <a:pt x="6269" y="13809"/>
                    <a:pt x="7069" y="12035"/>
                  </a:cubicBezTo>
                  <a:close/>
                  <a:moveTo>
                    <a:pt x="5031" y="10012"/>
                  </a:moveTo>
                  <a:lnTo>
                    <a:pt x="7363" y="11108"/>
                  </a:lnTo>
                  <a:cubicBezTo>
                    <a:pt x="7547" y="10207"/>
                    <a:pt x="7448" y="9286"/>
                    <a:pt x="7119" y="8488"/>
                  </a:cubicBezTo>
                  <a:cubicBezTo>
                    <a:pt x="7119" y="8488"/>
                    <a:pt x="5031" y="10012"/>
                    <a:pt x="5031" y="10012"/>
                  </a:cubicBezTo>
                  <a:close/>
                  <a:moveTo>
                    <a:pt x="20212" y="17789"/>
                  </a:moveTo>
                  <a:cubicBezTo>
                    <a:pt x="19369" y="20215"/>
                    <a:pt x="16998" y="21389"/>
                    <a:pt x="14915" y="20410"/>
                  </a:cubicBezTo>
                  <a:cubicBezTo>
                    <a:pt x="12833" y="19431"/>
                    <a:pt x="11828" y="16670"/>
                    <a:pt x="12671" y="14244"/>
                  </a:cubicBezTo>
                  <a:cubicBezTo>
                    <a:pt x="13159" y="12837"/>
                    <a:pt x="14162" y="11853"/>
                    <a:pt x="15324" y="11463"/>
                  </a:cubicBezTo>
                  <a:lnTo>
                    <a:pt x="15148" y="10486"/>
                  </a:lnTo>
                  <a:lnTo>
                    <a:pt x="11632" y="13327"/>
                  </a:lnTo>
                  <a:cubicBezTo>
                    <a:pt x="11273" y="14347"/>
                    <a:pt x="10968" y="15209"/>
                    <a:pt x="10950" y="15237"/>
                  </a:cubicBezTo>
                  <a:cubicBezTo>
                    <a:pt x="10662" y="15704"/>
                    <a:pt x="10102" y="15811"/>
                    <a:pt x="9701" y="15475"/>
                  </a:cubicBezTo>
                  <a:cubicBezTo>
                    <a:pt x="9360" y="15189"/>
                    <a:pt x="9244" y="14674"/>
                    <a:pt x="9396" y="14239"/>
                  </a:cubicBezTo>
                  <a:lnTo>
                    <a:pt x="9395" y="14238"/>
                  </a:lnTo>
                  <a:lnTo>
                    <a:pt x="9726" y="13284"/>
                  </a:lnTo>
                  <a:lnTo>
                    <a:pt x="7699" y="12331"/>
                  </a:lnTo>
                  <a:cubicBezTo>
                    <a:pt x="6756" y="14512"/>
                    <a:pt x="4520" y="15524"/>
                    <a:pt x="2543" y="14595"/>
                  </a:cubicBezTo>
                  <a:cubicBezTo>
                    <a:pt x="460" y="13616"/>
                    <a:pt x="-545" y="10855"/>
                    <a:pt x="298" y="8428"/>
                  </a:cubicBezTo>
                  <a:cubicBezTo>
                    <a:pt x="1141" y="6002"/>
                    <a:pt x="3512" y="4828"/>
                    <a:pt x="5595" y="5807"/>
                  </a:cubicBezTo>
                  <a:cubicBezTo>
                    <a:pt x="6264" y="6122"/>
                    <a:pt x="6822" y="6621"/>
                    <a:pt x="7243" y="7234"/>
                  </a:cubicBezTo>
                  <a:lnTo>
                    <a:pt x="8136" y="6582"/>
                  </a:lnTo>
                  <a:cubicBezTo>
                    <a:pt x="7913" y="6073"/>
                    <a:pt x="7937" y="5440"/>
                    <a:pt x="8243" y="4944"/>
                  </a:cubicBezTo>
                  <a:cubicBezTo>
                    <a:pt x="8388" y="4710"/>
                    <a:pt x="8577" y="4537"/>
                    <a:pt x="8788" y="4427"/>
                  </a:cubicBezTo>
                  <a:lnTo>
                    <a:pt x="8787" y="4426"/>
                  </a:lnTo>
                  <a:lnTo>
                    <a:pt x="12906" y="2084"/>
                  </a:lnTo>
                  <a:lnTo>
                    <a:pt x="12906" y="2084"/>
                  </a:lnTo>
                  <a:cubicBezTo>
                    <a:pt x="13358" y="1760"/>
                    <a:pt x="13952" y="1762"/>
                    <a:pt x="14409" y="2145"/>
                  </a:cubicBezTo>
                  <a:cubicBezTo>
                    <a:pt x="14771" y="2449"/>
                    <a:pt x="14965" y="2921"/>
                    <a:pt x="14971" y="3404"/>
                  </a:cubicBezTo>
                  <a:lnTo>
                    <a:pt x="14972" y="3404"/>
                  </a:lnTo>
                  <a:lnTo>
                    <a:pt x="15029" y="6122"/>
                  </a:lnTo>
                  <a:lnTo>
                    <a:pt x="16856" y="6980"/>
                  </a:lnTo>
                  <a:cubicBezTo>
                    <a:pt x="17203" y="7143"/>
                    <a:pt x="17370" y="7603"/>
                    <a:pt x="17230" y="8008"/>
                  </a:cubicBezTo>
                  <a:cubicBezTo>
                    <a:pt x="17098" y="8386"/>
                    <a:pt x="16745" y="8578"/>
                    <a:pt x="16415" y="8468"/>
                  </a:cubicBezTo>
                  <a:lnTo>
                    <a:pt x="15912" y="9916"/>
                  </a:lnTo>
                  <a:lnTo>
                    <a:pt x="16158" y="11290"/>
                  </a:lnTo>
                  <a:cubicBezTo>
                    <a:pt x="16757" y="11240"/>
                    <a:pt x="17374" y="11343"/>
                    <a:pt x="17967" y="11622"/>
                  </a:cubicBezTo>
                  <a:cubicBezTo>
                    <a:pt x="20050" y="12601"/>
                    <a:pt x="21055" y="15362"/>
                    <a:pt x="20212" y="17789"/>
                  </a:cubicBezTo>
                  <a:close/>
                  <a:moveTo>
                    <a:pt x="15281" y="989"/>
                  </a:moveTo>
                  <a:cubicBezTo>
                    <a:pt x="15562" y="180"/>
                    <a:pt x="16353" y="-211"/>
                    <a:pt x="17047" y="115"/>
                  </a:cubicBezTo>
                  <a:cubicBezTo>
                    <a:pt x="17741" y="442"/>
                    <a:pt x="18076" y="1362"/>
                    <a:pt x="17795" y="2171"/>
                  </a:cubicBezTo>
                  <a:cubicBezTo>
                    <a:pt x="17514" y="2979"/>
                    <a:pt x="16723" y="3371"/>
                    <a:pt x="16029" y="3044"/>
                  </a:cubicBezTo>
                  <a:cubicBezTo>
                    <a:pt x="15335" y="2718"/>
                    <a:pt x="15000" y="1798"/>
                    <a:pt x="15281" y="9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3" name="Shape 11719"/>
            <p:cNvSpPr/>
            <p:nvPr/>
          </p:nvSpPr>
          <p:spPr>
            <a:xfrm>
              <a:off x="5698203" y="1099412"/>
              <a:ext cx="437743" cy="377112"/>
            </a:xfrm>
            <a:custGeom>
              <a:avLst/>
              <a:gdLst/>
              <a:ahLst/>
              <a:cxnLst>
                <a:cxn ang="0">
                  <a:pos x="wd2" y="hd2"/>
                </a:cxn>
                <a:cxn ang="5400000">
                  <a:pos x="wd2" y="hd2"/>
                </a:cxn>
                <a:cxn ang="10800000">
                  <a:pos x="wd2" y="hd2"/>
                </a:cxn>
                <a:cxn ang="16200000">
                  <a:pos x="wd2" y="hd2"/>
                </a:cxn>
              </a:cxnLst>
              <a:rect l="0" t="0" r="r" b="b"/>
              <a:pathLst>
                <a:path w="21600" h="21600" extrusionOk="0">
                  <a:moveTo>
                    <a:pt x="4937" y="21600"/>
                  </a:moveTo>
                  <a:cubicBezTo>
                    <a:pt x="7087" y="19915"/>
                    <a:pt x="7254" y="17403"/>
                    <a:pt x="7225" y="15022"/>
                  </a:cubicBezTo>
                  <a:cubicBezTo>
                    <a:pt x="9087" y="15916"/>
                    <a:pt x="11129" y="16612"/>
                    <a:pt x="13235" y="14961"/>
                  </a:cubicBezTo>
                  <a:cubicBezTo>
                    <a:pt x="15319" y="13326"/>
                    <a:pt x="15547" y="10891"/>
                    <a:pt x="15533" y="8574"/>
                  </a:cubicBezTo>
                  <a:cubicBezTo>
                    <a:pt x="17412" y="9482"/>
                    <a:pt x="19470" y="10214"/>
                    <a:pt x="21600" y="8543"/>
                  </a:cubicBezTo>
                  <a:lnTo>
                    <a:pt x="20969" y="7441"/>
                  </a:lnTo>
                  <a:cubicBezTo>
                    <a:pt x="19165" y="8855"/>
                    <a:pt x="17455" y="8115"/>
                    <a:pt x="15526" y="7147"/>
                  </a:cubicBezTo>
                  <a:cubicBezTo>
                    <a:pt x="15470" y="4670"/>
                    <a:pt x="15489" y="2522"/>
                    <a:pt x="17315" y="1092"/>
                  </a:cubicBezTo>
                  <a:lnTo>
                    <a:pt x="16670" y="0"/>
                  </a:lnTo>
                  <a:cubicBezTo>
                    <a:pt x="14521" y="1685"/>
                    <a:pt x="14346" y="4208"/>
                    <a:pt x="14375" y="6589"/>
                  </a:cubicBezTo>
                  <a:cubicBezTo>
                    <a:pt x="12514" y="5696"/>
                    <a:pt x="10476" y="5018"/>
                    <a:pt x="8371" y="6668"/>
                  </a:cubicBezTo>
                  <a:cubicBezTo>
                    <a:pt x="6282" y="8306"/>
                    <a:pt x="6070" y="10724"/>
                    <a:pt x="6085" y="13045"/>
                  </a:cubicBezTo>
                  <a:cubicBezTo>
                    <a:pt x="4204" y="12134"/>
                    <a:pt x="2134" y="11396"/>
                    <a:pt x="0" y="13068"/>
                  </a:cubicBezTo>
                  <a:cubicBezTo>
                    <a:pt x="0" y="13068"/>
                    <a:pt x="641" y="14162"/>
                    <a:pt x="641" y="14162"/>
                  </a:cubicBezTo>
                  <a:cubicBezTo>
                    <a:pt x="2449" y="12745"/>
                    <a:pt x="4156" y="13499"/>
                    <a:pt x="6093" y="14471"/>
                  </a:cubicBezTo>
                  <a:cubicBezTo>
                    <a:pt x="6148" y="16943"/>
                    <a:pt x="6117" y="19084"/>
                    <a:pt x="4295" y="20512"/>
                  </a:cubicBezTo>
                  <a:lnTo>
                    <a:pt x="4937" y="21600"/>
                  </a:lnTo>
                  <a:close/>
                  <a:moveTo>
                    <a:pt x="4054" y="19679"/>
                  </a:moveTo>
                  <a:cubicBezTo>
                    <a:pt x="4369" y="19426"/>
                    <a:pt x="4614" y="19148"/>
                    <a:pt x="4809" y="18844"/>
                  </a:cubicBezTo>
                  <a:cubicBezTo>
                    <a:pt x="4809" y="18844"/>
                    <a:pt x="2134" y="14221"/>
                    <a:pt x="2134" y="14221"/>
                  </a:cubicBezTo>
                  <a:cubicBezTo>
                    <a:pt x="1820" y="14319"/>
                    <a:pt x="1507" y="14483"/>
                    <a:pt x="1188" y="14730"/>
                  </a:cubicBezTo>
                  <a:lnTo>
                    <a:pt x="4054" y="19679"/>
                  </a:lnTo>
                  <a:close/>
                  <a:moveTo>
                    <a:pt x="5303" y="17641"/>
                  </a:moveTo>
                  <a:cubicBezTo>
                    <a:pt x="5447" y="17150"/>
                    <a:pt x="5511" y="16611"/>
                    <a:pt x="5534" y="16026"/>
                  </a:cubicBezTo>
                  <a:lnTo>
                    <a:pt x="4636" y="14466"/>
                  </a:lnTo>
                  <a:cubicBezTo>
                    <a:pt x="4164" y="14273"/>
                    <a:pt x="3712" y="14138"/>
                    <a:pt x="3269" y="14112"/>
                  </a:cubicBezTo>
                  <a:lnTo>
                    <a:pt x="5303" y="17641"/>
                  </a:lnTo>
                  <a:close/>
                  <a:moveTo>
                    <a:pt x="7218" y="13596"/>
                  </a:moveTo>
                  <a:cubicBezTo>
                    <a:pt x="7170" y="11212"/>
                    <a:pt x="7244" y="9148"/>
                    <a:pt x="9015" y="7760"/>
                  </a:cubicBezTo>
                  <a:cubicBezTo>
                    <a:pt x="10800" y="6360"/>
                    <a:pt x="12484" y="7073"/>
                    <a:pt x="14389" y="8027"/>
                  </a:cubicBezTo>
                  <a:cubicBezTo>
                    <a:pt x="14437" y="10403"/>
                    <a:pt x="14371" y="12473"/>
                    <a:pt x="12604" y="13859"/>
                  </a:cubicBezTo>
                  <a:cubicBezTo>
                    <a:pt x="10819" y="15258"/>
                    <a:pt x="9123" y="14549"/>
                    <a:pt x="7218" y="13596"/>
                  </a:cubicBezTo>
                  <a:close/>
                  <a:moveTo>
                    <a:pt x="9128" y="13531"/>
                  </a:moveTo>
                  <a:cubicBezTo>
                    <a:pt x="9683" y="13753"/>
                    <a:pt x="10215" y="13899"/>
                    <a:pt x="10736" y="13922"/>
                  </a:cubicBezTo>
                  <a:lnTo>
                    <a:pt x="8270" y="9693"/>
                  </a:lnTo>
                  <a:cubicBezTo>
                    <a:pt x="8094" y="10262"/>
                    <a:pt x="8018" y="10890"/>
                    <a:pt x="7988" y="11570"/>
                  </a:cubicBezTo>
                  <a:lnTo>
                    <a:pt x="9128" y="13531"/>
                  </a:lnTo>
                  <a:close/>
                  <a:moveTo>
                    <a:pt x="11711" y="13445"/>
                  </a:moveTo>
                  <a:cubicBezTo>
                    <a:pt x="11906" y="13348"/>
                    <a:pt x="12100" y="13226"/>
                    <a:pt x="12298" y="13067"/>
                  </a:cubicBezTo>
                  <a:cubicBezTo>
                    <a:pt x="12398" y="12988"/>
                    <a:pt x="12489" y="12904"/>
                    <a:pt x="12577" y="12819"/>
                  </a:cubicBezTo>
                  <a:lnTo>
                    <a:pt x="9787" y="7934"/>
                  </a:lnTo>
                  <a:cubicBezTo>
                    <a:pt x="9688" y="7998"/>
                    <a:pt x="9589" y="8069"/>
                    <a:pt x="9488" y="8149"/>
                  </a:cubicBezTo>
                  <a:cubicBezTo>
                    <a:pt x="9290" y="8307"/>
                    <a:pt x="9121" y="8474"/>
                    <a:pt x="8972" y="8652"/>
                  </a:cubicBezTo>
                  <a:lnTo>
                    <a:pt x="11711" y="13445"/>
                  </a:lnTo>
                  <a:close/>
                  <a:moveTo>
                    <a:pt x="13407" y="12000"/>
                  </a:moveTo>
                  <a:cubicBezTo>
                    <a:pt x="13611" y="11527"/>
                    <a:pt x="13723" y="11008"/>
                    <a:pt x="13784" y="10444"/>
                  </a:cubicBezTo>
                  <a:lnTo>
                    <a:pt x="12283" y="7830"/>
                  </a:lnTo>
                  <a:cubicBezTo>
                    <a:pt x="11815" y="7685"/>
                    <a:pt x="11363" y="7615"/>
                    <a:pt x="10913" y="7660"/>
                  </a:cubicBezTo>
                  <a:lnTo>
                    <a:pt x="13407" y="12000"/>
                  </a:lnTo>
                  <a:close/>
                  <a:moveTo>
                    <a:pt x="16965" y="7123"/>
                  </a:moveTo>
                  <a:cubicBezTo>
                    <a:pt x="17421" y="7289"/>
                    <a:pt x="17855" y="7394"/>
                    <a:pt x="18279" y="7398"/>
                  </a:cubicBezTo>
                  <a:lnTo>
                    <a:pt x="16261" y="4044"/>
                  </a:lnTo>
                  <a:cubicBezTo>
                    <a:pt x="16133" y="4533"/>
                    <a:pt x="16081" y="5067"/>
                    <a:pt x="16071" y="5642"/>
                  </a:cubicBezTo>
                  <a:lnTo>
                    <a:pt x="16965" y="7123"/>
                  </a:lnTo>
                  <a:close/>
                  <a:moveTo>
                    <a:pt x="19610" y="7085"/>
                  </a:moveTo>
                  <a:cubicBezTo>
                    <a:pt x="19909" y="6982"/>
                    <a:pt x="20208" y="6817"/>
                    <a:pt x="20510" y="6570"/>
                  </a:cubicBezTo>
                  <a:lnTo>
                    <a:pt x="17721" y="1845"/>
                  </a:lnTo>
                  <a:cubicBezTo>
                    <a:pt x="17423" y="2098"/>
                    <a:pt x="17191" y="2376"/>
                    <a:pt x="17007" y="2675"/>
                  </a:cubicBezTo>
                  <a:cubicBezTo>
                    <a:pt x="17007" y="2675"/>
                    <a:pt x="19610" y="7085"/>
                    <a:pt x="19610" y="708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4" name="Shape 11720"/>
            <p:cNvSpPr/>
            <p:nvPr/>
          </p:nvSpPr>
          <p:spPr>
            <a:xfrm>
              <a:off x="10386166" y="816372"/>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5" name="Shape 11721"/>
            <p:cNvSpPr/>
            <p:nvPr/>
          </p:nvSpPr>
          <p:spPr>
            <a:xfrm>
              <a:off x="10217407" y="1655594"/>
              <a:ext cx="325239" cy="364933"/>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6" name="Shape 11722"/>
            <p:cNvSpPr/>
            <p:nvPr/>
          </p:nvSpPr>
          <p:spPr>
            <a:xfrm>
              <a:off x="10405061" y="1779373"/>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48" name="Shape 11724"/>
            <p:cNvSpPr/>
            <p:nvPr/>
          </p:nvSpPr>
          <p:spPr>
            <a:xfrm>
              <a:off x="11041715" y="865832"/>
              <a:ext cx="362920" cy="770739"/>
            </a:xfrm>
            <a:custGeom>
              <a:avLst/>
              <a:gdLst/>
              <a:ahLst/>
              <a:cxnLst>
                <a:cxn ang="0">
                  <a:pos x="wd2" y="hd2"/>
                </a:cxn>
                <a:cxn ang="5400000">
                  <a:pos x="wd2" y="hd2"/>
                </a:cxn>
                <a:cxn ang="10800000">
                  <a:pos x="wd2" y="hd2"/>
                </a:cxn>
                <a:cxn ang="16200000">
                  <a:pos x="wd2" y="hd2"/>
                </a:cxn>
              </a:cxnLst>
              <a:rect l="0" t="0" r="r" b="b"/>
              <a:pathLst>
                <a:path w="21600" h="21600" extrusionOk="0">
                  <a:moveTo>
                    <a:pt x="16919" y="0"/>
                  </a:moveTo>
                  <a:lnTo>
                    <a:pt x="15512" y="1725"/>
                  </a:lnTo>
                  <a:cubicBezTo>
                    <a:pt x="15654" y="1751"/>
                    <a:pt x="17066" y="2005"/>
                    <a:pt x="17066" y="2005"/>
                  </a:cubicBezTo>
                  <a:lnTo>
                    <a:pt x="16932" y="2169"/>
                  </a:lnTo>
                  <a:lnTo>
                    <a:pt x="15379" y="1889"/>
                  </a:lnTo>
                  <a:lnTo>
                    <a:pt x="14764" y="2643"/>
                  </a:lnTo>
                  <a:cubicBezTo>
                    <a:pt x="14901" y="2667"/>
                    <a:pt x="15906" y="2848"/>
                    <a:pt x="15906" y="2848"/>
                  </a:cubicBezTo>
                  <a:lnTo>
                    <a:pt x="15773" y="3012"/>
                  </a:lnTo>
                  <a:lnTo>
                    <a:pt x="14631" y="2807"/>
                  </a:lnTo>
                  <a:lnTo>
                    <a:pt x="14016" y="3561"/>
                  </a:lnTo>
                  <a:cubicBezTo>
                    <a:pt x="14158" y="3586"/>
                    <a:pt x="15569" y="3841"/>
                    <a:pt x="15569" y="3841"/>
                  </a:cubicBezTo>
                  <a:lnTo>
                    <a:pt x="15436" y="4004"/>
                  </a:lnTo>
                  <a:lnTo>
                    <a:pt x="13883" y="3724"/>
                  </a:lnTo>
                  <a:lnTo>
                    <a:pt x="13267" y="4479"/>
                  </a:lnTo>
                  <a:cubicBezTo>
                    <a:pt x="13404" y="4504"/>
                    <a:pt x="14409" y="4684"/>
                    <a:pt x="14409" y="4684"/>
                  </a:cubicBezTo>
                  <a:lnTo>
                    <a:pt x="14276" y="4848"/>
                  </a:lnTo>
                  <a:lnTo>
                    <a:pt x="13134" y="4643"/>
                  </a:lnTo>
                  <a:lnTo>
                    <a:pt x="12519" y="5397"/>
                  </a:lnTo>
                  <a:cubicBezTo>
                    <a:pt x="12661" y="5422"/>
                    <a:pt x="14072" y="5676"/>
                    <a:pt x="14072" y="5676"/>
                  </a:cubicBezTo>
                  <a:lnTo>
                    <a:pt x="13939" y="5840"/>
                  </a:lnTo>
                  <a:lnTo>
                    <a:pt x="12386" y="5561"/>
                  </a:lnTo>
                  <a:lnTo>
                    <a:pt x="11771" y="6315"/>
                  </a:lnTo>
                  <a:cubicBezTo>
                    <a:pt x="11908" y="6339"/>
                    <a:pt x="12913" y="6520"/>
                    <a:pt x="12913" y="6520"/>
                  </a:cubicBezTo>
                  <a:lnTo>
                    <a:pt x="12780" y="6684"/>
                  </a:lnTo>
                  <a:lnTo>
                    <a:pt x="11638" y="6478"/>
                  </a:lnTo>
                  <a:lnTo>
                    <a:pt x="11023" y="7232"/>
                  </a:lnTo>
                  <a:cubicBezTo>
                    <a:pt x="11164" y="7258"/>
                    <a:pt x="12575" y="7513"/>
                    <a:pt x="12575" y="7513"/>
                  </a:cubicBezTo>
                  <a:lnTo>
                    <a:pt x="12442" y="7677"/>
                  </a:lnTo>
                  <a:lnTo>
                    <a:pt x="10890" y="7396"/>
                  </a:lnTo>
                  <a:lnTo>
                    <a:pt x="10274" y="8151"/>
                  </a:lnTo>
                  <a:cubicBezTo>
                    <a:pt x="10411" y="8176"/>
                    <a:pt x="11416" y="8356"/>
                    <a:pt x="11416" y="8356"/>
                  </a:cubicBezTo>
                  <a:lnTo>
                    <a:pt x="11283" y="8520"/>
                  </a:lnTo>
                  <a:lnTo>
                    <a:pt x="10141" y="8315"/>
                  </a:lnTo>
                  <a:lnTo>
                    <a:pt x="9526" y="9069"/>
                  </a:lnTo>
                  <a:cubicBezTo>
                    <a:pt x="9667" y="9094"/>
                    <a:pt x="11079" y="9348"/>
                    <a:pt x="11079" y="9348"/>
                  </a:cubicBezTo>
                  <a:lnTo>
                    <a:pt x="10946" y="9512"/>
                  </a:lnTo>
                  <a:lnTo>
                    <a:pt x="9392" y="9232"/>
                  </a:lnTo>
                  <a:lnTo>
                    <a:pt x="8778" y="9986"/>
                  </a:lnTo>
                  <a:cubicBezTo>
                    <a:pt x="8914" y="10011"/>
                    <a:pt x="9919" y="10193"/>
                    <a:pt x="9919" y="10193"/>
                  </a:cubicBezTo>
                  <a:lnTo>
                    <a:pt x="9786" y="10355"/>
                  </a:lnTo>
                  <a:lnTo>
                    <a:pt x="8644" y="10150"/>
                  </a:lnTo>
                  <a:lnTo>
                    <a:pt x="8029" y="10905"/>
                  </a:lnTo>
                  <a:cubicBezTo>
                    <a:pt x="8170" y="10930"/>
                    <a:pt x="9582" y="11185"/>
                    <a:pt x="9582" y="11184"/>
                  </a:cubicBezTo>
                  <a:lnTo>
                    <a:pt x="9449" y="11348"/>
                  </a:lnTo>
                  <a:lnTo>
                    <a:pt x="7896" y="11068"/>
                  </a:lnTo>
                  <a:lnTo>
                    <a:pt x="7281" y="11823"/>
                  </a:lnTo>
                  <a:cubicBezTo>
                    <a:pt x="7417" y="11847"/>
                    <a:pt x="8423" y="12028"/>
                    <a:pt x="8423" y="12028"/>
                  </a:cubicBezTo>
                  <a:lnTo>
                    <a:pt x="8289" y="12192"/>
                  </a:lnTo>
                  <a:lnTo>
                    <a:pt x="7147" y="11987"/>
                  </a:lnTo>
                  <a:lnTo>
                    <a:pt x="6533" y="12740"/>
                  </a:lnTo>
                  <a:cubicBezTo>
                    <a:pt x="6674" y="12766"/>
                    <a:pt x="8086" y="13020"/>
                    <a:pt x="8086" y="13020"/>
                  </a:cubicBezTo>
                  <a:lnTo>
                    <a:pt x="7952" y="13184"/>
                  </a:lnTo>
                  <a:lnTo>
                    <a:pt x="6399" y="12904"/>
                  </a:lnTo>
                  <a:lnTo>
                    <a:pt x="5784" y="13659"/>
                  </a:lnTo>
                  <a:cubicBezTo>
                    <a:pt x="5920" y="13684"/>
                    <a:pt x="6926" y="13864"/>
                    <a:pt x="6926" y="13864"/>
                  </a:cubicBezTo>
                  <a:lnTo>
                    <a:pt x="6792" y="14028"/>
                  </a:lnTo>
                  <a:lnTo>
                    <a:pt x="5651" y="13822"/>
                  </a:lnTo>
                  <a:lnTo>
                    <a:pt x="5036" y="14577"/>
                  </a:lnTo>
                  <a:cubicBezTo>
                    <a:pt x="5177" y="14602"/>
                    <a:pt x="6589" y="14856"/>
                    <a:pt x="6589" y="14856"/>
                  </a:cubicBezTo>
                  <a:lnTo>
                    <a:pt x="6455" y="15020"/>
                  </a:lnTo>
                  <a:lnTo>
                    <a:pt x="4902" y="14741"/>
                  </a:lnTo>
                  <a:lnTo>
                    <a:pt x="4288" y="15494"/>
                  </a:lnTo>
                  <a:cubicBezTo>
                    <a:pt x="4424" y="15519"/>
                    <a:pt x="5430" y="15700"/>
                    <a:pt x="5430" y="15700"/>
                  </a:cubicBezTo>
                  <a:lnTo>
                    <a:pt x="5296" y="15863"/>
                  </a:lnTo>
                  <a:lnTo>
                    <a:pt x="4154" y="15658"/>
                  </a:lnTo>
                  <a:lnTo>
                    <a:pt x="3540" y="16412"/>
                  </a:lnTo>
                  <a:cubicBezTo>
                    <a:pt x="3681" y="16437"/>
                    <a:pt x="5093" y="16691"/>
                    <a:pt x="5093" y="16691"/>
                  </a:cubicBezTo>
                  <a:lnTo>
                    <a:pt x="4959" y="16855"/>
                  </a:lnTo>
                  <a:lnTo>
                    <a:pt x="3406" y="16576"/>
                  </a:lnTo>
                  <a:lnTo>
                    <a:pt x="2791" y="17331"/>
                  </a:lnTo>
                  <a:cubicBezTo>
                    <a:pt x="2927" y="17355"/>
                    <a:pt x="3933" y="17536"/>
                    <a:pt x="3933" y="17536"/>
                  </a:cubicBezTo>
                  <a:lnTo>
                    <a:pt x="3799" y="17700"/>
                  </a:lnTo>
                  <a:lnTo>
                    <a:pt x="2658" y="17493"/>
                  </a:lnTo>
                  <a:lnTo>
                    <a:pt x="2042" y="18248"/>
                  </a:lnTo>
                  <a:cubicBezTo>
                    <a:pt x="2184" y="18274"/>
                    <a:pt x="3596" y="18528"/>
                    <a:pt x="3596" y="18528"/>
                  </a:cubicBezTo>
                  <a:lnTo>
                    <a:pt x="3462" y="18692"/>
                  </a:lnTo>
                  <a:lnTo>
                    <a:pt x="1909" y="18412"/>
                  </a:lnTo>
                  <a:lnTo>
                    <a:pt x="1294" y="19166"/>
                  </a:lnTo>
                  <a:cubicBezTo>
                    <a:pt x="1431" y="19191"/>
                    <a:pt x="2436" y="19371"/>
                    <a:pt x="2436" y="19371"/>
                  </a:cubicBezTo>
                  <a:lnTo>
                    <a:pt x="2303" y="19535"/>
                  </a:lnTo>
                  <a:lnTo>
                    <a:pt x="1161" y="19330"/>
                  </a:lnTo>
                  <a:lnTo>
                    <a:pt x="546" y="20084"/>
                  </a:lnTo>
                  <a:cubicBezTo>
                    <a:pt x="688" y="20109"/>
                    <a:pt x="2099" y="20364"/>
                    <a:pt x="2099" y="20364"/>
                  </a:cubicBezTo>
                  <a:lnTo>
                    <a:pt x="1966" y="20527"/>
                  </a:lnTo>
                  <a:lnTo>
                    <a:pt x="413" y="20248"/>
                  </a:lnTo>
                  <a:lnTo>
                    <a:pt x="0" y="20754"/>
                  </a:lnTo>
                  <a:lnTo>
                    <a:pt x="4681" y="21600"/>
                  </a:lnTo>
                  <a:lnTo>
                    <a:pt x="21600" y="846"/>
                  </a:lnTo>
                  <a:lnTo>
                    <a:pt x="16919" y="0"/>
                  </a:lnTo>
                  <a:close/>
                  <a:moveTo>
                    <a:pt x="18807" y="978"/>
                  </a:moveTo>
                  <a:cubicBezTo>
                    <a:pt x="19275" y="1062"/>
                    <a:pt x="19509" y="1308"/>
                    <a:pt x="19330" y="1528"/>
                  </a:cubicBezTo>
                  <a:cubicBezTo>
                    <a:pt x="19151" y="1748"/>
                    <a:pt x="18626" y="1858"/>
                    <a:pt x="18158" y="1774"/>
                  </a:cubicBezTo>
                  <a:cubicBezTo>
                    <a:pt x="17691" y="1689"/>
                    <a:pt x="17457" y="1442"/>
                    <a:pt x="17637" y="1222"/>
                  </a:cubicBezTo>
                  <a:cubicBezTo>
                    <a:pt x="17816" y="1002"/>
                    <a:pt x="18340" y="893"/>
                    <a:pt x="18807" y="978"/>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49" name="Shape 11725"/>
            <p:cNvSpPr/>
            <p:nvPr/>
          </p:nvSpPr>
          <p:spPr>
            <a:xfrm>
              <a:off x="10694595" y="1608265"/>
              <a:ext cx="189746" cy="21004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0" name="Shape 11726"/>
            <p:cNvSpPr/>
            <p:nvPr/>
          </p:nvSpPr>
          <p:spPr>
            <a:xfrm>
              <a:off x="9816478" y="1145654"/>
              <a:ext cx="226982" cy="235888"/>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1" name="Shape 11727"/>
            <p:cNvSpPr/>
            <p:nvPr/>
          </p:nvSpPr>
          <p:spPr>
            <a:xfrm>
              <a:off x="9778809" y="782980"/>
              <a:ext cx="550358" cy="294854"/>
            </a:xfrm>
            <a:custGeom>
              <a:avLst/>
              <a:gdLst/>
              <a:ahLst/>
              <a:cxnLst>
                <a:cxn ang="0">
                  <a:pos x="wd2" y="hd2"/>
                </a:cxn>
                <a:cxn ang="5400000">
                  <a:pos x="wd2" y="hd2"/>
                </a:cxn>
                <a:cxn ang="10800000">
                  <a:pos x="wd2" y="hd2"/>
                </a:cxn>
                <a:cxn ang="16200000">
                  <a:pos x="wd2" y="hd2"/>
                </a:cxn>
              </a:cxnLst>
              <a:rect l="0" t="0" r="r" b="b"/>
              <a:pathLst>
                <a:path w="21600" h="21586" extrusionOk="0">
                  <a:moveTo>
                    <a:pt x="16536" y="15317"/>
                  </a:moveTo>
                  <a:lnTo>
                    <a:pt x="16511" y="12603"/>
                  </a:lnTo>
                  <a:lnTo>
                    <a:pt x="16510" y="12603"/>
                  </a:lnTo>
                  <a:cubicBezTo>
                    <a:pt x="16510" y="12601"/>
                    <a:pt x="16511" y="12598"/>
                    <a:pt x="16511" y="12596"/>
                  </a:cubicBezTo>
                  <a:cubicBezTo>
                    <a:pt x="16497" y="11097"/>
                    <a:pt x="13851" y="9967"/>
                    <a:pt x="10600" y="10073"/>
                  </a:cubicBezTo>
                  <a:cubicBezTo>
                    <a:pt x="7350" y="10179"/>
                    <a:pt x="4727" y="11481"/>
                    <a:pt x="4741" y="12979"/>
                  </a:cubicBezTo>
                  <a:cubicBezTo>
                    <a:pt x="4741" y="12982"/>
                    <a:pt x="4741" y="12984"/>
                    <a:pt x="4741" y="12986"/>
                  </a:cubicBezTo>
                  <a:lnTo>
                    <a:pt x="4741" y="12986"/>
                  </a:lnTo>
                  <a:lnTo>
                    <a:pt x="4744" y="13374"/>
                  </a:lnTo>
                  <a:lnTo>
                    <a:pt x="0" y="9650"/>
                  </a:lnTo>
                  <a:lnTo>
                    <a:pt x="10506" y="0"/>
                  </a:lnTo>
                  <a:lnTo>
                    <a:pt x="21600" y="11274"/>
                  </a:lnTo>
                  <a:cubicBezTo>
                    <a:pt x="21600" y="11274"/>
                    <a:pt x="16536" y="15317"/>
                    <a:pt x="16536" y="15317"/>
                  </a:cubicBezTo>
                  <a:close/>
                  <a:moveTo>
                    <a:pt x="3433" y="20010"/>
                  </a:moveTo>
                  <a:cubicBezTo>
                    <a:pt x="3441" y="20866"/>
                    <a:pt x="3096" y="21572"/>
                    <a:pt x="2663" y="21586"/>
                  </a:cubicBezTo>
                  <a:cubicBezTo>
                    <a:pt x="2229" y="21600"/>
                    <a:pt x="1871" y="20917"/>
                    <a:pt x="1863" y="20061"/>
                  </a:cubicBezTo>
                  <a:cubicBezTo>
                    <a:pt x="1858" y="19488"/>
                    <a:pt x="2012" y="18988"/>
                    <a:pt x="2243" y="18712"/>
                  </a:cubicBezTo>
                  <a:lnTo>
                    <a:pt x="2180" y="11901"/>
                  </a:lnTo>
                  <a:lnTo>
                    <a:pt x="2970" y="12521"/>
                  </a:lnTo>
                  <a:lnTo>
                    <a:pt x="3028" y="18686"/>
                  </a:lnTo>
                  <a:cubicBezTo>
                    <a:pt x="3264" y="18947"/>
                    <a:pt x="3427" y="19437"/>
                    <a:pt x="3433" y="20010"/>
                  </a:cubicBezTo>
                  <a:close/>
                  <a:moveTo>
                    <a:pt x="15799" y="20383"/>
                  </a:moveTo>
                  <a:lnTo>
                    <a:pt x="15729" y="12978"/>
                  </a:lnTo>
                  <a:cubicBezTo>
                    <a:pt x="15274" y="12403"/>
                    <a:pt x="13503" y="11530"/>
                    <a:pt x="10615" y="11624"/>
                  </a:cubicBezTo>
                  <a:cubicBezTo>
                    <a:pt x="7726" y="11718"/>
                    <a:pt x="5972" y="12706"/>
                    <a:pt x="5529" y="13310"/>
                  </a:cubicBezTo>
                  <a:lnTo>
                    <a:pt x="5598" y="20715"/>
                  </a:lnTo>
                  <a:cubicBezTo>
                    <a:pt x="5598" y="20715"/>
                    <a:pt x="15799" y="20383"/>
                    <a:pt x="15799" y="2038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4" name="Shape 11730"/>
            <p:cNvSpPr/>
            <p:nvPr/>
          </p:nvSpPr>
          <p:spPr>
            <a:xfrm>
              <a:off x="11298841" y="1196175"/>
              <a:ext cx="183071" cy="19591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6" name="Shape 11732"/>
            <p:cNvSpPr/>
            <p:nvPr/>
          </p:nvSpPr>
          <p:spPr>
            <a:xfrm>
              <a:off x="4827151" y="1319119"/>
              <a:ext cx="333433" cy="236344"/>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7" name="Shape 11733"/>
            <p:cNvSpPr/>
            <p:nvPr/>
          </p:nvSpPr>
          <p:spPr>
            <a:xfrm>
              <a:off x="5710111" y="1505874"/>
              <a:ext cx="334418" cy="347542"/>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8" name="Shape 11734"/>
            <p:cNvSpPr/>
            <p:nvPr/>
          </p:nvSpPr>
          <p:spPr>
            <a:xfrm>
              <a:off x="11829719" y="757897"/>
              <a:ext cx="410342" cy="247591"/>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90"/>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59" name="Shape 11735"/>
            <p:cNvSpPr/>
            <p:nvPr/>
          </p:nvSpPr>
          <p:spPr>
            <a:xfrm>
              <a:off x="7111097" y="1016965"/>
              <a:ext cx="275892" cy="253482"/>
            </a:xfrm>
            <a:custGeom>
              <a:avLst/>
              <a:gdLst/>
              <a:ahLst/>
              <a:cxnLst>
                <a:cxn ang="0">
                  <a:pos x="wd2" y="hd2"/>
                </a:cxn>
                <a:cxn ang="5400000">
                  <a:pos x="wd2" y="hd2"/>
                </a:cxn>
                <a:cxn ang="10800000">
                  <a:pos x="wd2" y="hd2"/>
                </a:cxn>
                <a:cxn ang="16200000">
                  <a:pos x="wd2" y="hd2"/>
                </a:cxn>
              </a:cxnLst>
              <a:rect l="0" t="0" r="r" b="b"/>
              <a:pathLst>
                <a:path w="20391" h="21254" extrusionOk="0">
                  <a:moveTo>
                    <a:pt x="14806" y="20802"/>
                  </a:moveTo>
                  <a:cubicBezTo>
                    <a:pt x="16771" y="20078"/>
                    <a:pt x="18497" y="18506"/>
                    <a:pt x="19509" y="16252"/>
                  </a:cubicBezTo>
                  <a:cubicBezTo>
                    <a:pt x="21534" y="11744"/>
                    <a:pt x="19954" y="6226"/>
                    <a:pt x="15980" y="3929"/>
                  </a:cubicBezTo>
                  <a:cubicBezTo>
                    <a:pt x="12750" y="2062"/>
                    <a:pt x="8929" y="2896"/>
                    <a:pt x="6525" y="5695"/>
                  </a:cubicBezTo>
                  <a:cubicBezTo>
                    <a:pt x="6494" y="5619"/>
                    <a:pt x="6446" y="5549"/>
                    <a:pt x="6387" y="5489"/>
                  </a:cubicBezTo>
                  <a:lnTo>
                    <a:pt x="1181" y="167"/>
                  </a:lnTo>
                  <a:cubicBezTo>
                    <a:pt x="946" y="-73"/>
                    <a:pt x="582" y="-53"/>
                    <a:pt x="370" y="214"/>
                  </a:cubicBezTo>
                  <a:lnTo>
                    <a:pt x="146" y="499"/>
                  </a:lnTo>
                  <a:cubicBezTo>
                    <a:pt x="-66" y="765"/>
                    <a:pt x="-44" y="1177"/>
                    <a:pt x="192" y="1417"/>
                  </a:cubicBezTo>
                  <a:lnTo>
                    <a:pt x="5396" y="6733"/>
                  </a:lnTo>
                  <a:cubicBezTo>
                    <a:pt x="5480" y="6818"/>
                    <a:pt x="5581" y="6859"/>
                    <a:pt x="5685" y="6879"/>
                  </a:cubicBezTo>
                  <a:cubicBezTo>
                    <a:pt x="5480" y="7214"/>
                    <a:pt x="5286" y="7560"/>
                    <a:pt x="5118" y="7933"/>
                  </a:cubicBezTo>
                  <a:cubicBezTo>
                    <a:pt x="3093" y="12441"/>
                    <a:pt x="4673" y="17959"/>
                    <a:pt x="8647" y="20256"/>
                  </a:cubicBezTo>
                  <a:cubicBezTo>
                    <a:pt x="10634" y="21405"/>
                    <a:pt x="12840" y="21527"/>
                    <a:pt x="14806" y="20802"/>
                  </a:cubicBezTo>
                  <a:close/>
                  <a:moveTo>
                    <a:pt x="14414" y="19435"/>
                  </a:moveTo>
                  <a:cubicBezTo>
                    <a:pt x="12758" y="20045"/>
                    <a:pt x="10896" y="19937"/>
                    <a:pt x="9221" y="18969"/>
                  </a:cubicBezTo>
                  <a:cubicBezTo>
                    <a:pt x="5873" y="17034"/>
                    <a:pt x="4542" y="12385"/>
                    <a:pt x="6248" y="8586"/>
                  </a:cubicBezTo>
                  <a:cubicBezTo>
                    <a:pt x="7954" y="4788"/>
                    <a:pt x="12052" y="3277"/>
                    <a:pt x="15400" y="5212"/>
                  </a:cubicBezTo>
                  <a:cubicBezTo>
                    <a:pt x="18748" y="7148"/>
                    <a:pt x="20080" y="11797"/>
                    <a:pt x="18374" y="15596"/>
                  </a:cubicBezTo>
                  <a:cubicBezTo>
                    <a:pt x="17521" y="17495"/>
                    <a:pt x="16070" y="18824"/>
                    <a:pt x="14414" y="1943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1" name="Shape 11737"/>
            <p:cNvSpPr/>
            <p:nvPr/>
          </p:nvSpPr>
          <p:spPr>
            <a:xfrm>
              <a:off x="9525822" y="1093285"/>
              <a:ext cx="214163" cy="240301"/>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2" name="Shape 11738"/>
            <p:cNvSpPr/>
            <p:nvPr/>
          </p:nvSpPr>
          <p:spPr>
            <a:xfrm>
              <a:off x="3339546" y="585041"/>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4" name="Shape 11740"/>
            <p:cNvSpPr/>
            <p:nvPr/>
          </p:nvSpPr>
          <p:spPr>
            <a:xfrm>
              <a:off x="4261061" y="970932"/>
              <a:ext cx="347202" cy="227142"/>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5" name="Shape 11741"/>
            <p:cNvSpPr/>
            <p:nvPr/>
          </p:nvSpPr>
          <p:spPr>
            <a:xfrm>
              <a:off x="7324808" y="750602"/>
              <a:ext cx="280504" cy="310516"/>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66" name="Shape 11742"/>
            <p:cNvSpPr/>
            <p:nvPr/>
          </p:nvSpPr>
          <p:spPr>
            <a:xfrm>
              <a:off x="5540683" y="1898358"/>
              <a:ext cx="233119" cy="216999"/>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7" name="Shape 11743"/>
            <p:cNvSpPr/>
            <p:nvPr/>
          </p:nvSpPr>
          <p:spPr>
            <a:xfrm>
              <a:off x="6116921" y="2351158"/>
              <a:ext cx="251093" cy="251093"/>
            </a:xfrm>
            <a:custGeom>
              <a:avLst/>
              <a:gdLst/>
              <a:ahLst/>
              <a:cxnLst>
                <a:cxn ang="0">
                  <a:pos x="wd2" y="hd2"/>
                </a:cxn>
                <a:cxn ang="5400000">
                  <a:pos x="wd2" y="hd2"/>
                </a:cxn>
                <a:cxn ang="10800000">
                  <a:pos x="wd2" y="hd2"/>
                </a:cxn>
                <a:cxn ang="16200000">
                  <a:pos x="wd2" y="hd2"/>
                </a:cxn>
              </a:cxnLst>
              <a:rect l="0" t="0" r="r" b="b"/>
              <a:pathLst>
                <a:path w="20113" h="20113" extrusionOk="0">
                  <a:moveTo>
                    <a:pt x="8483" y="125"/>
                  </a:moveTo>
                  <a:cubicBezTo>
                    <a:pt x="2996" y="994"/>
                    <a:pt x="-744" y="6142"/>
                    <a:pt x="125" y="11629"/>
                  </a:cubicBezTo>
                  <a:cubicBezTo>
                    <a:pt x="994" y="17116"/>
                    <a:pt x="6142" y="20856"/>
                    <a:pt x="11629" y="19987"/>
                  </a:cubicBezTo>
                  <a:cubicBezTo>
                    <a:pt x="17116" y="19118"/>
                    <a:pt x="20856" y="13970"/>
                    <a:pt x="19987" y="8483"/>
                  </a:cubicBezTo>
                  <a:cubicBezTo>
                    <a:pt x="19118" y="2996"/>
                    <a:pt x="13970" y="-744"/>
                    <a:pt x="8483" y="125"/>
                  </a:cubicBezTo>
                  <a:close/>
                  <a:moveTo>
                    <a:pt x="8760" y="1873"/>
                  </a:moveTo>
                  <a:cubicBezTo>
                    <a:pt x="8956" y="1842"/>
                    <a:pt x="9163" y="1878"/>
                    <a:pt x="9336" y="2004"/>
                  </a:cubicBezTo>
                  <a:cubicBezTo>
                    <a:pt x="9681" y="2255"/>
                    <a:pt x="9758" y="2741"/>
                    <a:pt x="9507" y="3087"/>
                  </a:cubicBezTo>
                  <a:cubicBezTo>
                    <a:pt x="9256" y="3432"/>
                    <a:pt x="8770" y="3509"/>
                    <a:pt x="8424" y="3258"/>
                  </a:cubicBezTo>
                  <a:cubicBezTo>
                    <a:pt x="8079" y="3007"/>
                    <a:pt x="8002" y="2521"/>
                    <a:pt x="8253" y="2175"/>
                  </a:cubicBezTo>
                  <a:cubicBezTo>
                    <a:pt x="8378" y="2002"/>
                    <a:pt x="8564" y="1904"/>
                    <a:pt x="8760" y="1873"/>
                  </a:cubicBezTo>
                  <a:close/>
                  <a:moveTo>
                    <a:pt x="9098" y="4008"/>
                  </a:moveTo>
                  <a:cubicBezTo>
                    <a:pt x="9327" y="3971"/>
                    <a:pt x="9546" y="4130"/>
                    <a:pt x="9582" y="4359"/>
                  </a:cubicBezTo>
                  <a:lnTo>
                    <a:pt x="10314" y="8984"/>
                  </a:lnTo>
                  <a:cubicBezTo>
                    <a:pt x="10465" y="9019"/>
                    <a:pt x="10626" y="8992"/>
                    <a:pt x="10759" y="9088"/>
                  </a:cubicBezTo>
                  <a:cubicBezTo>
                    <a:pt x="10893" y="9186"/>
                    <a:pt x="10931" y="9343"/>
                    <a:pt x="11011" y="9477"/>
                  </a:cubicBezTo>
                  <a:lnTo>
                    <a:pt x="14460" y="8930"/>
                  </a:lnTo>
                  <a:cubicBezTo>
                    <a:pt x="14689" y="8894"/>
                    <a:pt x="14908" y="9053"/>
                    <a:pt x="14944" y="9282"/>
                  </a:cubicBezTo>
                  <a:cubicBezTo>
                    <a:pt x="14980" y="9511"/>
                    <a:pt x="14822" y="9729"/>
                    <a:pt x="14593" y="9766"/>
                  </a:cubicBezTo>
                  <a:lnTo>
                    <a:pt x="11143" y="10312"/>
                  </a:lnTo>
                  <a:cubicBezTo>
                    <a:pt x="11108" y="10464"/>
                    <a:pt x="11121" y="10625"/>
                    <a:pt x="11024" y="10759"/>
                  </a:cubicBezTo>
                  <a:cubicBezTo>
                    <a:pt x="10636" y="11292"/>
                    <a:pt x="9886" y="11411"/>
                    <a:pt x="9353" y="11024"/>
                  </a:cubicBezTo>
                  <a:cubicBezTo>
                    <a:pt x="8820" y="10636"/>
                    <a:pt x="8701" y="9886"/>
                    <a:pt x="9088" y="9353"/>
                  </a:cubicBezTo>
                  <a:cubicBezTo>
                    <a:pt x="9188" y="9215"/>
                    <a:pt x="9357" y="9195"/>
                    <a:pt x="9495" y="9114"/>
                  </a:cubicBezTo>
                  <a:lnTo>
                    <a:pt x="8762" y="4489"/>
                  </a:lnTo>
                  <a:cubicBezTo>
                    <a:pt x="8726" y="4260"/>
                    <a:pt x="8869" y="4044"/>
                    <a:pt x="9098" y="4008"/>
                  </a:cubicBezTo>
                  <a:close/>
                  <a:moveTo>
                    <a:pt x="2495" y="10476"/>
                  </a:moveTo>
                  <a:cubicBezTo>
                    <a:pt x="2691" y="10446"/>
                    <a:pt x="2898" y="10482"/>
                    <a:pt x="3071" y="10607"/>
                  </a:cubicBezTo>
                  <a:cubicBezTo>
                    <a:pt x="3417" y="10859"/>
                    <a:pt x="3494" y="11345"/>
                    <a:pt x="3243" y="11690"/>
                  </a:cubicBezTo>
                  <a:cubicBezTo>
                    <a:pt x="2992" y="12035"/>
                    <a:pt x="2505" y="12113"/>
                    <a:pt x="2160" y="11862"/>
                  </a:cubicBezTo>
                  <a:cubicBezTo>
                    <a:pt x="1814" y="11610"/>
                    <a:pt x="1737" y="11124"/>
                    <a:pt x="1988" y="10779"/>
                  </a:cubicBezTo>
                  <a:cubicBezTo>
                    <a:pt x="2114" y="10606"/>
                    <a:pt x="2300" y="10507"/>
                    <a:pt x="2495" y="10476"/>
                  </a:cubicBezTo>
                  <a:close/>
                  <a:moveTo>
                    <a:pt x="17392" y="8117"/>
                  </a:moveTo>
                  <a:cubicBezTo>
                    <a:pt x="17587" y="8086"/>
                    <a:pt x="17779" y="8125"/>
                    <a:pt x="17952" y="8250"/>
                  </a:cubicBezTo>
                  <a:cubicBezTo>
                    <a:pt x="18298" y="8502"/>
                    <a:pt x="18375" y="8988"/>
                    <a:pt x="18124" y="9333"/>
                  </a:cubicBezTo>
                  <a:cubicBezTo>
                    <a:pt x="17872" y="9678"/>
                    <a:pt x="17402" y="9753"/>
                    <a:pt x="17056" y="9502"/>
                  </a:cubicBezTo>
                  <a:cubicBezTo>
                    <a:pt x="16711" y="9251"/>
                    <a:pt x="16634" y="8765"/>
                    <a:pt x="16885" y="8419"/>
                  </a:cubicBezTo>
                  <a:cubicBezTo>
                    <a:pt x="17010" y="8247"/>
                    <a:pt x="17196" y="8148"/>
                    <a:pt x="17392" y="8117"/>
                  </a:cubicBezTo>
                  <a:close/>
                  <a:moveTo>
                    <a:pt x="11112" y="16723"/>
                  </a:moveTo>
                  <a:cubicBezTo>
                    <a:pt x="11308" y="16692"/>
                    <a:pt x="11515" y="16728"/>
                    <a:pt x="11688" y="16854"/>
                  </a:cubicBezTo>
                  <a:cubicBezTo>
                    <a:pt x="12033" y="17105"/>
                    <a:pt x="12110" y="17591"/>
                    <a:pt x="11859" y="17937"/>
                  </a:cubicBezTo>
                  <a:cubicBezTo>
                    <a:pt x="11608" y="18282"/>
                    <a:pt x="11122" y="18359"/>
                    <a:pt x="10776" y="18108"/>
                  </a:cubicBezTo>
                  <a:cubicBezTo>
                    <a:pt x="10431" y="17857"/>
                    <a:pt x="10354" y="17371"/>
                    <a:pt x="10605" y="17025"/>
                  </a:cubicBezTo>
                  <a:cubicBezTo>
                    <a:pt x="10730" y="16853"/>
                    <a:pt x="10916" y="16754"/>
                    <a:pt x="11112" y="1672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68" name="Shape 11744"/>
            <p:cNvSpPr/>
            <p:nvPr/>
          </p:nvSpPr>
          <p:spPr>
            <a:xfrm>
              <a:off x="3646927" y="644715"/>
              <a:ext cx="235921" cy="252475"/>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69" name="Shape 11745"/>
            <p:cNvSpPr/>
            <p:nvPr/>
          </p:nvSpPr>
          <p:spPr>
            <a:xfrm>
              <a:off x="4386521" y="609107"/>
              <a:ext cx="226250" cy="250458"/>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71" name="Shape 11747"/>
            <p:cNvSpPr/>
            <p:nvPr/>
          </p:nvSpPr>
          <p:spPr>
            <a:xfrm>
              <a:off x="11163463" y="705201"/>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72" name="Shape 11748"/>
            <p:cNvSpPr/>
            <p:nvPr/>
          </p:nvSpPr>
          <p:spPr>
            <a:xfrm>
              <a:off x="7673037" y="733871"/>
              <a:ext cx="183071" cy="195916"/>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74" name="Shape 11750"/>
            <p:cNvSpPr/>
            <p:nvPr/>
          </p:nvSpPr>
          <p:spPr>
            <a:xfrm>
              <a:off x="5295971" y="649685"/>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75" name="Shape 11751"/>
            <p:cNvSpPr/>
            <p:nvPr/>
          </p:nvSpPr>
          <p:spPr>
            <a:xfrm>
              <a:off x="8171518" y="672913"/>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76" name="Shape 11752"/>
            <p:cNvSpPr/>
            <p:nvPr/>
          </p:nvSpPr>
          <p:spPr>
            <a:xfrm>
              <a:off x="11406001" y="540454"/>
              <a:ext cx="421249" cy="298590"/>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77" name="Shape 11753"/>
            <p:cNvSpPr/>
            <p:nvPr/>
          </p:nvSpPr>
          <p:spPr>
            <a:xfrm>
              <a:off x="9618928" y="436874"/>
              <a:ext cx="351544" cy="38915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78" name="Shape 11754"/>
            <p:cNvSpPr/>
            <p:nvPr/>
          </p:nvSpPr>
          <p:spPr>
            <a:xfrm>
              <a:off x="5825542" y="429848"/>
              <a:ext cx="310914" cy="344180"/>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79" name="Shape 11755"/>
            <p:cNvSpPr/>
            <p:nvPr/>
          </p:nvSpPr>
          <p:spPr>
            <a:xfrm>
              <a:off x="10225430" y="215554"/>
              <a:ext cx="779713" cy="616176"/>
            </a:xfrm>
            <a:custGeom>
              <a:avLst/>
              <a:gdLst/>
              <a:ahLst/>
              <a:cxnLst>
                <a:cxn ang="0">
                  <a:pos x="wd2" y="hd2"/>
                </a:cxn>
                <a:cxn ang="5400000">
                  <a:pos x="wd2" y="hd2"/>
                </a:cxn>
                <a:cxn ang="10800000">
                  <a:pos x="wd2" y="hd2"/>
                </a:cxn>
                <a:cxn ang="16200000">
                  <a:pos x="wd2" y="hd2"/>
                </a:cxn>
              </a:cxnLst>
              <a:rect l="0" t="0" r="r" b="b"/>
              <a:pathLst>
                <a:path w="21600" h="21600" extrusionOk="0">
                  <a:moveTo>
                    <a:pt x="20918" y="16416"/>
                  </a:moveTo>
                  <a:cubicBezTo>
                    <a:pt x="20918" y="14034"/>
                    <a:pt x="19389" y="12096"/>
                    <a:pt x="17510" y="12096"/>
                  </a:cubicBezTo>
                  <a:cubicBezTo>
                    <a:pt x="17007" y="12096"/>
                    <a:pt x="16531" y="12238"/>
                    <a:pt x="16102" y="12487"/>
                  </a:cubicBezTo>
                  <a:lnTo>
                    <a:pt x="17962" y="16005"/>
                  </a:lnTo>
                  <a:cubicBezTo>
                    <a:pt x="18093" y="16253"/>
                    <a:pt x="18040" y="16588"/>
                    <a:pt x="17845" y="16754"/>
                  </a:cubicBezTo>
                  <a:cubicBezTo>
                    <a:pt x="17649" y="16920"/>
                    <a:pt x="17385" y="16854"/>
                    <a:pt x="17254" y="16606"/>
                  </a:cubicBezTo>
                  <a:lnTo>
                    <a:pt x="15375" y="13053"/>
                  </a:lnTo>
                  <a:cubicBezTo>
                    <a:pt x="14600" y="13846"/>
                    <a:pt x="14102" y="15058"/>
                    <a:pt x="14102" y="16416"/>
                  </a:cubicBezTo>
                  <a:cubicBezTo>
                    <a:pt x="14102" y="18798"/>
                    <a:pt x="15631" y="20736"/>
                    <a:pt x="17510" y="20736"/>
                  </a:cubicBezTo>
                  <a:cubicBezTo>
                    <a:pt x="19389" y="20736"/>
                    <a:pt x="20918" y="18798"/>
                    <a:pt x="20918" y="16416"/>
                  </a:cubicBezTo>
                  <a:close/>
                  <a:moveTo>
                    <a:pt x="14189" y="8782"/>
                  </a:moveTo>
                  <a:lnTo>
                    <a:pt x="12536" y="8782"/>
                  </a:lnTo>
                  <a:cubicBezTo>
                    <a:pt x="12348" y="8782"/>
                    <a:pt x="12128" y="8607"/>
                    <a:pt x="12045" y="8393"/>
                  </a:cubicBezTo>
                  <a:lnTo>
                    <a:pt x="11356" y="6603"/>
                  </a:lnTo>
                  <a:lnTo>
                    <a:pt x="9243" y="9705"/>
                  </a:lnTo>
                  <a:cubicBezTo>
                    <a:pt x="9243" y="9705"/>
                    <a:pt x="9606" y="9897"/>
                    <a:pt x="10051" y="10132"/>
                  </a:cubicBezTo>
                  <a:lnTo>
                    <a:pt x="14189" y="10132"/>
                  </a:lnTo>
                  <a:cubicBezTo>
                    <a:pt x="14189" y="10132"/>
                    <a:pt x="14189" y="8782"/>
                    <a:pt x="14189" y="8782"/>
                  </a:cubicBezTo>
                  <a:close/>
                  <a:moveTo>
                    <a:pt x="13604" y="11212"/>
                  </a:moveTo>
                  <a:lnTo>
                    <a:pt x="11905" y="11212"/>
                  </a:lnTo>
                  <a:cubicBezTo>
                    <a:pt x="12066" y="11422"/>
                    <a:pt x="12163" y="11705"/>
                    <a:pt x="12163" y="12007"/>
                  </a:cubicBezTo>
                  <a:lnTo>
                    <a:pt x="12164" y="12007"/>
                  </a:lnTo>
                  <a:cubicBezTo>
                    <a:pt x="12164" y="12007"/>
                    <a:pt x="12162" y="12897"/>
                    <a:pt x="12160" y="14004"/>
                  </a:cubicBezTo>
                  <a:cubicBezTo>
                    <a:pt x="12160" y="14004"/>
                    <a:pt x="13604" y="11212"/>
                    <a:pt x="13604" y="11212"/>
                  </a:cubicBezTo>
                  <a:close/>
                  <a:moveTo>
                    <a:pt x="10364" y="12569"/>
                  </a:moveTo>
                  <a:cubicBezTo>
                    <a:pt x="10364" y="12569"/>
                    <a:pt x="8419" y="11701"/>
                    <a:pt x="7492" y="11281"/>
                  </a:cubicBezTo>
                  <a:lnTo>
                    <a:pt x="6784" y="12517"/>
                  </a:lnTo>
                  <a:cubicBezTo>
                    <a:pt x="7518" y="13333"/>
                    <a:pt x="8019" y="14475"/>
                    <a:pt x="8147" y="15766"/>
                  </a:cubicBezTo>
                  <a:lnTo>
                    <a:pt x="10364" y="15766"/>
                  </a:lnTo>
                  <a:cubicBezTo>
                    <a:pt x="10364" y="15766"/>
                    <a:pt x="10364" y="12569"/>
                    <a:pt x="10364" y="12569"/>
                  </a:cubicBezTo>
                  <a:close/>
                  <a:moveTo>
                    <a:pt x="7481" y="16846"/>
                  </a:moveTo>
                  <a:lnTo>
                    <a:pt x="4090" y="16846"/>
                  </a:lnTo>
                  <a:cubicBezTo>
                    <a:pt x="3855" y="16846"/>
                    <a:pt x="3664" y="16604"/>
                    <a:pt x="3664" y="16306"/>
                  </a:cubicBezTo>
                  <a:cubicBezTo>
                    <a:pt x="3664" y="16171"/>
                    <a:pt x="3704" y="16049"/>
                    <a:pt x="3769" y="15955"/>
                  </a:cubicBezTo>
                  <a:lnTo>
                    <a:pt x="3767" y="15953"/>
                  </a:lnTo>
                  <a:lnTo>
                    <a:pt x="5685" y="12601"/>
                  </a:lnTo>
                  <a:cubicBezTo>
                    <a:pt x="5209" y="12280"/>
                    <a:pt x="4666" y="12096"/>
                    <a:pt x="4090" y="12096"/>
                  </a:cubicBezTo>
                  <a:cubicBezTo>
                    <a:pt x="2211" y="12096"/>
                    <a:pt x="682" y="14034"/>
                    <a:pt x="682" y="16416"/>
                  </a:cubicBezTo>
                  <a:cubicBezTo>
                    <a:pt x="682" y="18798"/>
                    <a:pt x="2211" y="20736"/>
                    <a:pt x="4090" y="20736"/>
                  </a:cubicBezTo>
                  <a:cubicBezTo>
                    <a:pt x="5855" y="20736"/>
                    <a:pt x="7310" y="19027"/>
                    <a:pt x="7481" y="16846"/>
                  </a:cubicBezTo>
                  <a:close/>
                  <a:moveTo>
                    <a:pt x="4926" y="15766"/>
                  </a:moveTo>
                  <a:lnTo>
                    <a:pt x="7455" y="15766"/>
                  </a:lnTo>
                  <a:cubicBezTo>
                    <a:pt x="7335" y="14765"/>
                    <a:pt x="6945" y="13877"/>
                    <a:pt x="6379" y="13225"/>
                  </a:cubicBezTo>
                  <a:cubicBezTo>
                    <a:pt x="6379" y="13225"/>
                    <a:pt x="4926" y="15766"/>
                    <a:pt x="4926" y="15766"/>
                  </a:cubicBezTo>
                  <a:close/>
                  <a:moveTo>
                    <a:pt x="21600" y="16416"/>
                  </a:moveTo>
                  <a:cubicBezTo>
                    <a:pt x="21600" y="19279"/>
                    <a:pt x="19769" y="21600"/>
                    <a:pt x="17510" y="21600"/>
                  </a:cubicBezTo>
                  <a:cubicBezTo>
                    <a:pt x="15251" y="21600"/>
                    <a:pt x="13420" y="19279"/>
                    <a:pt x="13420" y="16416"/>
                  </a:cubicBezTo>
                  <a:cubicBezTo>
                    <a:pt x="13420" y="14756"/>
                    <a:pt x="14036" y="13280"/>
                    <a:pt x="14994" y="12331"/>
                  </a:cubicBezTo>
                  <a:lnTo>
                    <a:pt x="14513" y="11423"/>
                  </a:lnTo>
                  <a:lnTo>
                    <a:pt x="12154" y="15982"/>
                  </a:lnTo>
                  <a:cubicBezTo>
                    <a:pt x="12150" y="17186"/>
                    <a:pt x="12145" y="18206"/>
                    <a:pt x="12138" y="18243"/>
                  </a:cubicBezTo>
                  <a:cubicBezTo>
                    <a:pt x="12020" y="18855"/>
                    <a:pt x="11533" y="19229"/>
                    <a:pt x="11050" y="19080"/>
                  </a:cubicBezTo>
                  <a:cubicBezTo>
                    <a:pt x="10639" y="18953"/>
                    <a:pt x="10364" y="18486"/>
                    <a:pt x="10365" y="17972"/>
                  </a:cubicBezTo>
                  <a:lnTo>
                    <a:pt x="10364" y="17972"/>
                  </a:lnTo>
                  <a:lnTo>
                    <a:pt x="10364" y="16846"/>
                  </a:lnTo>
                  <a:lnTo>
                    <a:pt x="8165" y="16846"/>
                  </a:lnTo>
                  <a:cubicBezTo>
                    <a:pt x="7992" y="19507"/>
                    <a:pt x="6234" y="21600"/>
                    <a:pt x="4090" y="21600"/>
                  </a:cubicBezTo>
                  <a:cubicBezTo>
                    <a:pt x="1831" y="21600"/>
                    <a:pt x="0" y="19279"/>
                    <a:pt x="0" y="16416"/>
                  </a:cubicBezTo>
                  <a:cubicBezTo>
                    <a:pt x="0" y="13553"/>
                    <a:pt x="1831" y="11232"/>
                    <a:pt x="4090" y="11232"/>
                  </a:cubicBezTo>
                  <a:cubicBezTo>
                    <a:pt x="4816" y="11232"/>
                    <a:pt x="5498" y="11473"/>
                    <a:pt x="6089" y="11894"/>
                  </a:cubicBezTo>
                  <a:lnTo>
                    <a:pt x="6711" y="10807"/>
                  </a:lnTo>
                  <a:cubicBezTo>
                    <a:pt x="6338" y="10396"/>
                    <a:pt x="6155" y="9743"/>
                    <a:pt x="6280" y="9094"/>
                  </a:cubicBezTo>
                  <a:cubicBezTo>
                    <a:pt x="6339" y="8788"/>
                    <a:pt x="6460" y="8522"/>
                    <a:pt x="6620" y="8310"/>
                  </a:cubicBezTo>
                  <a:lnTo>
                    <a:pt x="6619" y="8309"/>
                  </a:lnTo>
                  <a:lnTo>
                    <a:pt x="9702" y="3971"/>
                  </a:lnTo>
                  <a:lnTo>
                    <a:pt x="9702" y="3971"/>
                  </a:lnTo>
                  <a:cubicBezTo>
                    <a:pt x="10018" y="3426"/>
                    <a:pt x="10573" y="3146"/>
                    <a:pt x="11124" y="3316"/>
                  </a:cubicBezTo>
                  <a:cubicBezTo>
                    <a:pt x="11559" y="3451"/>
                    <a:pt x="11893" y="3838"/>
                    <a:pt x="12055" y="4325"/>
                  </a:cubicBezTo>
                  <a:lnTo>
                    <a:pt x="12056" y="4324"/>
                  </a:lnTo>
                  <a:lnTo>
                    <a:pt x="12989" y="7054"/>
                  </a:lnTo>
                  <a:lnTo>
                    <a:pt x="14970" y="7054"/>
                  </a:lnTo>
                  <a:cubicBezTo>
                    <a:pt x="15347" y="7054"/>
                    <a:pt x="15652" y="7440"/>
                    <a:pt x="15652" y="7918"/>
                  </a:cubicBezTo>
                  <a:cubicBezTo>
                    <a:pt x="15652" y="8364"/>
                    <a:pt x="15384" y="8727"/>
                    <a:pt x="15041" y="8772"/>
                  </a:cubicBezTo>
                  <a:lnTo>
                    <a:pt x="15041" y="10481"/>
                  </a:lnTo>
                  <a:lnTo>
                    <a:pt x="15716" y="11757"/>
                  </a:lnTo>
                  <a:cubicBezTo>
                    <a:pt x="16258" y="11421"/>
                    <a:pt x="16866" y="11232"/>
                    <a:pt x="17510" y="11232"/>
                  </a:cubicBezTo>
                  <a:cubicBezTo>
                    <a:pt x="19769" y="11232"/>
                    <a:pt x="21600" y="13553"/>
                    <a:pt x="21600" y="16416"/>
                  </a:cubicBezTo>
                  <a:close/>
                  <a:moveTo>
                    <a:pt x="11562" y="1728"/>
                  </a:moveTo>
                  <a:cubicBezTo>
                    <a:pt x="11562" y="774"/>
                    <a:pt x="12172" y="0"/>
                    <a:pt x="12925" y="0"/>
                  </a:cubicBezTo>
                  <a:cubicBezTo>
                    <a:pt x="13678" y="0"/>
                    <a:pt x="14289" y="774"/>
                    <a:pt x="14289" y="1728"/>
                  </a:cubicBezTo>
                  <a:cubicBezTo>
                    <a:pt x="14289" y="2682"/>
                    <a:pt x="13678" y="3456"/>
                    <a:pt x="12925" y="3456"/>
                  </a:cubicBezTo>
                  <a:cubicBezTo>
                    <a:pt x="12172" y="3456"/>
                    <a:pt x="11562" y="2682"/>
                    <a:pt x="11562" y="172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1" name="Shape 11757"/>
            <p:cNvSpPr/>
            <p:nvPr/>
          </p:nvSpPr>
          <p:spPr>
            <a:xfrm>
              <a:off x="4847152" y="322229"/>
              <a:ext cx="453751" cy="434706"/>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2" name="Shape 11758"/>
            <p:cNvSpPr/>
            <p:nvPr/>
          </p:nvSpPr>
          <p:spPr>
            <a:xfrm>
              <a:off x="10926072" y="269439"/>
              <a:ext cx="535229" cy="325390"/>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84" name="Shape 11760"/>
            <p:cNvSpPr/>
            <p:nvPr/>
          </p:nvSpPr>
          <p:spPr>
            <a:xfrm>
              <a:off x="7717735" y="422252"/>
              <a:ext cx="394738" cy="258241"/>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6" name="Shape 11762"/>
            <p:cNvSpPr/>
            <p:nvPr/>
          </p:nvSpPr>
          <p:spPr>
            <a:xfrm>
              <a:off x="8566347" y="-66264"/>
              <a:ext cx="303153" cy="324423"/>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7" name="Shape 11763"/>
            <p:cNvSpPr/>
            <p:nvPr/>
          </p:nvSpPr>
          <p:spPr>
            <a:xfrm>
              <a:off x="4007301" y="53623"/>
              <a:ext cx="303153" cy="324424"/>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9" name="Shape 11765"/>
            <p:cNvSpPr/>
            <p:nvPr/>
          </p:nvSpPr>
          <p:spPr>
            <a:xfrm>
              <a:off x="9915672" y="231322"/>
              <a:ext cx="410343" cy="247591"/>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90"/>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191" name="Shape 11767"/>
            <p:cNvSpPr/>
            <p:nvPr/>
          </p:nvSpPr>
          <p:spPr>
            <a:xfrm>
              <a:off x="9287228" y="605556"/>
              <a:ext cx="251159" cy="178027"/>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2" name="Shape 11768"/>
            <p:cNvSpPr/>
            <p:nvPr/>
          </p:nvSpPr>
          <p:spPr>
            <a:xfrm>
              <a:off x="6565064" y="444854"/>
              <a:ext cx="305705" cy="384920"/>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3" name="Shape 11769"/>
            <p:cNvSpPr/>
            <p:nvPr/>
          </p:nvSpPr>
          <p:spPr>
            <a:xfrm>
              <a:off x="4448147" y="99000"/>
              <a:ext cx="406276" cy="511551"/>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5" name="Shape 11771"/>
            <p:cNvSpPr/>
            <p:nvPr/>
          </p:nvSpPr>
          <p:spPr>
            <a:xfrm>
              <a:off x="7183599" y="253764"/>
              <a:ext cx="424243" cy="606608"/>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7" name="Shape 11773"/>
            <p:cNvSpPr/>
            <p:nvPr/>
          </p:nvSpPr>
          <p:spPr>
            <a:xfrm>
              <a:off x="8887821" y="349290"/>
              <a:ext cx="308002" cy="379594"/>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8" name="Shape 11774"/>
            <p:cNvSpPr/>
            <p:nvPr/>
          </p:nvSpPr>
          <p:spPr>
            <a:xfrm>
              <a:off x="6125909" y="139638"/>
              <a:ext cx="382098" cy="470912"/>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0" name="Shape 11776"/>
            <p:cNvSpPr/>
            <p:nvPr/>
          </p:nvSpPr>
          <p:spPr>
            <a:xfrm>
              <a:off x="6878218" y="194394"/>
              <a:ext cx="552136" cy="367006"/>
            </a:xfrm>
            <a:custGeom>
              <a:avLst/>
              <a:gdLst/>
              <a:ahLst/>
              <a:cxnLst>
                <a:cxn ang="0">
                  <a:pos x="wd2" y="hd2"/>
                </a:cxn>
                <a:cxn ang="5400000">
                  <a:pos x="wd2" y="hd2"/>
                </a:cxn>
                <a:cxn ang="10800000">
                  <a:pos x="wd2" y="hd2"/>
                </a:cxn>
                <a:cxn ang="16200000">
                  <a:pos x="wd2" y="hd2"/>
                </a:cxn>
              </a:cxnLst>
              <a:rect l="0" t="0" r="r" b="b"/>
              <a:pathLst>
                <a:path w="21600" h="21423" extrusionOk="0">
                  <a:moveTo>
                    <a:pt x="17523" y="7527"/>
                  </a:moveTo>
                  <a:lnTo>
                    <a:pt x="16892" y="5510"/>
                  </a:lnTo>
                  <a:lnTo>
                    <a:pt x="16892" y="5510"/>
                  </a:lnTo>
                  <a:cubicBezTo>
                    <a:pt x="16891" y="5509"/>
                    <a:pt x="16891" y="5507"/>
                    <a:pt x="16891" y="5505"/>
                  </a:cubicBezTo>
                  <a:cubicBezTo>
                    <a:pt x="16543" y="4391"/>
                    <a:pt x="13689" y="5277"/>
                    <a:pt x="10517" y="7484"/>
                  </a:cubicBezTo>
                  <a:cubicBezTo>
                    <a:pt x="7344" y="9692"/>
                    <a:pt x="5056" y="12384"/>
                    <a:pt x="5404" y="13498"/>
                  </a:cubicBezTo>
                  <a:cubicBezTo>
                    <a:pt x="5404" y="13499"/>
                    <a:pt x="5405" y="13501"/>
                    <a:pt x="5405" y="13502"/>
                  </a:cubicBezTo>
                  <a:lnTo>
                    <a:pt x="5405" y="13503"/>
                  </a:lnTo>
                  <a:lnTo>
                    <a:pt x="5495" y="13791"/>
                  </a:lnTo>
                  <a:lnTo>
                    <a:pt x="0" y="14107"/>
                  </a:lnTo>
                  <a:lnTo>
                    <a:pt x="8178" y="0"/>
                  </a:lnTo>
                  <a:lnTo>
                    <a:pt x="21600" y="1182"/>
                  </a:lnTo>
                  <a:cubicBezTo>
                    <a:pt x="21600" y="1182"/>
                    <a:pt x="17523" y="7527"/>
                    <a:pt x="17523" y="7527"/>
                  </a:cubicBezTo>
                  <a:close/>
                  <a:moveTo>
                    <a:pt x="5685" y="19621"/>
                  </a:moveTo>
                  <a:cubicBezTo>
                    <a:pt x="5884" y="20257"/>
                    <a:pt x="5703" y="21011"/>
                    <a:pt x="5280" y="21306"/>
                  </a:cubicBezTo>
                  <a:cubicBezTo>
                    <a:pt x="4857" y="21600"/>
                    <a:pt x="4353" y="21323"/>
                    <a:pt x="4154" y="20686"/>
                  </a:cubicBezTo>
                  <a:cubicBezTo>
                    <a:pt x="4021" y="20261"/>
                    <a:pt x="4061" y="19785"/>
                    <a:pt x="4227" y="19427"/>
                  </a:cubicBezTo>
                  <a:lnTo>
                    <a:pt x="2645" y="14366"/>
                  </a:lnTo>
                  <a:lnTo>
                    <a:pt x="3561" y="14314"/>
                  </a:lnTo>
                  <a:lnTo>
                    <a:pt x="4992" y="18894"/>
                  </a:lnTo>
                  <a:cubicBezTo>
                    <a:pt x="5283" y="18935"/>
                    <a:pt x="5552" y="19195"/>
                    <a:pt x="5685" y="19621"/>
                  </a:cubicBezTo>
                  <a:close/>
                  <a:moveTo>
                    <a:pt x="17927" y="11804"/>
                  </a:moveTo>
                  <a:lnTo>
                    <a:pt x="16207" y="6303"/>
                  </a:lnTo>
                  <a:cubicBezTo>
                    <a:pt x="15632" y="6170"/>
                    <a:pt x="13695" y="6675"/>
                    <a:pt x="10877" y="8636"/>
                  </a:cubicBezTo>
                  <a:cubicBezTo>
                    <a:pt x="8057" y="10598"/>
                    <a:pt x="6553" y="12487"/>
                    <a:pt x="6252" y="13230"/>
                  </a:cubicBezTo>
                  <a:lnTo>
                    <a:pt x="7971" y="18731"/>
                  </a:lnTo>
                  <a:cubicBezTo>
                    <a:pt x="7971" y="18731"/>
                    <a:pt x="17927" y="11804"/>
                    <a:pt x="17927" y="1180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03" name="Shape 11779"/>
            <p:cNvSpPr/>
            <p:nvPr/>
          </p:nvSpPr>
          <p:spPr>
            <a:xfrm>
              <a:off x="3654514" y="260734"/>
              <a:ext cx="293411" cy="293410"/>
            </a:xfrm>
            <a:custGeom>
              <a:avLst/>
              <a:gdLst/>
              <a:ahLst/>
              <a:cxnLst>
                <a:cxn ang="0">
                  <a:pos x="wd2" y="hd2"/>
                </a:cxn>
                <a:cxn ang="5400000">
                  <a:pos x="wd2" y="hd2"/>
                </a:cxn>
                <a:cxn ang="10800000">
                  <a:pos x="wd2" y="hd2"/>
                </a:cxn>
                <a:cxn ang="16200000">
                  <a:pos x="wd2" y="hd2"/>
                </a:cxn>
              </a:cxnLst>
              <a:rect l="0" t="0" r="r" b="b"/>
              <a:pathLst>
                <a:path w="20113" h="20113" extrusionOk="0">
                  <a:moveTo>
                    <a:pt x="8483" y="125"/>
                  </a:moveTo>
                  <a:cubicBezTo>
                    <a:pt x="2996" y="994"/>
                    <a:pt x="-744" y="6142"/>
                    <a:pt x="125" y="11629"/>
                  </a:cubicBezTo>
                  <a:cubicBezTo>
                    <a:pt x="994" y="17116"/>
                    <a:pt x="6142" y="20856"/>
                    <a:pt x="11629" y="19987"/>
                  </a:cubicBezTo>
                  <a:cubicBezTo>
                    <a:pt x="17116" y="19118"/>
                    <a:pt x="20856" y="13970"/>
                    <a:pt x="19987" y="8483"/>
                  </a:cubicBezTo>
                  <a:cubicBezTo>
                    <a:pt x="19118" y="2996"/>
                    <a:pt x="13970" y="-744"/>
                    <a:pt x="8483" y="125"/>
                  </a:cubicBezTo>
                  <a:close/>
                  <a:moveTo>
                    <a:pt x="8760" y="1873"/>
                  </a:moveTo>
                  <a:cubicBezTo>
                    <a:pt x="8956" y="1842"/>
                    <a:pt x="9163" y="1878"/>
                    <a:pt x="9336" y="2004"/>
                  </a:cubicBezTo>
                  <a:cubicBezTo>
                    <a:pt x="9681" y="2255"/>
                    <a:pt x="9758" y="2741"/>
                    <a:pt x="9507" y="3087"/>
                  </a:cubicBezTo>
                  <a:cubicBezTo>
                    <a:pt x="9256" y="3432"/>
                    <a:pt x="8770" y="3509"/>
                    <a:pt x="8424" y="3258"/>
                  </a:cubicBezTo>
                  <a:cubicBezTo>
                    <a:pt x="8079" y="3007"/>
                    <a:pt x="8002" y="2521"/>
                    <a:pt x="8253" y="2175"/>
                  </a:cubicBezTo>
                  <a:cubicBezTo>
                    <a:pt x="8378" y="2002"/>
                    <a:pt x="8564" y="1904"/>
                    <a:pt x="8760" y="1873"/>
                  </a:cubicBezTo>
                  <a:close/>
                  <a:moveTo>
                    <a:pt x="9098" y="4008"/>
                  </a:moveTo>
                  <a:cubicBezTo>
                    <a:pt x="9327" y="3971"/>
                    <a:pt x="9546" y="4130"/>
                    <a:pt x="9582" y="4359"/>
                  </a:cubicBezTo>
                  <a:lnTo>
                    <a:pt x="10314" y="8984"/>
                  </a:lnTo>
                  <a:cubicBezTo>
                    <a:pt x="10465" y="9019"/>
                    <a:pt x="10626" y="8992"/>
                    <a:pt x="10759" y="9088"/>
                  </a:cubicBezTo>
                  <a:cubicBezTo>
                    <a:pt x="10893" y="9186"/>
                    <a:pt x="10931" y="9343"/>
                    <a:pt x="11011" y="9477"/>
                  </a:cubicBezTo>
                  <a:lnTo>
                    <a:pt x="14460" y="8930"/>
                  </a:lnTo>
                  <a:cubicBezTo>
                    <a:pt x="14689" y="8894"/>
                    <a:pt x="14908" y="9053"/>
                    <a:pt x="14944" y="9282"/>
                  </a:cubicBezTo>
                  <a:cubicBezTo>
                    <a:pt x="14980" y="9511"/>
                    <a:pt x="14822" y="9729"/>
                    <a:pt x="14593" y="9766"/>
                  </a:cubicBezTo>
                  <a:lnTo>
                    <a:pt x="11143" y="10312"/>
                  </a:lnTo>
                  <a:cubicBezTo>
                    <a:pt x="11108" y="10464"/>
                    <a:pt x="11121" y="10625"/>
                    <a:pt x="11024" y="10759"/>
                  </a:cubicBezTo>
                  <a:cubicBezTo>
                    <a:pt x="10636" y="11292"/>
                    <a:pt x="9886" y="11411"/>
                    <a:pt x="9353" y="11024"/>
                  </a:cubicBezTo>
                  <a:cubicBezTo>
                    <a:pt x="8820" y="10636"/>
                    <a:pt x="8701" y="9886"/>
                    <a:pt x="9088" y="9353"/>
                  </a:cubicBezTo>
                  <a:cubicBezTo>
                    <a:pt x="9188" y="9215"/>
                    <a:pt x="9357" y="9195"/>
                    <a:pt x="9495" y="9114"/>
                  </a:cubicBezTo>
                  <a:lnTo>
                    <a:pt x="8762" y="4489"/>
                  </a:lnTo>
                  <a:cubicBezTo>
                    <a:pt x="8726" y="4260"/>
                    <a:pt x="8869" y="4044"/>
                    <a:pt x="9098" y="4008"/>
                  </a:cubicBezTo>
                  <a:close/>
                  <a:moveTo>
                    <a:pt x="2495" y="10476"/>
                  </a:moveTo>
                  <a:cubicBezTo>
                    <a:pt x="2691" y="10446"/>
                    <a:pt x="2898" y="10482"/>
                    <a:pt x="3071" y="10607"/>
                  </a:cubicBezTo>
                  <a:cubicBezTo>
                    <a:pt x="3417" y="10859"/>
                    <a:pt x="3494" y="11345"/>
                    <a:pt x="3243" y="11690"/>
                  </a:cubicBezTo>
                  <a:cubicBezTo>
                    <a:pt x="2992" y="12035"/>
                    <a:pt x="2505" y="12113"/>
                    <a:pt x="2160" y="11862"/>
                  </a:cubicBezTo>
                  <a:cubicBezTo>
                    <a:pt x="1814" y="11610"/>
                    <a:pt x="1737" y="11124"/>
                    <a:pt x="1988" y="10779"/>
                  </a:cubicBezTo>
                  <a:cubicBezTo>
                    <a:pt x="2114" y="10606"/>
                    <a:pt x="2300" y="10507"/>
                    <a:pt x="2495" y="10476"/>
                  </a:cubicBezTo>
                  <a:close/>
                  <a:moveTo>
                    <a:pt x="17392" y="8117"/>
                  </a:moveTo>
                  <a:cubicBezTo>
                    <a:pt x="17587" y="8086"/>
                    <a:pt x="17779" y="8125"/>
                    <a:pt x="17952" y="8250"/>
                  </a:cubicBezTo>
                  <a:cubicBezTo>
                    <a:pt x="18298" y="8502"/>
                    <a:pt x="18375" y="8988"/>
                    <a:pt x="18124" y="9333"/>
                  </a:cubicBezTo>
                  <a:cubicBezTo>
                    <a:pt x="17872" y="9678"/>
                    <a:pt x="17402" y="9753"/>
                    <a:pt x="17056" y="9502"/>
                  </a:cubicBezTo>
                  <a:cubicBezTo>
                    <a:pt x="16711" y="9251"/>
                    <a:pt x="16634" y="8765"/>
                    <a:pt x="16885" y="8419"/>
                  </a:cubicBezTo>
                  <a:cubicBezTo>
                    <a:pt x="17010" y="8247"/>
                    <a:pt x="17196" y="8148"/>
                    <a:pt x="17392" y="8117"/>
                  </a:cubicBezTo>
                  <a:close/>
                  <a:moveTo>
                    <a:pt x="11112" y="16723"/>
                  </a:moveTo>
                  <a:cubicBezTo>
                    <a:pt x="11308" y="16692"/>
                    <a:pt x="11515" y="16728"/>
                    <a:pt x="11688" y="16854"/>
                  </a:cubicBezTo>
                  <a:cubicBezTo>
                    <a:pt x="12033" y="17105"/>
                    <a:pt x="12110" y="17591"/>
                    <a:pt x="11859" y="17937"/>
                  </a:cubicBezTo>
                  <a:cubicBezTo>
                    <a:pt x="11608" y="18282"/>
                    <a:pt x="11122" y="18359"/>
                    <a:pt x="10776" y="18108"/>
                  </a:cubicBezTo>
                  <a:cubicBezTo>
                    <a:pt x="10431" y="17857"/>
                    <a:pt x="10354" y="17371"/>
                    <a:pt x="10605" y="17025"/>
                  </a:cubicBezTo>
                  <a:cubicBezTo>
                    <a:pt x="10730" y="16853"/>
                    <a:pt x="10916" y="16754"/>
                    <a:pt x="11112" y="1672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04" name="Shape 11780"/>
            <p:cNvSpPr/>
            <p:nvPr/>
          </p:nvSpPr>
          <p:spPr>
            <a:xfrm>
              <a:off x="8490504" y="359838"/>
              <a:ext cx="253990" cy="354506"/>
            </a:xfrm>
            <a:custGeom>
              <a:avLst/>
              <a:gdLst/>
              <a:ahLst/>
              <a:cxnLst>
                <a:cxn ang="0">
                  <a:pos x="wd2" y="hd2"/>
                </a:cxn>
                <a:cxn ang="5400000">
                  <a:pos x="wd2" y="hd2"/>
                </a:cxn>
                <a:cxn ang="10800000">
                  <a:pos x="wd2" y="hd2"/>
                </a:cxn>
                <a:cxn ang="16200000">
                  <a:pos x="wd2" y="hd2"/>
                </a:cxn>
              </a:cxnLst>
              <a:rect l="0" t="0" r="r" b="b"/>
              <a:pathLst>
                <a:path w="19206" h="21363" extrusionOk="0">
                  <a:moveTo>
                    <a:pt x="10609" y="43"/>
                  </a:moveTo>
                  <a:cubicBezTo>
                    <a:pt x="8165" y="-162"/>
                    <a:pt x="5621" y="372"/>
                    <a:pt x="3560" y="1702"/>
                  </a:cubicBezTo>
                  <a:cubicBezTo>
                    <a:pt x="-561" y="4362"/>
                    <a:pt x="-1197" y="9181"/>
                    <a:pt x="2140" y="12465"/>
                  </a:cubicBezTo>
                  <a:cubicBezTo>
                    <a:pt x="4853" y="15135"/>
                    <a:pt x="9359" y="15971"/>
                    <a:pt x="13163" y="14762"/>
                  </a:cubicBezTo>
                  <a:cubicBezTo>
                    <a:pt x="13165" y="14832"/>
                    <a:pt x="13187" y="14904"/>
                    <a:pt x="13225" y="14972"/>
                  </a:cubicBezTo>
                  <a:lnTo>
                    <a:pt x="16612" y="21039"/>
                  </a:lnTo>
                  <a:cubicBezTo>
                    <a:pt x="16765" y="21313"/>
                    <a:pt x="17169" y="21438"/>
                    <a:pt x="17513" y="21316"/>
                  </a:cubicBezTo>
                  <a:lnTo>
                    <a:pt x="17878" y="21186"/>
                  </a:lnTo>
                  <a:cubicBezTo>
                    <a:pt x="18222" y="21064"/>
                    <a:pt x="18373" y="20741"/>
                    <a:pt x="18220" y="20467"/>
                  </a:cubicBezTo>
                  <a:lnTo>
                    <a:pt x="14832" y="14405"/>
                  </a:lnTo>
                  <a:cubicBezTo>
                    <a:pt x="14778" y="14307"/>
                    <a:pt x="14685" y="14238"/>
                    <a:pt x="14581" y="14183"/>
                  </a:cubicBezTo>
                  <a:cubicBezTo>
                    <a:pt x="14946" y="14006"/>
                    <a:pt x="15305" y="13816"/>
                    <a:pt x="15646" y="13596"/>
                  </a:cubicBezTo>
                  <a:cubicBezTo>
                    <a:pt x="19767" y="10937"/>
                    <a:pt x="20403" y="6118"/>
                    <a:pt x="17066" y="2833"/>
                  </a:cubicBezTo>
                  <a:cubicBezTo>
                    <a:pt x="15397" y="1191"/>
                    <a:pt x="13053" y="247"/>
                    <a:pt x="10609" y="43"/>
                  </a:cubicBezTo>
                  <a:close/>
                  <a:moveTo>
                    <a:pt x="10451" y="1237"/>
                  </a:moveTo>
                  <a:cubicBezTo>
                    <a:pt x="12511" y="1410"/>
                    <a:pt x="14487" y="2210"/>
                    <a:pt x="15893" y="3594"/>
                  </a:cubicBezTo>
                  <a:cubicBezTo>
                    <a:pt x="18705" y="6361"/>
                    <a:pt x="18170" y="10422"/>
                    <a:pt x="14697" y="12663"/>
                  </a:cubicBezTo>
                  <a:cubicBezTo>
                    <a:pt x="11225" y="14903"/>
                    <a:pt x="6130" y="14477"/>
                    <a:pt x="3318" y="11709"/>
                  </a:cubicBezTo>
                  <a:cubicBezTo>
                    <a:pt x="506" y="8942"/>
                    <a:pt x="1041" y="4882"/>
                    <a:pt x="4514" y="2641"/>
                  </a:cubicBezTo>
                  <a:cubicBezTo>
                    <a:pt x="6250" y="1520"/>
                    <a:pt x="8392" y="1065"/>
                    <a:pt x="10451" y="123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5" name="Shape 11781"/>
            <p:cNvSpPr/>
            <p:nvPr/>
          </p:nvSpPr>
          <p:spPr>
            <a:xfrm>
              <a:off x="10342095" y="414"/>
              <a:ext cx="260199" cy="270411"/>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8" name="Shape 11784"/>
            <p:cNvSpPr/>
            <p:nvPr/>
          </p:nvSpPr>
          <p:spPr>
            <a:xfrm>
              <a:off x="5950701" y="-19022"/>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9" name="Shape 11785"/>
            <p:cNvSpPr/>
            <p:nvPr/>
          </p:nvSpPr>
          <p:spPr>
            <a:xfrm>
              <a:off x="8674180" y="3711849"/>
              <a:ext cx="259187" cy="29948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0" name="Shape 11786"/>
            <p:cNvSpPr/>
            <p:nvPr/>
          </p:nvSpPr>
          <p:spPr>
            <a:xfrm>
              <a:off x="9490422" y="335887"/>
              <a:ext cx="181783"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1" name="Shape 11787"/>
            <p:cNvSpPr/>
            <p:nvPr/>
          </p:nvSpPr>
          <p:spPr>
            <a:xfrm>
              <a:off x="8062008" y="-2629"/>
              <a:ext cx="439011" cy="456238"/>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2" name="Shape 11788"/>
            <p:cNvSpPr/>
            <p:nvPr/>
          </p:nvSpPr>
          <p:spPr>
            <a:xfrm>
              <a:off x="4958155" y="66021"/>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4" name="Shape 11790"/>
            <p:cNvSpPr/>
            <p:nvPr/>
          </p:nvSpPr>
          <p:spPr>
            <a:xfrm>
              <a:off x="7695365" y="-6633"/>
              <a:ext cx="263275" cy="324470"/>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5" name="Shape 11791"/>
            <p:cNvSpPr/>
            <p:nvPr/>
          </p:nvSpPr>
          <p:spPr>
            <a:xfrm>
              <a:off x="1876640" y="68129"/>
              <a:ext cx="206086" cy="22054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1"/>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6" name="Shape 11792"/>
            <p:cNvSpPr/>
            <p:nvPr/>
          </p:nvSpPr>
          <p:spPr>
            <a:xfrm>
              <a:off x="2309829" y="-91392"/>
              <a:ext cx="226250" cy="250458"/>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17" name="Shape 11793"/>
            <p:cNvSpPr/>
            <p:nvPr/>
          </p:nvSpPr>
          <p:spPr>
            <a:xfrm>
              <a:off x="3290569" y="-21692"/>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18" name="Shape 11794"/>
            <p:cNvSpPr/>
            <p:nvPr/>
          </p:nvSpPr>
          <p:spPr>
            <a:xfrm>
              <a:off x="10806062" y="-19800"/>
              <a:ext cx="257880" cy="29797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19" name="Shape 11795"/>
            <p:cNvSpPr/>
            <p:nvPr/>
          </p:nvSpPr>
          <p:spPr>
            <a:xfrm>
              <a:off x="6544992" y="-54361"/>
              <a:ext cx="376422" cy="331903"/>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0" name="Shape 11796"/>
            <p:cNvSpPr/>
            <p:nvPr/>
          </p:nvSpPr>
          <p:spPr>
            <a:xfrm>
              <a:off x="11177833" y="-16282"/>
              <a:ext cx="324686" cy="286286"/>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1" name="Shape 11797"/>
            <p:cNvSpPr/>
            <p:nvPr/>
          </p:nvSpPr>
          <p:spPr>
            <a:xfrm>
              <a:off x="3828970" y="-360"/>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2" name="Shape 11798"/>
            <p:cNvSpPr/>
            <p:nvPr/>
          </p:nvSpPr>
          <p:spPr>
            <a:xfrm>
              <a:off x="9717294" y="-47539"/>
              <a:ext cx="297134" cy="284662"/>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3" name="Shape 11799"/>
            <p:cNvSpPr/>
            <p:nvPr/>
          </p:nvSpPr>
          <p:spPr>
            <a:xfrm>
              <a:off x="5668224" y="-49729"/>
              <a:ext cx="237985" cy="254683"/>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4" name="Shape 11800"/>
            <p:cNvSpPr/>
            <p:nvPr/>
          </p:nvSpPr>
          <p:spPr>
            <a:xfrm>
              <a:off x="5236042" y="-43944"/>
              <a:ext cx="295442" cy="209414"/>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5" name="Shape 11801"/>
            <p:cNvSpPr/>
            <p:nvPr/>
          </p:nvSpPr>
          <p:spPr>
            <a:xfrm>
              <a:off x="7422815" y="-54296"/>
              <a:ext cx="202276" cy="22391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7" name="Shape 11803"/>
            <p:cNvSpPr/>
            <p:nvPr/>
          </p:nvSpPr>
          <p:spPr>
            <a:xfrm>
              <a:off x="4278979" y="-72444"/>
              <a:ext cx="233119" cy="216999"/>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28" name="Shape 11804"/>
            <p:cNvSpPr/>
            <p:nvPr/>
          </p:nvSpPr>
          <p:spPr>
            <a:xfrm>
              <a:off x="4778172" y="-98770"/>
              <a:ext cx="183071" cy="195916"/>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55" name="Shape 11731"/>
            <p:cNvSpPr/>
            <p:nvPr userDrawn="1"/>
          </p:nvSpPr>
          <p:spPr>
            <a:xfrm>
              <a:off x="940592" y="8143"/>
              <a:ext cx="211975" cy="336471"/>
            </a:xfrm>
            <a:custGeom>
              <a:avLst/>
              <a:gdLst/>
              <a:ahLst/>
              <a:cxnLst>
                <a:cxn ang="0">
                  <a:pos x="wd2" y="hd2"/>
                </a:cxn>
                <a:cxn ang="5400000">
                  <a:pos x="wd2" y="hd2"/>
                </a:cxn>
                <a:cxn ang="10800000">
                  <a:pos x="wd2" y="hd2"/>
                </a:cxn>
                <a:cxn ang="16200000">
                  <a:pos x="wd2" y="hd2"/>
                </a:cxn>
              </a:cxnLst>
              <a:rect l="0" t="0" r="r" b="b"/>
              <a:pathLst>
                <a:path w="21015" h="21600" extrusionOk="0">
                  <a:moveTo>
                    <a:pt x="0" y="938"/>
                  </a:moveTo>
                  <a:lnTo>
                    <a:pt x="6284" y="11455"/>
                  </a:lnTo>
                  <a:lnTo>
                    <a:pt x="10032" y="10516"/>
                  </a:lnTo>
                  <a:lnTo>
                    <a:pt x="6771" y="5067"/>
                  </a:lnTo>
                  <a:cubicBezTo>
                    <a:pt x="7276" y="5103"/>
                    <a:pt x="7799" y="5064"/>
                    <a:pt x="8290" y="4918"/>
                  </a:cubicBezTo>
                  <a:cubicBezTo>
                    <a:pt x="9265" y="4628"/>
                    <a:pt x="9902" y="4019"/>
                    <a:pt x="10109" y="3335"/>
                  </a:cubicBezTo>
                  <a:cubicBezTo>
                    <a:pt x="10127" y="3275"/>
                    <a:pt x="10142" y="3214"/>
                    <a:pt x="10154" y="3153"/>
                  </a:cubicBezTo>
                  <a:cubicBezTo>
                    <a:pt x="11859" y="3250"/>
                    <a:pt x="13418" y="3571"/>
                    <a:pt x="14738" y="4133"/>
                  </a:cubicBezTo>
                  <a:cubicBezTo>
                    <a:pt x="16916" y="5061"/>
                    <a:pt x="18325" y="6560"/>
                    <a:pt x="18814" y="8470"/>
                  </a:cubicBezTo>
                  <a:cubicBezTo>
                    <a:pt x="19575" y="11446"/>
                    <a:pt x="17428" y="14404"/>
                    <a:pt x="13562" y="15911"/>
                  </a:cubicBezTo>
                  <a:lnTo>
                    <a:pt x="12515" y="14314"/>
                  </a:lnTo>
                  <a:lnTo>
                    <a:pt x="15137" y="13594"/>
                  </a:lnTo>
                  <a:lnTo>
                    <a:pt x="14615" y="12797"/>
                  </a:lnTo>
                  <a:lnTo>
                    <a:pt x="5054" y="15424"/>
                  </a:lnTo>
                  <a:lnTo>
                    <a:pt x="5577" y="16221"/>
                  </a:lnTo>
                  <a:lnTo>
                    <a:pt x="8203" y="15499"/>
                  </a:lnTo>
                  <a:lnTo>
                    <a:pt x="9904" y="18094"/>
                  </a:lnTo>
                  <a:lnTo>
                    <a:pt x="4408" y="19605"/>
                  </a:lnTo>
                  <a:lnTo>
                    <a:pt x="5716" y="21600"/>
                  </a:lnTo>
                  <a:lnTo>
                    <a:pt x="21015" y="17395"/>
                  </a:lnTo>
                  <a:lnTo>
                    <a:pt x="19707" y="15399"/>
                  </a:lnTo>
                  <a:lnTo>
                    <a:pt x="15876" y="16453"/>
                  </a:lnTo>
                  <a:cubicBezTo>
                    <a:pt x="19603" y="14559"/>
                    <a:pt x="21600" y="11416"/>
                    <a:pt x="20792" y="8258"/>
                  </a:cubicBezTo>
                  <a:cubicBezTo>
                    <a:pt x="20210" y="5981"/>
                    <a:pt x="18497" y="4180"/>
                    <a:pt x="15839" y="3048"/>
                  </a:cubicBezTo>
                  <a:cubicBezTo>
                    <a:pt x="14076" y="2297"/>
                    <a:pt x="11998" y="1893"/>
                    <a:pt x="9725" y="1829"/>
                  </a:cubicBezTo>
                  <a:cubicBezTo>
                    <a:pt x="8880" y="999"/>
                    <a:pt x="7217" y="649"/>
                    <a:pt x="5755" y="1051"/>
                  </a:cubicBezTo>
                  <a:cubicBezTo>
                    <a:pt x="5329" y="1168"/>
                    <a:pt x="4967" y="1337"/>
                    <a:pt x="4668" y="1543"/>
                  </a:cubicBezTo>
                  <a:lnTo>
                    <a:pt x="3742" y="0"/>
                  </a:lnTo>
                  <a:lnTo>
                    <a:pt x="0" y="938"/>
                  </a:lnTo>
                  <a:close/>
                  <a:moveTo>
                    <a:pt x="6539" y="2246"/>
                  </a:moveTo>
                  <a:cubicBezTo>
                    <a:pt x="7096" y="2088"/>
                    <a:pt x="7748" y="2205"/>
                    <a:pt x="8082" y="2533"/>
                  </a:cubicBezTo>
                  <a:cubicBezTo>
                    <a:pt x="8426" y="2872"/>
                    <a:pt x="8318" y="3324"/>
                    <a:pt x="7835" y="3581"/>
                  </a:cubicBezTo>
                  <a:cubicBezTo>
                    <a:pt x="7738" y="3636"/>
                    <a:pt x="7630" y="3685"/>
                    <a:pt x="7504" y="3719"/>
                  </a:cubicBezTo>
                  <a:cubicBezTo>
                    <a:pt x="6877" y="3892"/>
                    <a:pt x="6149" y="3701"/>
                    <a:pt x="5884" y="3295"/>
                  </a:cubicBezTo>
                  <a:cubicBezTo>
                    <a:pt x="5620" y="2890"/>
                    <a:pt x="5916" y="2423"/>
                    <a:pt x="6539" y="22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0" name="Shape 11756"/>
            <p:cNvSpPr/>
            <p:nvPr/>
          </p:nvSpPr>
          <p:spPr>
            <a:xfrm>
              <a:off x="1158110" y="-87546"/>
              <a:ext cx="343625" cy="329202"/>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88" name="Shape 11764"/>
            <p:cNvSpPr/>
            <p:nvPr/>
          </p:nvSpPr>
          <p:spPr>
            <a:xfrm>
              <a:off x="1567560" y="-122044"/>
              <a:ext cx="250281" cy="267841"/>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194" name="Shape 11770"/>
            <p:cNvSpPr/>
            <p:nvPr/>
          </p:nvSpPr>
          <p:spPr>
            <a:xfrm>
              <a:off x="562481" y="-45168"/>
              <a:ext cx="245887" cy="309602"/>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2" name="Shape 11778"/>
            <p:cNvSpPr/>
            <p:nvPr/>
          </p:nvSpPr>
          <p:spPr>
            <a:xfrm>
              <a:off x="256469" y="-167144"/>
              <a:ext cx="292745" cy="324066"/>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2" name="Shape 11808"/>
            <p:cNvSpPr/>
            <p:nvPr userDrawn="1"/>
          </p:nvSpPr>
          <p:spPr>
            <a:xfrm>
              <a:off x="2073229" y="-94991"/>
              <a:ext cx="181784" cy="21004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07" name="Shape 11652"/>
            <p:cNvSpPr/>
            <p:nvPr userDrawn="1"/>
          </p:nvSpPr>
          <p:spPr>
            <a:xfrm>
              <a:off x="8719969" y="1975261"/>
              <a:ext cx="423031" cy="373000"/>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t">
              <a:noAutofit/>
            </a:bodyPr>
            <a:lstStyle/>
            <a:p>
              <a:pPr lvl="0"/>
              <a:endParaRPr sz="2470"/>
            </a:p>
          </p:txBody>
        </p:sp>
        <p:sp>
          <p:nvSpPr>
            <p:cNvPr id="229" name="Shape 11654"/>
            <p:cNvSpPr/>
            <p:nvPr userDrawn="1"/>
          </p:nvSpPr>
          <p:spPr>
            <a:xfrm>
              <a:off x="7767064" y="2967241"/>
              <a:ext cx="394739" cy="258240"/>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0" name="Shape 11660"/>
            <p:cNvSpPr/>
            <p:nvPr userDrawn="1"/>
          </p:nvSpPr>
          <p:spPr>
            <a:xfrm>
              <a:off x="8761014" y="2962711"/>
              <a:ext cx="496043" cy="583600"/>
            </a:xfrm>
            <a:custGeom>
              <a:avLst/>
              <a:gdLst/>
              <a:ahLst/>
              <a:cxnLst>
                <a:cxn ang="0">
                  <a:pos x="wd2" y="hd2"/>
                </a:cxn>
                <a:cxn ang="5400000">
                  <a:pos x="wd2" y="hd2"/>
                </a:cxn>
                <a:cxn ang="10800000">
                  <a:pos x="wd2" y="hd2"/>
                </a:cxn>
                <a:cxn ang="16200000">
                  <a:pos x="wd2" y="hd2"/>
                </a:cxn>
              </a:cxnLst>
              <a:rect l="0" t="0" r="r" b="b"/>
              <a:pathLst>
                <a:path w="19201" h="21329" extrusionOk="0">
                  <a:moveTo>
                    <a:pt x="9479" y="69"/>
                  </a:moveTo>
                  <a:cubicBezTo>
                    <a:pt x="11124" y="274"/>
                    <a:pt x="12739" y="925"/>
                    <a:pt x="14086" y="2032"/>
                  </a:cubicBezTo>
                  <a:cubicBezTo>
                    <a:pt x="15976" y="3586"/>
                    <a:pt x="17010" y="5836"/>
                    <a:pt x="16935" y="8190"/>
                  </a:cubicBezTo>
                  <a:cubicBezTo>
                    <a:pt x="16907" y="10081"/>
                    <a:pt x="16182" y="11891"/>
                    <a:pt x="14858" y="13324"/>
                  </a:cubicBezTo>
                  <a:cubicBezTo>
                    <a:pt x="12857" y="15491"/>
                    <a:pt x="9835" y="16494"/>
                    <a:pt x="6856" y="15992"/>
                  </a:cubicBezTo>
                  <a:cubicBezTo>
                    <a:pt x="491" y="14715"/>
                    <a:pt x="-2156" y="7496"/>
                    <a:pt x="2011" y="2776"/>
                  </a:cubicBezTo>
                  <a:cubicBezTo>
                    <a:pt x="3901" y="635"/>
                    <a:pt x="6739" y="-271"/>
                    <a:pt x="9479" y="69"/>
                  </a:cubicBezTo>
                  <a:close/>
                  <a:moveTo>
                    <a:pt x="16811" y="1700"/>
                  </a:moveTo>
                  <a:cubicBezTo>
                    <a:pt x="18616" y="3812"/>
                    <a:pt x="19444" y="6467"/>
                    <a:pt x="19139" y="9165"/>
                  </a:cubicBezTo>
                  <a:cubicBezTo>
                    <a:pt x="18834" y="11863"/>
                    <a:pt x="17427" y="14284"/>
                    <a:pt x="15191" y="15988"/>
                  </a:cubicBezTo>
                  <a:cubicBezTo>
                    <a:pt x="12662" y="17916"/>
                    <a:pt x="9407" y="18600"/>
                    <a:pt x="6359" y="18040"/>
                  </a:cubicBezTo>
                  <a:cubicBezTo>
                    <a:pt x="5749" y="17929"/>
                    <a:pt x="5143" y="17767"/>
                    <a:pt x="4558" y="17555"/>
                  </a:cubicBezTo>
                  <a:lnTo>
                    <a:pt x="4164" y="19468"/>
                  </a:lnTo>
                  <a:lnTo>
                    <a:pt x="7063" y="20000"/>
                  </a:lnTo>
                  <a:lnTo>
                    <a:pt x="6790" y="21329"/>
                  </a:lnTo>
                  <a:lnTo>
                    <a:pt x="227" y="20124"/>
                  </a:lnTo>
                  <a:lnTo>
                    <a:pt x="500" y="18796"/>
                  </a:lnTo>
                  <a:lnTo>
                    <a:pt x="2757" y="19210"/>
                  </a:lnTo>
                  <a:lnTo>
                    <a:pt x="3219" y="16965"/>
                  </a:lnTo>
                  <a:cubicBezTo>
                    <a:pt x="2951" y="16825"/>
                    <a:pt x="2688" y="16674"/>
                    <a:pt x="2431" y="16511"/>
                  </a:cubicBezTo>
                  <a:cubicBezTo>
                    <a:pt x="2174" y="16349"/>
                    <a:pt x="1928" y="16168"/>
                    <a:pt x="1684" y="15982"/>
                  </a:cubicBezTo>
                  <a:lnTo>
                    <a:pt x="2580" y="14934"/>
                  </a:lnTo>
                  <a:cubicBezTo>
                    <a:pt x="5970" y="17523"/>
                    <a:pt x="10902" y="17523"/>
                    <a:pt x="14300" y="14933"/>
                  </a:cubicBezTo>
                  <a:cubicBezTo>
                    <a:pt x="16239" y="13456"/>
                    <a:pt x="17444" y="11360"/>
                    <a:pt x="17708" y="9021"/>
                  </a:cubicBezTo>
                  <a:cubicBezTo>
                    <a:pt x="17973" y="6682"/>
                    <a:pt x="17267" y="4385"/>
                    <a:pt x="15703" y="2555"/>
                  </a:cubicBezTo>
                  <a:lnTo>
                    <a:pt x="16811" y="1700"/>
                  </a:lnTo>
                  <a:close/>
                  <a:moveTo>
                    <a:pt x="9715" y="1064"/>
                  </a:moveTo>
                  <a:cubicBezTo>
                    <a:pt x="9278" y="996"/>
                    <a:pt x="8832" y="968"/>
                    <a:pt x="8387" y="974"/>
                  </a:cubicBezTo>
                  <a:cubicBezTo>
                    <a:pt x="8460" y="1222"/>
                    <a:pt x="8544" y="1461"/>
                    <a:pt x="8641" y="1699"/>
                  </a:cubicBezTo>
                  <a:cubicBezTo>
                    <a:pt x="8737" y="1936"/>
                    <a:pt x="8846" y="2172"/>
                    <a:pt x="8962" y="2399"/>
                  </a:cubicBezTo>
                  <a:cubicBezTo>
                    <a:pt x="9289" y="2208"/>
                    <a:pt x="9627" y="2028"/>
                    <a:pt x="9967" y="1859"/>
                  </a:cubicBezTo>
                  <a:cubicBezTo>
                    <a:pt x="10307" y="1689"/>
                    <a:pt x="10645" y="1529"/>
                    <a:pt x="10997" y="1382"/>
                  </a:cubicBezTo>
                  <a:cubicBezTo>
                    <a:pt x="10579" y="1244"/>
                    <a:pt x="10153" y="1132"/>
                    <a:pt x="9715" y="1064"/>
                  </a:cubicBezTo>
                  <a:close/>
                  <a:moveTo>
                    <a:pt x="12202" y="1889"/>
                  </a:moveTo>
                  <a:cubicBezTo>
                    <a:pt x="11715" y="2060"/>
                    <a:pt x="11237" y="2254"/>
                    <a:pt x="10773" y="2470"/>
                  </a:cubicBezTo>
                  <a:cubicBezTo>
                    <a:pt x="10309" y="2687"/>
                    <a:pt x="9856" y="2925"/>
                    <a:pt x="9417" y="3184"/>
                  </a:cubicBezTo>
                  <a:cubicBezTo>
                    <a:pt x="9617" y="3488"/>
                    <a:pt x="9841" y="3788"/>
                    <a:pt x="10079" y="4067"/>
                  </a:cubicBezTo>
                  <a:cubicBezTo>
                    <a:pt x="10318" y="4345"/>
                    <a:pt x="10571" y="4610"/>
                    <a:pt x="10847" y="4861"/>
                  </a:cubicBezTo>
                  <a:lnTo>
                    <a:pt x="13083" y="2442"/>
                  </a:lnTo>
                  <a:cubicBezTo>
                    <a:pt x="12944" y="2342"/>
                    <a:pt x="12798" y="2240"/>
                    <a:pt x="12652" y="2149"/>
                  </a:cubicBezTo>
                  <a:cubicBezTo>
                    <a:pt x="12506" y="2059"/>
                    <a:pt x="12354" y="1969"/>
                    <a:pt x="12202" y="1889"/>
                  </a:cubicBezTo>
                  <a:close/>
                  <a:moveTo>
                    <a:pt x="7362" y="1000"/>
                  </a:moveTo>
                  <a:cubicBezTo>
                    <a:pt x="6540" y="1111"/>
                    <a:pt x="5754" y="1343"/>
                    <a:pt x="5029" y="1689"/>
                  </a:cubicBezTo>
                  <a:cubicBezTo>
                    <a:pt x="4305" y="2035"/>
                    <a:pt x="3644" y="2485"/>
                    <a:pt x="3064" y="3041"/>
                  </a:cubicBezTo>
                  <a:lnTo>
                    <a:pt x="5529" y="5074"/>
                  </a:lnTo>
                  <a:cubicBezTo>
                    <a:pt x="5922" y="4671"/>
                    <a:pt x="6339" y="4283"/>
                    <a:pt x="6773" y="3923"/>
                  </a:cubicBezTo>
                  <a:cubicBezTo>
                    <a:pt x="7206" y="3564"/>
                    <a:pt x="7655" y="3227"/>
                    <a:pt x="8126" y="2912"/>
                  </a:cubicBezTo>
                  <a:cubicBezTo>
                    <a:pt x="7964" y="2608"/>
                    <a:pt x="7819" y="2296"/>
                    <a:pt x="7690" y="1976"/>
                  </a:cubicBezTo>
                  <a:cubicBezTo>
                    <a:pt x="7561" y="1655"/>
                    <a:pt x="7454" y="1336"/>
                    <a:pt x="7362" y="1000"/>
                  </a:cubicBezTo>
                  <a:close/>
                  <a:moveTo>
                    <a:pt x="13806" y="3027"/>
                  </a:moveTo>
                  <a:lnTo>
                    <a:pt x="11570" y="5446"/>
                  </a:lnTo>
                  <a:cubicBezTo>
                    <a:pt x="11852" y="5649"/>
                    <a:pt x="12144" y="5840"/>
                    <a:pt x="12449" y="6011"/>
                  </a:cubicBezTo>
                  <a:cubicBezTo>
                    <a:pt x="12752" y="6182"/>
                    <a:pt x="13064" y="6332"/>
                    <a:pt x="13387" y="6469"/>
                  </a:cubicBezTo>
                  <a:cubicBezTo>
                    <a:pt x="13602" y="6013"/>
                    <a:pt x="13798" y="5550"/>
                    <a:pt x="13963" y="5077"/>
                  </a:cubicBezTo>
                  <a:cubicBezTo>
                    <a:pt x="14128" y="4603"/>
                    <a:pt x="14273" y="4122"/>
                    <a:pt x="14386" y="3633"/>
                  </a:cubicBezTo>
                  <a:cubicBezTo>
                    <a:pt x="14296" y="3528"/>
                    <a:pt x="14195" y="3418"/>
                    <a:pt x="14098" y="3318"/>
                  </a:cubicBezTo>
                  <a:cubicBezTo>
                    <a:pt x="14001" y="3218"/>
                    <a:pt x="13909" y="3123"/>
                    <a:pt x="13806" y="3027"/>
                  </a:cubicBezTo>
                  <a:close/>
                  <a:moveTo>
                    <a:pt x="15097" y="4643"/>
                  </a:moveTo>
                  <a:cubicBezTo>
                    <a:pt x="14989" y="5011"/>
                    <a:pt x="14872" y="5369"/>
                    <a:pt x="14735" y="5729"/>
                  </a:cubicBezTo>
                  <a:cubicBezTo>
                    <a:pt x="14598" y="6089"/>
                    <a:pt x="14440" y="6449"/>
                    <a:pt x="14276" y="6798"/>
                  </a:cubicBezTo>
                  <a:cubicBezTo>
                    <a:pt x="14551" y="6884"/>
                    <a:pt x="14842" y="6953"/>
                    <a:pt x="15125" y="7013"/>
                  </a:cubicBezTo>
                  <a:cubicBezTo>
                    <a:pt x="15409" y="7074"/>
                    <a:pt x="15688" y="7122"/>
                    <a:pt x="15977" y="7158"/>
                  </a:cubicBezTo>
                  <a:cubicBezTo>
                    <a:pt x="15915" y="6710"/>
                    <a:pt x="15813" y="6274"/>
                    <a:pt x="15666" y="5853"/>
                  </a:cubicBezTo>
                  <a:cubicBezTo>
                    <a:pt x="15519" y="5432"/>
                    <a:pt x="15324" y="5029"/>
                    <a:pt x="15097" y="4643"/>
                  </a:cubicBezTo>
                  <a:close/>
                  <a:moveTo>
                    <a:pt x="8606" y="3701"/>
                  </a:moveTo>
                  <a:cubicBezTo>
                    <a:pt x="8180" y="3989"/>
                    <a:pt x="7775" y="4303"/>
                    <a:pt x="7382" y="4630"/>
                  </a:cubicBezTo>
                  <a:cubicBezTo>
                    <a:pt x="6990" y="4957"/>
                    <a:pt x="6609" y="5294"/>
                    <a:pt x="6252" y="5658"/>
                  </a:cubicBezTo>
                  <a:lnTo>
                    <a:pt x="8448" y="7464"/>
                  </a:lnTo>
                  <a:lnTo>
                    <a:pt x="10216" y="5542"/>
                  </a:lnTo>
                  <a:cubicBezTo>
                    <a:pt x="9905" y="5266"/>
                    <a:pt x="9620" y="4976"/>
                    <a:pt x="9351" y="4670"/>
                  </a:cubicBezTo>
                  <a:cubicBezTo>
                    <a:pt x="9081" y="4363"/>
                    <a:pt x="8831" y="4036"/>
                    <a:pt x="8606" y="3701"/>
                  </a:cubicBezTo>
                  <a:close/>
                  <a:moveTo>
                    <a:pt x="2433" y="3721"/>
                  </a:moveTo>
                  <a:cubicBezTo>
                    <a:pt x="1932" y="4341"/>
                    <a:pt x="1546" y="5031"/>
                    <a:pt x="1284" y="5757"/>
                  </a:cubicBezTo>
                  <a:cubicBezTo>
                    <a:pt x="1022" y="6483"/>
                    <a:pt x="879" y="7253"/>
                    <a:pt x="878" y="8036"/>
                  </a:cubicBezTo>
                  <a:cubicBezTo>
                    <a:pt x="1138" y="8064"/>
                    <a:pt x="1405" y="8097"/>
                    <a:pt x="1661" y="8144"/>
                  </a:cubicBezTo>
                  <a:cubicBezTo>
                    <a:pt x="2118" y="8228"/>
                    <a:pt x="2562" y="8343"/>
                    <a:pt x="3001" y="8485"/>
                  </a:cubicBezTo>
                  <a:cubicBezTo>
                    <a:pt x="3265" y="8000"/>
                    <a:pt x="3553" y="7531"/>
                    <a:pt x="3870" y="7076"/>
                  </a:cubicBezTo>
                  <a:cubicBezTo>
                    <a:pt x="4187" y="6619"/>
                    <a:pt x="4542" y="6181"/>
                    <a:pt x="4910" y="5757"/>
                  </a:cubicBezTo>
                  <a:lnTo>
                    <a:pt x="2433" y="3721"/>
                  </a:lnTo>
                  <a:close/>
                  <a:moveTo>
                    <a:pt x="10939" y="6126"/>
                  </a:moveTo>
                  <a:lnTo>
                    <a:pt x="9169" y="8060"/>
                  </a:lnTo>
                  <a:lnTo>
                    <a:pt x="11249" y="9761"/>
                  </a:lnTo>
                  <a:cubicBezTo>
                    <a:pt x="11579" y="9378"/>
                    <a:pt x="11885" y="8986"/>
                    <a:pt x="12172" y="8576"/>
                  </a:cubicBezTo>
                  <a:cubicBezTo>
                    <a:pt x="12459" y="8166"/>
                    <a:pt x="12721" y="7741"/>
                    <a:pt x="12963" y="7306"/>
                  </a:cubicBezTo>
                  <a:cubicBezTo>
                    <a:pt x="12603" y="7149"/>
                    <a:pt x="12253" y="6964"/>
                    <a:pt x="11915" y="6769"/>
                  </a:cubicBezTo>
                  <a:cubicBezTo>
                    <a:pt x="11577" y="6573"/>
                    <a:pt x="11251" y="6358"/>
                    <a:pt x="10939" y="6126"/>
                  </a:cubicBezTo>
                  <a:close/>
                  <a:moveTo>
                    <a:pt x="13849" y="7647"/>
                  </a:moveTo>
                  <a:cubicBezTo>
                    <a:pt x="13586" y="8127"/>
                    <a:pt x="13297" y="8593"/>
                    <a:pt x="12982" y="9045"/>
                  </a:cubicBezTo>
                  <a:cubicBezTo>
                    <a:pt x="12667" y="9497"/>
                    <a:pt x="12334" y="9936"/>
                    <a:pt x="11969" y="10357"/>
                  </a:cubicBezTo>
                  <a:lnTo>
                    <a:pt x="14436" y="12379"/>
                  </a:lnTo>
                  <a:cubicBezTo>
                    <a:pt x="14933" y="11764"/>
                    <a:pt x="15319" y="11085"/>
                    <a:pt x="15581" y="10366"/>
                  </a:cubicBezTo>
                  <a:cubicBezTo>
                    <a:pt x="15842" y="9647"/>
                    <a:pt x="15976" y="8886"/>
                    <a:pt x="15982" y="8110"/>
                  </a:cubicBezTo>
                  <a:cubicBezTo>
                    <a:pt x="15743" y="8082"/>
                    <a:pt x="15506" y="8058"/>
                    <a:pt x="15271" y="8015"/>
                  </a:cubicBezTo>
                  <a:cubicBezTo>
                    <a:pt x="15030" y="7970"/>
                    <a:pt x="14788" y="7908"/>
                    <a:pt x="14551" y="7847"/>
                  </a:cubicBezTo>
                  <a:cubicBezTo>
                    <a:pt x="14314" y="7786"/>
                    <a:pt x="14080" y="7724"/>
                    <a:pt x="13849" y="7647"/>
                  </a:cubicBezTo>
                  <a:close/>
                  <a:moveTo>
                    <a:pt x="5621" y="6339"/>
                  </a:moveTo>
                  <a:cubicBezTo>
                    <a:pt x="5287" y="6724"/>
                    <a:pt x="4981" y="7134"/>
                    <a:pt x="4692" y="7547"/>
                  </a:cubicBezTo>
                  <a:cubicBezTo>
                    <a:pt x="4403" y="7961"/>
                    <a:pt x="4130" y="8387"/>
                    <a:pt x="3887" y="8826"/>
                  </a:cubicBezTo>
                  <a:cubicBezTo>
                    <a:pt x="4272" y="8990"/>
                    <a:pt x="4648" y="9168"/>
                    <a:pt x="5008" y="9376"/>
                  </a:cubicBezTo>
                  <a:cubicBezTo>
                    <a:pt x="5368" y="9585"/>
                    <a:pt x="5718" y="9817"/>
                    <a:pt x="6049" y="10067"/>
                  </a:cubicBezTo>
                  <a:lnTo>
                    <a:pt x="7817" y="8145"/>
                  </a:lnTo>
                  <a:lnTo>
                    <a:pt x="5621" y="6339"/>
                  </a:lnTo>
                  <a:close/>
                  <a:moveTo>
                    <a:pt x="8538" y="8741"/>
                  </a:moveTo>
                  <a:lnTo>
                    <a:pt x="6770" y="10663"/>
                  </a:lnTo>
                  <a:cubicBezTo>
                    <a:pt x="7059" y="10924"/>
                    <a:pt x="7330" y="11201"/>
                    <a:pt x="7582" y="11489"/>
                  </a:cubicBezTo>
                  <a:cubicBezTo>
                    <a:pt x="7834" y="11777"/>
                    <a:pt x="8064" y="12076"/>
                    <a:pt x="8278" y="12390"/>
                  </a:cubicBezTo>
                  <a:cubicBezTo>
                    <a:pt x="8700" y="12103"/>
                    <a:pt x="9109" y="11798"/>
                    <a:pt x="9499" y="11473"/>
                  </a:cubicBezTo>
                  <a:cubicBezTo>
                    <a:pt x="9889" y="11147"/>
                    <a:pt x="10262" y="10804"/>
                    <a:pt x="10617" y="10442"/>
                  </a:cubicBezTo>
                  <a:lnTo>
                    <a:pt x="8538" y="8741"/>
                  </a:lnTo>
                  <a:close/>
                  <a:moveTo>
                    <a:pt x="1798" y="9132"/>
                  </a:moveTo>
                  <a:cubicBezTo>
                    <a:pt x="1535" y="9075"/>
                    <a:pt x="1275" y="9033"/>
                    <a:pt x="1007" y="8999"/>
                  </a:cubicBezTo>
                  <a:cubicBezTo>
                    <a:pt x="1062" y="9423"/>
                    <a:pt x="1148" y="9837"/>
                    <a:pt x="1280" y="10238"/>
                  </a:cubicBezTo>
                  <a:cubicBezTo>
                    <a:pt x="1412" y="10638"/>
                    <a:pt x="1583" y="11018"/>
                    <a:pt x="1786" y="11388"/>
                  </a:cubicBezTo>
                  <a:cubicBezTo>
                    <a:pt x="1891" y="11037"/>
                    <a:pt x="2008" y="10691"/>
                    <a:pt x="2139" y="10348"/>
                  </a:cubicBezTo>
                  <a:cubicBezTo>
                    <a:pt x="2270" y="10005"/>
                    <a:pt x="2418" y="9667"/>
                    <a:pt x="2574" y="9334"/>
                  </a:cubicBezTo>
                  <a:cubicBezTo>
                    <a:pt x="2319" y="9257"/>
                    <a:pt x="2059" y="9189"/>
                    <a:pt x="1798" y="9132"/>
                  </a:cubicBezTo>
                  <a:close/>
                  <a:moveTo>
                    <a:pt x="11338" y="11038"/>
                  </a:moveTo>
                  <a:cubicBezTo>
                    <a:pt x="10948" y="11437"/>
                    <a:pt x="10541" y="11810"/>
                    <a:pt x="10111" y="12167"/>
                  </a:cubicBezTo>
                  <a:cubicBezTo>
                    <a:pt x="9681" y="12525"/>
                    <a:pt x="9224" y="12866"/>
                    <a:pt x="8757" y="13179"/>
                  </a:cubicBezTo>
                  <a:cubicBezTo>
                    <a:pt x="8923" y="13483"/>
                    <a:pt x="9075" y="13796"/>
                    <a:pt x="9206" y="14117"/>
                  </a:cubicBezTo>
                  <a:cubicBezTo>
                    <a:pt x="9337" y="14439"/>
                    <a:pt x="9449" y="14769"/>
                    <a:pt x="9544" y="15106"/>
                  </a:cubicBezTo>
                  <a:cubicBezTo>
                    <a:pt x="10358" y="14993"/>
                    <a:pt x="11133" y="14757"/>
                    <a:pt x="11852" y="14413"/>
                  </a:cubicBezTo>
                  <a:cubicBezTo>
                    <a:pt x="12571" y="14068"/>
                    <a:pt x="13229" y="13610"/>
                    <a:pt x="13805" y="13059"/>
                  </a:cubicBezTo>
                  <a:lnTo>
                    <a:pt x="11338" y="11038"/>
                  </a:lnTo>
                  <a:close/>
                  <a:moveTo>
                    <a:pt x="3466" y="9652"/>
                  </a:moveTo>
                  <a:cubicBezTo>
                    <a:pt x="3255" y="10099"/>
                    <a:pt x="3068" y="10559"/>
                    <a:pt x="2906" y="11023"/>
                  </a:cubicBezTo>
                  <a:cubicBezTo>
                    <a:pt x="2744" y="11488"/>
                    <a:pt x="2612" y="11967"/>
                    <a:pt x="2500" y="12447"/>
                  </a:cubicBezTo>
                  <a:cubicBezTo>
                    <a:pt x="2606" y="12576"/>
                    <a:pt x="2712" y="12693"/>
                    <a:pt x="2827" y="12816"/>
                  </a:cubicBezTo>
                  <a:cubicBezTo>
                    <a:pt x="2943" y="12939"/>
                    <a:pt x="3067" y="13064"/>
                    <a:pt x="3192" y="13180"/>
                  </a:cubicBezTo>
                  <a:lnTo>
                    <a:pt x="5416" y="10759"/>
                  </a:lnTo>
                  <a:cubicBezTo>
                    <a:pt x="5115" y="10538"/>
                    <a:pt x="4810" y="10332"/>
                    <a:pt x="4484" y="10148"/>
                  </a:cubicBezTo>
                  <a:cubicBezTo>
                    <a:pt x="4158" y="9964"/>
                    <a:pt x="3813" y="9796"/>
                    <a:pt x="3466" y="9652"/>
                  </a:cubicBezTo>
                  <a:close/>
                  <a:moveTo>
                    <a:pt x="6136" y="11355"/>
                  </a:moveTo>
                  <a:lnTo>
                    <a:pt x="3901" y="13774"/>
                  </a:lnTo>
                  <a:cubicBezTo>
                    <a:pt x="4016" y="13856"/>
                    <a:pt x="4137" y="13929"/>
                    <a:pt x="4256" y="14005"/>
                  </a:cubicBezTo>
                  <a:cubicBezTo>
                    <a:pt x="4376" y="14081"/>
                    <a:pt x="4502" y="14158"/>
                    <a:pt x="4626" y="14228"/>
                  </a:cubicBezTo>
                  <a:cubicBezTo>
                    <a:pt x="5123" y="14054"/>
                    <a:pt x="5608" y="13859"/>
                    <a:pt x="6082" y="13639"/>
                  </a:cubicBezTo>
                  <a:cubicBezTo>
                    <a:pt x="6556" y="13419"/>
                    <a:pt x="7019" y="13171"/>
                    <a:pt x="7466" y="12906"/>
                  </a:cubicBezTo>
                  <a:cubicBezTo>
                    <a:pt x="7279" y="12625"/>
                    <a:pt x="7074" y="12352"/>
                    <a:pt x="6853" y="12093"/>
                  </a:cubicBezTo>
                  <a:cubicBezTo>
                    <a:pt x="6632" y="11833"/>
                    <a:pt x="6391" y="11591"/>
                    <a:pt x="6136" y="11355"/>
                  </a:cubicBezTo>
                  <a:close/>
                  <a:moveTo>
                    <a:pt x="7934" y="13694"/>
                  </a:moveTo>
                  <a:cubicBezTo>
                    <a:pt x="7591" y="13896"/>
                    <a:pt x="7243" y="14084"/>
                    <a:pt x="6885" y="14262"/>
                  </a:cubicBezTo>
                  <a:cubicBezTo>
                    <a:pt x="6527" y="14440"/>
                    <a:pt x="6160" y="14609"/>
                    <a:pt x="5788" y="14762"/>
                  </a:cubicBezTo>
                  <a:cubicBezTo>
                    <a:pt x="6191" y="14908"/>
                    <a:pt x="6614" y="15020"/>
                    <a:pt x="7040" y="15099"/>
                  </a:cubicBezTo>
                  <a:cubicBezTo>
                    <a:pt x="7538" y="15190"/>
                    <a:pt x="8041" y="15236"/>
                    <a:pt x="8548" y="15233"/>
                  </a:cubicBezTo>
                  <a:cubicBezTo>
                    <a:pt x="8471" y="14966"/>
                    <a:pt x="8384" y="14704"/>
                    <a:pt x="8282" y="14447"/>
                  </a:cubicBezTo>
                  <a:cubicBezTo>
                    <a:pt x="8181" y="14190"/>
                    <a:pt x="8061" y="13938"/>
                    <a:pt x="7934" y="1369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31" name="Shape 11664"/>
            <p:cNvSpPr/>
            <p:nvPr userDrawn="1"/>
          </p:nvSpPr>
          <p:spPr>
            <a:xfrm>
              <a:off x="7326001" y="2506389"/>
              <a:ext cx="377391" cy="316870"/>
            </a:xfrm>
            <a:custGeom>
              <a:avLst/>
              <a:gdLst/>
              <a:ahLst/>
              <a:cxnLst>
                <a:cxn ang="0">
                  <a:pos x="wd2" y="hd2"/>
                </a:cxn>
                <a:cxn ang="5400000">
                  <a:pos x="wd2" y="hd2"/>
                </a:cxn>
                <a:cxn ang="10800000">
                  <a:pos x="wd2" y="hd2"/>
                </a:cxn>
                <a:cxn ang="16200000">
                  <a:pos x="wd2" y="hd2"/>
                </a:cxn>
              </a:cxnLst>
              <a:rect l="0" t="0" r="r" b="b"/>
              <a:pathLst>
                <a:path w="21600" h="21600" extrusionOk="0">
                  <a:moveTo>
                    <a:pt x="13666" y="8645"/>
                  </a:moveTo>
                  <a:cubicBezTo>
                    <a:pt x="12912" y="8819"/>
                    <a:pt x="12183" y="8233"/>
                    <a:pt x="12037" y="7337"/>
                  </a:cubicBezTo>
                  <a:cubicBezTo>
                    <a:pt x="11891" y="6440"/>
                    <a:pt x="12382" y="5571"/>
                    <a:pt x="13136" y="5397"/>
                  </a:cubicBezTo>
                  <a:cubicBezTo>
                    <a:pt x="13888" y="5223"/>
                    <a:pt x="14617" y="5809"/>
                    <a:pt x="14763" y="6705"/>
                  </a:cubicBezTo>
                  <a:cubicBezTo>
                    <a:pt x="14909" y="7602"/>
                    <a:pt x="14418" y="8471"/>
                    <a:pt x="13666" y="8645"/>
                  </a:cubicBezTo>
                  <a:close/>
                  <a:moveTo>
                    <a:pt x="9893" y="16176"/>
                  </a:moveTo>
                  <a:lnTo>
                    <a:pt x="7167" y="16807"/>
                  </a:lnTo>
                  <a:lnTo>
                    <a:pt x="6637" y="13559"/>
                  </a:lnTo>
                  <a:lnTo>
                    <a:pt x="9363" y="12928"/>
                  </a:lnTo>
                  <a:cubicBezTo>
                    <a:pt x="9363" y="12928"/>
                    <a:pt x="9893" y="16176"/>
                    <a:pt x="9893" y="16176"/>
                  </a:cubicBezTo>
                  <a:close/>
                  <a:moveTo>
                    <a:pt x="5604" y="17169"/>
                  </a:moveTo>
                  <a:lnTo>
                    <a:pt x="2878" y="17800"/>
                  </a:lnTo>
                  <a:lnTo>
                    <a:pt x="2348" y="14552"/>
                  </a:lnTo>
                  <a:lnTo>
                    <a:pt x="5074" y="13921"/>
                  </a:lnTo>
                  <a:cubicBezTo>
                    <a:pt x="5074" y="13921"/>
                    <a:pt x="5604" y="17169"/>
                    <a:pt x="5604" y="17169"/>
                  </a:cubicBezTo>
                  <a:close/>
                  <a:moveTo>
                    <a:pt x="12498" y="1492"/>
                  </a:moveTo>
                  <a:lnTo>
                    <a:pt x="7003" y="11626"/>
                  </a:lnTo>
                  <a:lnTo>
                    <a:pt x="694" y="13086"/>
                  </a:lnTo>
                  <a:lnTo>
                    <a:pt x="2084" y="21600"/>
                  </a:lnTo>
                  <a:lnTo>
                    <a:pt x="13469" y="18964"/>
                  </a:lnTo>
                  <a:lnTo>
                    <a:pt x="12369" y="12224"/>
                  </a:lnTo>
                  <a:lnTo>
                    <a:pt x="15993" y="11385"/>
                  </a:lnTo>
                  <a:lnTo>
                    <a:pt x="17093" y="18125"/>
                  </a:lnTo>
                  <a:lnTo>
                    <a:pt x="21600" y="17082"/>
                  </a:lnTo>
                  <a:lnTo>
                    <a:pt x="20219" y="8622"/>
                  </a:lnTo>
                  <a:lnTo>
                    <a:pt x="20832" y="8481"/>
                  </a:lnTo>
                  <a:cubicBezTo>
                    <a:pt x="20832" y="8481"/>
                    <a:pt x="12498" y="1492"/>
                    <a:pt x="12498" y="1492"/>
                  </a:cubicBezTo>
                  <a:close/>
                  <a:moveTo>
                    <a:pt x="20572" y="6974"/>
                  </a:moveTo>
                  <a:lnTo>
                    <a:pt x="20663" y="7533"/>
                  </a:lnTo>
                  <a:lnTo>
                    <a:pt x="12346" y="559"/>
                  </a:lnTo>
                  <a:lnTo>
                    <a:pt x="6626" y="11107"/>
                  </a:lnTo>
                  <a:lnTo>
                    <a:pt x="0" y="12641"/>
                  </a:lnTo>
                  <a:lnTo>
                    <a:pt x="3130" y="6656"/>
                  </a:lnTo>
                  <a:lnTo>
                    <a:pt x="9437" y="5195"/>
                  </a:lnTo>
                  <a:lnTo>
                    <a:pt x="12254" y="0"/>
                  </a:lnTo>
                  <a:cubicBezTo>
                    <a:pt x="12254" y="0"/>
                    <a:pt x="20572" y="6974"/>
                    <a:pt x="20572" y="6974"/>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3" name="Shape 11675"/>
            <p:cNvSpPr/>
            <p:nvPr userDrawn="1"/>
          </p:nvSpPr>
          <p:spPr>
            <a:xfrm>
              <a:off x="6143529" y="1240389"/>
              <a:ext cx="479992" cy="564717"/>
            </a:xfrm>
            <a:custGeom>
              <a:avLst/>
              <a:gdLst/>
              <a:ahLst/>
              <a:cxnLst>
                <a:cxn ang="0">
                  <a:pos x="wd2" y="hd2"/>
                </a:cxn>
                <a:cxn ang="5400000">
                  <a:pos x="wd2" y="hd2"/>
                </a:cxn>
                <a:cxn ang="10800000">
                  <a:pos x="wd2" y="hd2"/>
                </a:cxn>
                <a:cxn ang="16200000">
                  <a:pos x="wd2" y="hd2"/>
                </a:cxn>
              </a:cxnLst>
              <a:rect l="0" t="0" r="r" b="b"/>
              <a:pathLst>
                <a:path w="19201" h="21329" extrusionOk="0">
                  <a:moveTo>
                    <a:pt x="9479" y="69"/>
                  </a:moveTo>
                  <a:cubicBezTo>
                    <a:pt x="11124" y="274"/>
                    <a:pt x="12739" y="925"/>
                    <a:pt x="14086" y="2032"/>
                  </a:cubicBezTo>
                  <a:cubicBezTo>
                    <a:pt x="15976" y="3586"/>
                    <a:pt x="17010" y="5836"/>
                    <a:pt x="16935" y="8190"/>
                  </a:cubicBezTo>
                  <a:cubicBezTo>
                    <a:pt x="16907" y="10081"/>
                    <a:pt x="16182" y="11891"/>
                    <a:pt x="14858" y="13324"/>
                  </a:cubicBezTo>
                  <a:cubicBezTo>
                    <a:pt x="12857" y="15491"/>
                    <a:pt x="9835" y="16494"/>
                    <a:pt x="6856" y="15992"/>
                  </a:cubicBezTo>
                  <a:cubicBezTo>
                    <a:pt x="491" y="14715"/>
                    <a:pt x="-2156" y="7496"/>
                    <a:pt x="2011" y="2776"/>
                  </a:cubicBezTo>
                  <a:cubicBezTo>
                    <a:pt x="3901" y="635"/>
                    <a:pt x="6739" y="-271"/>
                    <a:pt x="9479" y="69"/>
                  </a:cubicBezTo>
                  <a:close/>
                  <a:moveTo>
                    <a:pt x="16811" y="1700"/>
                  </a:moveTo>
                  <a:cubicBezTo>
                    <a:pt x="18616" y="3812"/>
                    <a:pt x="19444" y="6467"/>
                    <a:pt x="19139" y="9165"/>
                  </a:cubicBezTo>
                  <a:cubicBezTo>
                    <a:pt x="18834" y="11863"/>
                    <a:pt x="17427" y="14284"/>
                    <a:pt x="15191" y="15988"/>
                  </a:cubicBezTo>
                  <a:cubicBezTo>
                    <a:pt x="12662" y="17916"/>
                    <a:pt x="9407" y="18600"/>
                    <a:pt x="6359" y="18040"/>
                  </a:cubicBezTo>
                  <a:cubicBezTo>
                    <a:pt x="5749" y="17929"/>
                    <a:pt x="5143" y="17767"/>
                    <a:pt x="4558" y="17555"/>
                  </a:cubicBezTo>
                  <a:lnTo>
                    <a:pt x="4164" y="19468"/>
                  </a:lnTo>
                  <a:lnTo>
                    <a:pt x="7063" y="20000"/>
                  </a:lnTo>
                  <a:lnTo>
                    <a:pt x="6790" y="21329"/>
                  </a:lnTo>
                  <a:lnTo>
                    <a:pt x="227" y="20124"/>
                  </a:lnTo>
                  <a:lnTo>
                    <a:pt x="500" y="18796"/>
                  </a:lnTo>
                  <a:lnTo>
                    <a:pt x="2757" y="19210"/>
                  </a:lnTo>
                  <a:lnTo>
                    <a:pt x="3219" y="16965"/>
                  </a:lnTo>
                  <a:cubicBezTo>
                    <a:pt x="2951" y="16825"/>
                    <a:pt x="2688" y="16674"/>
                    <a:pt x="2431" y="16511"/>
                  </a:cubicBezTo>
                  <a:cubicBezTo>
                    <a:pt x="2174" y="16349"/>
                    <a:pt x="1928" y="16168"/>
                    <a:pt x="1684" y="15982"/>
                  </a:cubicBezTo>
                  <a:lnTo>
                    <a:pt x="2580" y="14934"/>
                  </a:lnTo>
                  <a:cubicBezTo>
                    <a:pt x="5970" y="17523"/>
                    <a:pt x="10902" y="17523"/>
                    <a:pt x="14300" y="14933"/>
                  </a:cubicBezTo>
                  <a:cubicBezTo>
                    <a:pt x="16239" y="13456"/>
                    <a:pt x="17444" y="11360"/>
                    <a:pt x="17708" y="9021"/>
                  </a:cubicBezTo>
                  <a:cubicBezTo>
                    <a:pt x="17973" y="6682"/>
                    <a:pt x="17267" y="4385"/>
                    <a:pt x="15703" y="2555"/>
                  </a:cubicBezTo>
                  <a:lnTo>
                    <a:pt x="16811" y="1700"/>
                  </a:lnTo>
                  <a:close/>
                  <a:moveTo>
                    <a:pt x="9715" y="1064"/>
                  </a:moveTo>
                  <a:cubicBezTo>
                    <a:pt x="9278" y="996"/>
                    <a:pt x="8832" y="968"/>
                    <a:pt x="8387" y="974"/>
                  </a:cubicBezTo>
                  <a:cubicBezTo>
                    <a:pt x="8460" y="1222"/>
                    <a:pt x="8544" y="1461"/>
                    <a:pt x="8641" y="1699"/>
                  </a:cubicBezTo>
                  <a:cubicBezTo>
                    <a:pt x="8737" y="1936"/>
                    <a:pt x="8846" y="2172"/>
                    <a:pt x="8962" y="2399"/>
                  </a:cubicBezTo>
                  <a:cubicBezTo>
                    <a:pt x="9289" y="2208"/>
                    <a:pt x="9627" y="2028"/>
                    <a:pt x="9967" y="1859"/>
                  </a:cubicBezTo>
                  <a:cubicBezTo>
                    <a:pt x="10307" y="1689"/>
                    <a:pt x="10645" y="1529"/>
                    <a:pt x="10997" y="1382"/>
                  </a:cubicBezTo>
                  <a:cubicBezTo>
                    <a:pt x="10579" y="1244"/>
                    <a:pt x="10153" y="1132"/>
                    <a:pt x="9715" y="1064"/>
                  </a:cubicBezTo>
                  <a:close/>
                  <a:moveTo>
                    <a:pt x="12202" y="1889"/>
                  </a:moveTo>
                  <a:cubicBezTo>
                    <a:pt x="11715" y="2060"/>
                    <a:pt x="11237" y="2254"/>
                    <a:pt x="10773" y="2470"/>
                  </a:cubicBezTo>
                  <a:cubicBezTo>
                    <a:pt x="10309" y="2687"/>
                    <a:pt x="9856" y="2925"/>
                    <a:pt x="9417" y="3184"/>
                  </a:cubicBezTo>
                  <a:cubicBezTo>
                    <a:pt x="9617" y="3488"/>
                    <a:pt x="9841" y="3788"/>
                    <a:pt x="10079" y="4067"/>
                  </a:cubicBezTo>
                  <a:cubicBezTo>
                    <a:pt x="10318" y="4345"/>
                    <a:pt x="10571" y="4610"/>
                    <a:pt x="10847" y="4861"/>
                  </a:cubicBezTo>
                  <a:lnTo>
                    <a:pt x="13083" y="2442"/>
                  </a:lnTo>
                  <a:cubicBezTo>
                    <a:pt x="12944" y="2342"/>
                    <a:pt x="12798" y="2240"/>
                    <a:pt x="12652" y="2149"/>
                  </a:cubicBezTo>
                  <a:cubicBezTo>
                    <a:pt x="12506" y="2059"/>
                    <a:pt x="12354" y="1969"/>
                    <a:pt x="12202" y="1889"/>
                  </a:cubicBezTo>
                  <a:close/>
                  <a:moveTo>
                    <a:pt x="7362" y="1000"/>
                  </a:moveTo>
                  <a:cubicBezTo>
                    <a:pt x="6540" y="1111"/>
                    <a:pt x="5754" y="1343"/>
                    <a:pt x="5029" y="1689"/>
                  </a:cubicBezTo>
                  <a:cubicBezTo>
                    <a:pt x="4305" y="2035"/>
                    <a:pt x="3644" y="2485"/>
                    <a:pt x="3064" y="3041"/>
                  </a:cubicBezTo>
                  <a:lnTo>
                    <a:pt x="5529" y="5074"/>
                  </a:lnTo>
                  <a:cubicBezTo>
                    <a:pt x="5922" y="4671"/>
                    <a:pt x="6339" y="4283"/>
                    <a:pt x="6773" y="3923"/>
                  </a:cubicBezTo>
                  <a:cubicBezTo>
                    <a:pt x="7206" y="3564"/>
                    <a:pt x="7655" y="3227"/>
                    <a:pt x="8126" y="2912"/>
                  </a:cubicBezTo>
                  <a:cubicBezTo>
                    <a:pt x="7964" y="2608"/>
                    <a:pt x="7819" y="2296"/>
                    <a:pt x="7690" y="1976"/>
                  </a:cubicBezTo>
                  <a:cubicBezTo>
                    <a:pt x="7561" y="1655"/>
                    <a:pt x="7454" y="1336"/>
                    <a:pt x="7362" y="1000"/>
                  </a:cubicBezTo>
                  <a:close/>
                  <a:moveTo>
                    <a:pt x="13806" y="3027"/>
                  </a:moveTo>
                  <a:lnTo>
                    <a:pt x="11570" y="5446"/>
                  </a:lnTo>
                  <a:cubicBezTo>
                    <a:pt x="11852" y="5649"/>
                    <a:pt x="12144" y="5840"/>
                    <a:pt x="12449" y="6011"/>
                  </a:cubicBezTo>
                  <a:cubicBezTo>
                    <a:pt x="12752" y="6182"/>
                    <a:pt x="13064" y="6332"/>
                    <a:pt x="13387" y="6469"/>
                  </a:cubicBezTo>
                  <a:cubicBezTo>
                    <a:pt x="13602" y="6013"/>
                    <a:pt x="13798" y="5550"/>
                    <a:pt x="13963" y="5077"/>
                  </a:cubicBezTo>
                  <a:cubicBezTo>
                    <a:pt x="14128" y="4603"/>
                    <a:pt x="14273" y="4122"/>
                    <a:pt x="14386" y="3633"/>
                  </a:cubicBezTo>
                  <a:cubicBezTo>
                    <a:pt x="14296" y="3528"/>
                    <a:pt x="14195" y="3418"/>
                    <a:pt x="14098" y="3318"/>
                  </a:cubicBezTo>
                  <a:cubicBezTo>
                    <a:pt x="14001" y="3218"/>
                    <a:pt x="13909" y="3123"/>
                    <a:pt x="13806" y="3027"/>
                  </a:cubicBezTo>
                  <a:close/>
                  <a:moveTo>
                    <a:pt x="15097" y="4643"/>
                  </a:moveTo>
                  <a:cubicBezTo>
                    <a:pt x="14989" y="5011"/>
                    <a:pt x="14872" y="5369"/>
                    <a:pt x="14735" y="5729"/>
                  </a:cubicBezTo>
                  <a:cubicBezTo>
                    <a:pt x="14598" y="6089"/>
                    <a:pt x="14440" y="6449"/>
                    <a:pt x="14276" y="6798"/>
                  </a:cubicBezTo>
                  <a:cubicBezTo>
                    <a:pt x="14551" y="6884"/>
                    <a:pt x="14842" y="6953"/>
                    <a:pt x="15125" y="7013"/>
                  </a:cubicBezTo>
                  <a:cubicBezTo>
                    <a:pt x="15409" y="7074"/>
                    <a:pt x="15688" y="7122"/>
                    <a:pt x="15977" y="7158"/>
                  </a:cubicBezTo>
                  <a:cubicBezTo>
                    <a:pt x="15915" y="6710"/>
                    <a:pt x="15813" y="6274"/>
                    <a:pt x="15666" y="5853"/>
                  </a:cubicBezTo>
                  <a:cubicBezTo>
                    <a:pt x="15519" y="5432"/>
                    <a:pt x="15324" y="5029"/>
                    <a:pt x="15097" y="4643"/>
                  </a:cubicBezTo>
                  <a:close/>
                  <a:moveTo>
                    <a:pt x="8606" y="3701"/>
                  </a:moveTo>
                  <a:cubicBezTo>
                    <a:pt x="8180" y="3989"/>
                    <a:pt x="7775" y="4303"/>
                    <a:pt x="7382" y="4630"/>
                  </a:cubicBezTo>
                  <a:cubicBezTo>
                    <a:pt x="6990" y="4957"/>
                    <a:pt x="6609" y="5294"/>
                    <a:pt x="6252" y="5658"/>
                  </a:cubicBezTo>
                  <a:lnTo>
                    <a:pt x="8448" y="7464"/>
                  </a:lnTo>
                  <a:lnTo>
                    <a:pt x="10216" y="5542"/>
                  </a:lnTo>
                  <a:cubicBezTo>
                    <a:pt x="9905" y="5266"/>
                    <a:pt x="9620" y="4976"/>
                    <a:pt x="9351" y="4670"/>
                  </a:cubicBezTo>
                  <a:cubicBezTo>
                    <a:pt x="9081" y="4363"/>
                    <a:pt x="8831" y="4036"/>
                    <a:pt x="8606" y="3701"/>
                  </a:cubicBezTo>
                  <a:close/>
                  <a:moveTo>
                    <a:pt x="2433" y="3721"/>
                  </a:moveTo>
                  <a:cubicBezTo>
                    <a:pt x="1932" y="4341"/>
                    <a:pt x="1546" y="5031"/>
                    <a:pt x="1284" y="5757"/>
                  </a:cubicBezTo>
                  <a:cubicBezTo>
                    <a:pt x="1022" y="6483"/>
                    <a:pt x="879" y="7253"/>
                    <a:pt x="878" y="8036"/>
                  </a:cubicBezTo>
                  <a:cubicBezTo>
                    <a:pt x="1138" y="8064"/>
                    <a:pt x="1405" y="8097"/>
                    <a:pt x="1661" y="8144"/>
                  </a:cubicBezTo>
                  <a:cubicBezTo>
                    <a:pt x="2118" y="8228"/>
                    <a:pt x="2562" y="8343"/>
                    <a:pt x="3001" y="8485"/>
                  </a:cubicBezTo>
                  <a:cubicBezTo>
                    <a:pt x="3265" y="8000"/>
                    <a:pt x="3553" y="7531"/>
                    <a:pt x="3870" y="7076"/>
                  </a:cubicBezTo>
                  <a:cubicBezTo>
                    <a:pt x="4187" y="6619"/>
                    <a:pt x="4542" y="6181"/>
                    <a:pt x="4910" y="5757"/>
                  </a:cubicBezTo>
                  <a:lnTo>
                    <a:pt x="2433" y="3721"/>
                  </a:lnTo>
                  <a:close/>
                  <a:moveTo>
                    <a:pt x="10939" y="6126"/>
                  </a:moveTo>
                  <a:lnTo>
                    <a:pt x="9169" y="8060"/>
                  </a:lnTo>
                  <a:lnTo>
                    <a:pt x="11249" y="9761"/>
                  </a:lnTo>
                  <a:cubicBezTo>
                    <a:pt x="11579" y="9378"/>
                    <a:pt x="11885" y="8986"/>
                    <a:pt x="12172" y="8576"/>
                  </a:cubicBezTo>
                  <a:cubicBezTo>
                    <a:pt x="12459" y="8166"/>
                    <a:pt x="12721" y="7741"/>
                    <a:pt x="12963" y="7306"/>
                  </a:cubicBezTo>
                  <a:cubicBezTo>
                    <a:pt x="12603" y="7149"/>
                    <a:pt x="12253" y="6964"/>
                    <a:pt x="11915" y="6769"/>
                  </a:cubicBezTo>
                  <a:cubicBezTo>
                    <a:pt x="11577" y="6573"/>
                    <a:pt x="11251" y="6358"/>
                    <a:pt x="10939" y="6126"/>
                  </a:cubicBezTo>
                  <a:close/>
                  <a:moveTo>
                    <a:pt x="13849" y="7647"/>
                  </a:moveTo>
                  <a:cubicBezTo>
                    <a:pt x="13586" y="8127"/>
                    <a:pt x="13297" y="8593"/>
                    <a:pt x="12982" y="9045"/>
                  </a:cubicBezTo>
                  <a:cubicBezTo>
                    <a:pt x="12667" y="9497"/>
                    <a:pt x="12334" y="9936"/>
                    <a:pt x="11969" y="10357"/>
                  </a:cubicBezTo>
                  <a:lnTo>
                    <a:pt x="14436" y="12379"/>
                  </a:lnTo>
                  <a:cubicBezTo>
                    <a:pt x="14933" y="11764"/>
                    <a:pt x="15319" y="11085"/>
                    <a:pt x="15581" y="10366"/>
                  </a:cubicBezTo>
                  <a:cubicBezTo>
                    <a:pt x="15842" y="9647"/>
                    <a:pt x="15976" y="8886"/>
                    <a:pt x="15982" y="8110"/>
                  </a:cubicBezTo>
                  <a:cubicBezTo>
                    <a:pt x="15743" y="8082"/>
                    <a:pt x="15506" y="8058"/>
                    <a:pt x="15271" y="8015"/>
                  </a:cubicBezTo>
                  <a:cubicBezTo>
                    <a:pt x="15030" y="7970"/>
                    <a:pt x="14788" y="7908"/>
                    <a:pt x="14551" y="7847"/>
                  </a:cubicBezTo>
                  <a:cubicBezTo>
                    <a:pt x="14314" y="7786"/>
                    <a:pt x="14080" y="7724"/>
                    <a:pt x="13849" y="7647"/>
                  </a:cubicBezTo>
                  <a:close/>
                  <a:moveTo>
                    <a:pt x="5621" y="6339"/>
                  </a:moveTo>
                  <a:cubicBezTo>
                    <a:pt x="5287" y="6724"/>
                    <a:pt x="4981" y="7134"/>
                    <a:pt x="4692" y="7547"/>
                  </a:cubicBezTo>
                  <a:cubicBezTo>
                    <a:pt x="4403" y="7961"/>
                    <a:pt x="4130" y="8387"/>
                    <a:pt x="3887" y="8826"/>
                  </a:cubicBezTo>
                  <a:cubicBezTo>
                    <a:pt x="4272" y="8990"/>
                    <a:pt x="4648" y="9168"/>
                    <a:pt x="5008" y="9376"/>
                  </a:cubicBezTo>
                  <a:cubicBezTo>
                    <a:pt x="5368" y="9585"/>
                    <a:pt x="5718" y="9817"/>
                    <a:pt x="6049" y="10067"/>
                  </a:cubicBezTo>
                  <a:lnTo>
                    <a:pt x="7817" y="8145"/>
                  </a:lnTo>
                  <a:lnTo>
                    <a:pt x="5621" y="6339"/>
                  </a:lnTo>
                  <a:close/>
                  <a:moveTo>
                    <a:pt x="8538" y="8741"/>
                  </a:moveTo>
                  <a:lnTo>
                    <a:pt x="6770" y="10663"/>
                  </a:lnTo>
                  <a:cubicBezTo>
                    <a:pt x="7059" y="10924"/>
                    <a:pt x="7330" y="11201"/>
                    <a:pt x="7582" y="11489"/>
                  </a:cubicBezTo>
                  <a:cubicBezTo>
                    <a:pt x="7834" y="11777"/>
                    <a:pt x="8064" y="12076"/>
                    <a:pt x="8278" y="12390"/>
                  </a:cubicBezTo>
                  <a:cubicBezTo>
                    <a:pt x="8700" y="12103"/>
                    <a:pt x="9109" y="11798"/>
                    <a:pt x="9499" y="11473"/>
                  </a:cubicBezTo>
                  <a:cubicBezTo>
                    <a:pt x="9889" y="11147"/>
                    <a:pt x="10262" y="10804"/>
                    <a:pt x="10617" y="10442"/>
                  </a:cubicBezTo>
                  <a:lnTo>
                    <a:pt x="8538" y="8741"/>
                  </a:lnTo>
                  <a:close/>
                  <a:moveTo>
                    <a:pt x="1798" y="9132"/>
                  </a:moveTo>
                  <a:cubicBezTo>
                    <a:pt x="1535" y="9075"/>
                    <a:pt x="1275" y="9033"/>
                    <a:pt x="1007" y="8999"/>
                  </a:cubicBezTo>
                  <a:cubicBezTo>
                    <a:pt x="1062" y="9423"/>
                    <a:pt x="1148" y="9837"/>
                    <a:pt x="1280" y="10238"/>
                  </a:cubicBezTo>
                  <a:cubicBezTo>
                    <a:pt x="1412" y="10638"/>
                    <a:pt x="1583" y="11018"/>
                    <a:pt x="1786" y="11388"/>
                  </a:cubicBezTo>
                  <a:cubicBezTo>
                    <a:pt x="1891" y="11037"/>
                    <a:pt x="2008" y="10691"/>
                    <a:pt x="2139" y="10348"/>
                  </a:cubicBezTo>
                  <a:cubicBezTo>
                    <a:pt x="2270" y="10005"/>
                    <a:pt x="2418" y="9667"/>
                    <a:pt x="2574" y="9334"/>
                  </a:cubicBezTo>
                  <a:cubicBezTo>
                    <a:pt x="2319" y="9257"/>
                    <a:pt x="2059" y="9189"/>
                    <a:pt x="1798" y="9132"/>
                  </a:cubicBezTo>
                  <a:close/>
                  <a:moveTo>
                    <a:pt x="11338" y="11038"/>
                  </a:moveTo>
                  <a:cubicBezTo>
                    <a:pt x="10948" y="11437"/>
                    <a:pt x="10541" y="11810"/>
                    <a:pt x="10111" y="12167"/>
                  </a:cubicBezTo>
                  <a:cubicBezTo>
                    <a:pt x="9681" y="12525"/>
                    <a:pt x="9224" y="12866"/>
                    <a:pt x="8757" y="13179"/>
                  </a:cubicBezTo>
                  <a:cubicBezTo>
                    <a:pt x="8923" y="13483"/>
                    <a:pt x="9075" y="13796"/>
                    <a:pt x="9206" y="14117"/>
                  </a:cubicBezTo>
                  <a:cubicBezTo>
                    <a:pt x="9337" y="14439"/>
                    <a:pt x="9449" y="14769"/>
                    <a:pt x="9544" y="15106"/>
                  </a:cubicBezTo>
                  <a:cubicBezTo>
                    <a:pt x="10358" y="14993"/>
                    <a:pt x="11133" y="14757"/>
                    <a:pt x="11852" y="14413"/>
                  </a:cubicBezTo>
                  <a:cubicBezTo>
                    <a:pt x="12571" y="14068"/>
                    <a:pt x="13229" y="13610"/>
                    <a:pt x="13805" y="13059"/>
                  </a:cubicBezTo>
                  <a:lnTo>
                    <a:pt x="11338" y="11038"/>
                  </a:lnTo>
                  <a:close/>
                  <a:moveTo>
                    <a:pt x="3466" y="9652"/>
                  </a:moveTo>
                  <a:cubicBezTo>
                    <a:pt x="3255" y="10099"/>
                    <a:pt x="3068" y="10559"/>
                    <a:pt x="2906" y="11023"/>
                  </a:cubicBezTo>
                  <a:cubicBezTo>
                    <a:pt x="2744" y="11488"/>
                    <a:pt x="2612" y="11967"/>
                    <a:pt x="2500" y="12447"/>
                  </a:cubicBezTo>
                  <a:cubicBezTo>
                    <a:pt x="2606" y="12576"/>
                    <a:pt x="2712" y="12693"/>
                    <a:pt x="2827" y="12816"/>
                  </a:cubicBezTo>
                  <a:cubicBezTo>
                    <a:pt x="2943" y="12939"/>
                    <a:pt x="3067" y="13064"/>
                    <a:pt x="3192" y="13180"/>
                  </a:cubicBezTo>
                  <a:lnTo>
                    <a:pt x="5416" y="10759"/>
                  </a:lnTo>
                  <a:cubicBezTo>
                    <a:pt x="5115" y="10538"/>
                    <a:pt x="4810" y="10332"/>
                    <a:pt x="4484" y="10148"/>
                  </a:cubicBezTo>
                  <a:cubicBezTo>
                    <a:pt x="4158" y="9964"/>
                    <a:pt x="3813" y="9796"/>
                    <a:pt x="3466" y="9652"/>
                  </a:cubicBezTo>
                  <a:close/>
                  <a:moveTo>
                    <a:pt x="6136" y="11355"/>
                  </a:moveTo>
                  <a:lnTo>
                    <a:pt x="3901" y="13774"/>
                  </a:lnTo>
                  <a:cubicBezTo>
                    <a:pt x="4016" y="13856"/>
                    <a:pt x="4137" y="13929"/>
                    <a:pt x="4256" y="14005"/>
                  </a:cubicBezTo>
                  <a:cubicBezTo>
                    <a:pt x="4376" y="14081"/>
                    <a:pt x="4502" y="14158"/>
                    <a:pt x="4626" y="14228"/>
                  </a:cubicBezTo>
                  <a:cubicBezTo>
                    <a:pt x="5123" y="14054"/>
                    <a:pt x="5608" y="13859"/>
                    <a:pt x="6082" y="13639"/>
                  </a:cubicBezTo>
                  <a:cubicBezTo>
                    <a:pt x="6556" y="13419"/>
                    <a:pt x="7019" y="13171"/>
                    <a:pt x="7466" y="12906"/>
                  </a:cubicBezTo>
                  <a:cubicBezTo>
                    <a:pt x="7279" y="12625"/>
                    <a:pt x="7074" y="12352"/>
                    <a:pt x="6853" y="12093"/>
                  </a:cubicBezTo>
                  <a:cubicBezTo>
                    <a:pt x="6632" y="11833"/>
                    <a:pt x="6391" y="11591"/>
                    <a:pt x="6136" y="11355"/>
                  </a:cubicBezTo>
                  <a:close/>
                  <a:moveTo>
                    <a:pt x="7934" y="13694"/>
                  </a:moveTo>
                  <a:cubicBezTo>
                    <a:pt x="7591" y="13896"/>
                    <a:pt x="7243" y="14084"/>
                    <a:pt x="6885" y="14262"/>
                  </a:cubicBezTo>
                  <a:cubicBezTo>
                    <a:pt x="6527" y="14440"/>
                    <a:pt x="6160" y="14609"/>
                    <a:pt x="5788" y="14762"/>
                  </a:cubicBezTo>
                  <a:cubicBezTo>
                    <a:pt x="6191" y="14908"/>
                    <a:pt x="6614" y="15020"/>
                    <a:pt x="7040" y="15099"/>
                  </a:cubicBezTo>
                  <a:cubicBezTo>
                    <a:pt x="7538" y="15190"/>
                    <a:pt x="8041" y="15236"/>
                    <a:pt x="8548" y="15233"/>
                  </a:cubicBezTo>
                  <a:cubicBezTo>
                    <a:pt x="8471" y="14966"/>
                    <a:pt x="8384" y="14704"/>
                    <a:pt x="8282" y="14447"/>
                  </a:cubicBezTo>
                  <a:cubicBezTo>
                    <a:pt x="8181" y="14190"/>
                    <a:pt x="8061" y="13938"/>
                    <a:pt x="7934" y="13694"/>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4" name="Shape 11676"/>
            <p:cNvSpPr/>
            <p:nvPr userDrawn="1"/>
          </p:nvSpPr>
          <p:spPr>
            <a:xfrm>
              <a:off x="7882149" y="876756"/>
              <a:ext cx="358369" cy="358369"/>
            </a:xfrm>
            <a:custGeom>
              <a:avLst/>
              <a:gdLst/>
              <a:ahLst/>
              <a:cxnLst>
                <a:cxn ang="0">
                  <a:pos x="wd2" y="hd2"/>
                </a:cxn>
                <a:cxn ang="5400000">
                  <a:pos x="wd2" y="hd2"/>
                </a:cxn>
                <a:cxn ang="10800000">
                  <a:pos x="wd2" y="hd2"/>
                </a:cxn>
                <a:cxn ang="16200000">
                  <a:pos x="wd2" y="hd2"/>
                </a:cxn>
              </a:cxnLst>
              <a:rect l="0" t="0" r="r" b="b"/>
              <a:pathLst>
                <a:path w="20113" h="20113" extrusionOk="0">
                  <a:moveTo>
                    <a:pt x="8483" y="125"/>
                  </a:moveTo>
                  <a:cubicBezTo>
                    <a:pt x="2996" y="994"/>
                    <a:pt x="-744" y="6142"/>
                    <a:pt x="125" y="11629"/>
                  </a:cubicBezTo>
                  <a:cubicBezTo>
                    <a:pt x="994" y="17116"/>
                    <a:pt x="6142" y="20856"/>
                    <a:pt x="11629" y="19987"/>
                  </a:cubicBezTo>
                  <a:cubicBezTo>
                    <a:pt x="17116" y="19118"/>
                    <a:pt x="20856" y="13970"/>
                    <a:pt x="19987" y="8483"/>
                  </a:cubicBezTo>
                  <a:cubicBezTo>
                    <a:pt x="19118" y="2996"/>
                    <a:pt x="13970" y="-744"/>
                    <a:pt x="8483" y="125"/>
                  </a:cubicBezTo>
                  <a:close/>
                  <a:moveTo>
                    <a:pt x="8760" y="1873"/>
                  </a:moveTo>
                  <a:cubicBezTo>
                    <a:pt x="8956" y="1842"/>
                    <a:pt x="9163" y="1878"/>
                    <a:pt x="9336" y="2004"/>
                  </a:cubicBezTo>
                  <a:cubicBezTo>
                    <a:pt x="9681" y="2255"/>
                    <a:pt x="9758" y="2741"/>
                    <a:pt x="9507" y="3087"/>
                  </a:cubicBezTo>
                  <a:cubicBezTo>
                    <a:pt x="9256" y="3432"/>
                    <a:pt x="8770" y="3509"/>
                    <a:pt x="8424" y="3258"/>
                  </a:cubicBezTo>
                  <a:cubicBezTo>
                    <a:pt x="8079" y="3007"/>
                    <a:pt x="8002" y="2521"/>
                    <a:pt x="8253" y="2175"/>
                  </a:cubicBezTo>
                  <a:cubicBezTo>
                    <a:pt x="8378" y="2002"/>
                    <a:pt x="8564" y="1904"/>
                    <a:pt x="8760" y="1873"/>
                  </a:cubicBezTo>
                  <a:close/>
                  <a:moveTo>
                    <a:pt x="9098" y="4008"/>
                  </a:moveTo>
                  <a:cubicBezTo>
                    <a:pt x="9327" y="3971"/>
                    <a:pt x="9546" y="4130"/>
                    <a:pt x="9582" y="4359"/>
                  </a:cubicBezTo>
                  <a:lnTo>
                    <a:pt x="10314" y="8984"/>
                  </a:lnTo>
                  <a:cubicBezTo>
                    <a:pt x="10465" y="9019"/>
                    <a:pt x="10626" y="8992"/>
                    <a:pt x="10759" y="9088"/>
                  </a:cubicBezTo>
                  <a:cubicBezTo>
                    <a:pt x="10893" y="9186"/>
                    <a:pt x="10931" y="9343"/>
                    <a:pt x="11011" y="9477"/>
                  </a:cubicBezTo>
                  <a:lnTo>
                    <a:pt x="14460" y="8930"/>
                  </a:lnTo>
                  <a:cubicBezTo>
                    <a:pt x="14689" y="8894"/>
                    <a:pt x="14908" y="9053"/>
                    <a:pt x="14944" y="9282"/>
                  </a:cubicBezTo>
                  <a:cubicBezTo>
                    <a:pt x="14980" y="9511"/>
                    <a:pt x="14822" y="9729"/>
                    <a:pt x="14593" y="9766"/>
                  </a:cubicBezTo>
                  <a:lnTo>
                    <a:pt x="11143" y="10312"/>
                  </a:lnTo>
                  <a:cubicBezTo>
                    <a:pt x="11108" y="10464"/>
                    <a:pt x="11121" y="10625"/>
                    <a:pt x="11024" y="10759"/>
                  </a:cubicBezTo>
                  <a:cubicBezTo>
                    <a:pt x="10636" y="11292"/>
                    <a:pt x="9886" y="11411"/>
                    <a:pt x="9353" y="11024"/>
                  </a:cubicBezTo>
                  <a:cubicBezTo>
                    <a:pt x="8820" y="10636"/>
                    <a:pt x="8701" y="9886"/>
                    <a:pt x="9088" y="9353"/>
                  </a:cubicBezTo>
                  <a:cubicBezTo>
                    <a:pt x="9188" y="9215"/>
                    <a:pt x="9357" y="9195"/>
                    <a:pt x="9495" y="9114"/>
                  </a:cubicBezTo>
                  <a:lnTo>
                    <a:pt x="8762" y="4489"/>
                  </a:lnTo>
                  <a:cubicBezTo>
                    <a:pt x="8726" y="4260"/>
                    <a:pt x="8869" y="4044"/>
                    <a:pt x="9098" y="4008"/>
                  </a:cubicBezTo>
                  <a:close/>
                  <a:moveTo>
                    <a:pt x="2495" y="10476"/>
                  </a:moveTo>
                  <a:cubicBezTo>
                    <a:pt x="2691" y="10446"/>
                    <a:pt x="2898" y="10482"/>
                    <a:pt x="3071" y="10607"/>
                  </a:cubicBezTo>
                  <a:cubicBezTo>
                    <a:pt x="3417" y="10859"/>
                    <a:pt x="3494" y="11345"/>
                    <a:pt x="3243" y="11690"/>
                  </a:cubicBezTo>
                  <a:cubicBezTo>
                    <a:pt x="2992" y="12035"/>
                    <a:pt x="2505" y="12113"/>
                    <a:pt x="2160" y="11862"/>
                  </a:cubicBezTo>
                  <a:cubicBezTo>
                    <a:pt x="1814" y="11610"/>
                    <a:pt x="1737" y="11124"/>
                    <a:pt x="1988" y="10779"/>
                  </a:cubicBezTo>
                  <a:cubicBezTo>
                    <a:pt x="2114" y="10606"/>
                    <a:pt x="2300" y="10507"/>
                    <a:pt x="2495" y="10476"/>
                  </a:cubicBezTo>
                  <a:close/>
                  <a:moveTo>
                    <a:pt x="17392" y="8117"/>
                  </a:moveTo>
                  <a:cubicBezTo>
                    <a:pt x="17587" y="8086"/>
                    <a:pt x="17779" y="8125"/>
                    <a:pt x="17952" y="8250"/>
                  </a:cubicBezTo>
                  <a:cubicBezTo>
                    <a:pt x="18298" y="8502"/>
                    <a:pt x="18375" y="8988"/>
                    <a:pt x="18124" y="9333"/>
                  </a:cubicBezTo>
                  <a:cubicBezTo>
                    <a:pt x="17872" y="9678"/>
                    <a:pt x="17402" y="9753"/>
                    <a:pt x="17056" y="9502"/>
                  </a:cubicBezTo>
                  <a:cubicBezTo>
                    <a:pt x="16711" y="9251"/>
                    <a:pt x="16634" y="8765"/>
                    <a:pt x="16885" y="8419"/>
                  </a:cubicBezTo>
                  <a:cubicBezTo>
                    <a:pt x="17010" y="8247"/>
                    <a:pt x="17196" y="8148"/>
                    <a:pt x="17392" y="8117"/>
                  </a:cubicBezTo>
                  <a:close/>
                  <a:moveTo>
                    <a:pt x="11112" y="16723"/>
                  </a:moveTo>
                  <a:cubicBezTo>
                    <a:pt x="11308" y="16692"/>
                    <a:pt x="11515" y="16728"/>
                    <a:pt x="11688" y="16854"/>
                  </a:cubicBezTo>
                  <a:cubicBezTo>
                    <a:pt x="12033" y="17105"/>
                    <a:pt x="12110" y="17591"/>
                    <a:pt x="11859" y="17937"/>
                  </a:cubicBezTo>
                  <a:cubicBezTo>
                    <a:pt x="11608" y="18282"/>
                    <a:pt x="11122" y="18359"/>
                    <a:pt x="10776" y="18108"/>
                  </a:cubicBezTo>
                  <a:cubicBezTo>
                    <a:pt x="10431" y="17857"/>
                    <a:pt x="10354" y="17371"/>
                    <a:pt x="10605" y="17025"/>
                  </a:cubicBezTo>
                  <a:cubicBezTo>
                    <a:pt x="10730" y="16853"/>
                    <a:pt x="10916" y="16754"/>
                    <a:pt x="11112" y="1672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35" name="Shape 11682"/>
            <p:cNvSpPr/>
            <p:nvPr userDrawn="1"/>
          </p:nvSpPr>
          <p:spPr>
            <a:xfrm>
              <a:off x="5346418" y="905556"/>
              <a:ext cx="272104" cy="420463"/>
            </a:xfrm>
            <a:custGeom>
              <a:avLst/>
              <a:gdLst/>
              <a:ahLst/>
              <a:cxnLst>
                <a:cxn ang="0">
                  <a:pos x="wd2" y="hd2"/>
                </a:cxn>
                <a:cxn ang="5400000">
                  <a:pos x="wd2" y="hd2"/>
                </a:cxn>
                <a:cxn ang="10800000">
                  <a:pos x="wd2" y="hd2"/>
                </a:cxn>
                <a:cxn ang="16200000">
                  <a:pos x="wd2" y="hd2"/>
                </a:cxn>
              </a:cxnLst>
              <a:rect l="0" t="0" r="r" b="b"/>
              <a:pathLst>
                <a:path w="21220" h="21353" extrusionOk="0">
                  <a:moveTo>
                    <a:pt x="15021" y="3564"/>
                  </a:moveTo>
                  <a:lnTo>
                    <a:pt x="1858" y="5543"/>
                  </a:lnTo>
                  <a:lnTo>
                    <a:pt x="6199" y="17788"/>
                  </a:lnTo>
                  <a:lnTo>
                    <a:pt x="19362" y="15809"/>
                  </a:lnTo>
                  <a:cubicBezTo>
                    <a:pt x="19362" y="15809"/>
                    <a:pt x="15021" y="3564"/>
                    <a:pt x="15021" y="3564"/>
                  </a:cubicBezTo>
                  <a:close/>
                  <a:moveTo>
                    <a:pt x="10139" y="2364"/>
                  </a:moveTo>
                  <a:lnTo>
                    <a:pt x="5438" y="3070"/>
                  </a:lnTo>
                  <a:cubicBezTo>
                    <a:pt x="5178" y="3109"/>
                    <a:pt x="5016" y="3278"/>
                    <a:pt x="5076" y="3447"/>
                  </a:cubicBezTo>
                  <a:cubicBezTo>
                    <a:pt x="5136" y="3616"/>
                    <a:pt x="5395" y="3722"/>
                    <a:pt x="5655" y="3683"/>
                  </a:cubicBezTo>
                  <a:lnTo>
                    <a:pt x="10356" y="2976"/>
                  </a:lnTo>
                  <a:cubicBezTo>
                    <a:pt x="10615" y="2937"/>
                    <a:pt x="10777" y="2768"/>
                    <a:pt x="10717" y="2599"/>
                  </a:cubicBezTo>
                  <a:cubicBezTo>
                    <a:pt x="10657" y="2430"/>
                    <a:pt x="10398" y="2325"/>
                    <a:pt x="10139" y="2364"/>
                  </a:cubicBezTo>
                  <a:close/>
                  <a:moveTo>
                    <a:pt x="14119" y="19177"/>
                  </a:moveTo>
                  <a:cubicBezTo>
                    <a:pt x="14897" y="19060"/>
                    <a:pt x="15383" y="18554"/>
                    <a:pt x="15204" y="18046"/>
                  </a:cubicBezTo>
                  <a:cubicBezTo>
                    <a:pt x="15024" y="17539"/>
                    <a:pt x="14246" y="17223"/>
                    <a:pt x="13468" y="17340"/>
                  </a:cubicBezTo>
                  <a:cubicBezTo>
                    <a:pt x="12689" y="17457"/>
                    <a:pt x="12203" y="17963"/>
                    <a:pt x="12383" y="18470"/>
                  </a:cubicBezTo>
                  <a:cubicBezTo>
                    <a:pt x="12563" y="18978"/>
                    <a:pt x="13340" y="19294"/>
                    <a:pt x="14119" y="19177"/>
                  </a:cubicBezTo>
                  <a:close/>
                  <a:moveTo>
                    <a:pt x="19724" y="19624"/>
                  </a:moveTo>
                  <a:lnTo>
                    <a:pt x="8442" y="21320"/>
                  </a:lnTo>
                  <a:cubicBezTo>
                    <a:pt x="7403" y="21476"/>
                    <a:pt x="6367" y="21054"/>
                    <a:pt x="6127" y="20378"/>
                  </a:cubicBezTo>
                  <a:lnTo>
                    <a:pt x="50" y="3235"/>
                  </a:lnTo>
                  <a:cubicBezTo>
                    <a:pt x="-190" y="2559"/>
                    <a:pt x="458" y="1884"/>
                    <a:pt x="1496" y="1728"/>
                  </a:cubicBezTo>
                  <a:lnTo>
                    <a:pt x="12778" y="32"/>
                  </a:lnTo>
                  <a:cubicBezTo>
                    <a:pt x="13817" y="-124"/>
                    <a:pt x="14853" y="298"/>
                    <a:pt x="15093" y="974"/>
                  </a:cubicBezTo>
                  <a:lnTo>
                    <a:pt x="21170" y="18117"/>
                  </a:lnTo>
                  <a:cubicBezTo>
                    <a:pt x="21410" y="18793"/>
                    <a:pt x="20762" y="19468"/>
                    <a:pt x="19724" y="19624"/>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6" name="Shape 11689"/>
            <p:cNvSpPr/>
            <p:nvPr userDrawn="1"/>
          </p:nvSpPr>
          <p:spPr>
            <a:xfrm>
              <a:off x="7699831" y="1564068"/>
              <a:ext cx="230173" cy="214257"/>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7" name="Shape 11708"/>
            <p:cNvSpPr/>
            <p:nvPr userDrawn="1"/>
          </p:nvSpPr>
          <p:spPr>
            <a:xfrm>
              <a:off x="9737903" y="1462756"/>
              <a:ext cx="394738" cy="258240"/>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8" name="Shape 11710"/>
            <p:cNvSpPr/>
            <p:nvPr userDrawn="1"/>
          </p:nvSpPr>
          <p:spPr>
            <a:xfrm>
              <a:off x="10188886" y="1190707"/>
              <a:ext cx="513340" cy="385617"/>
            </a:xfrm>
            <a:custGeom>
              <a:avLst/>
              <a:gdLst/>
              <a:ahLst/>
              <a:cxnLst>
                <a:cxn ang="0">
                  <a:pos x="wd2" y="hd2"/>
                </a:cxn>
                <a:cxn ang="5400000">
                  <a:pos x="wd2" y="hd2"/>
                </a:cxn>
                <a:cxn ang="10800000">
                  <a:pos x="wd2" y="hd2"/>
                </a:cxn>
                <a:cxn ang="16200000">
                  <a:pos x="wd2" y="hd2"/>
                </a:cxn>
              </a:cxnLst>
              <a:rect l="0" t="0" r="r" b="b"/>
              <a:pathLst>
                <a:path w="21600" h="21600" extrusionOk="0">
                  <a:moveTo>
                    <a:pt x="14377" y="10069"/>
                  </a:moveTo>
                  <a:cubicBezTo>
                    <a:pt x="13591" y="10069"/>
                    <a:pt x="12956" y="9222"/>
                    <a:pt x="12956" y="8178"/>
                  </a:cubicBezTo>
                  <a:cubicBezTo>
                    <a:pt x="12956" y="7133"/>
                    <a:pt x="13591" y="6286"/>
                    <a:pt x="14377" y="6286"/>
                  </a:cubicBezTo>
                  <a:cubicBezTo>
                    <a:pt x="15161" y="6286"/>
                    <a:pt x="15797" y="7133"/>
                    <a:pt x="15797" y="8178"/>
                  </a:cubicBezTo>
                  <a:cubicBezTo>
                    <a:pt x="15797" y="9222"/>
                    <a:pt x="15161" y="10069"/>
                    <a:pt x="14377" y="10069"/>
                  </a:cubicBezTo>
                  <a:close/>
                  <a:moveTo>
                    <a:pt x="9355" y="17542"/>
                  </a:moveTo>
                  <a:lnTo>
                    <a:pt x="6514" y="17542"/>
                  </a:lnTo>
                  <a:lnTo>
                    <a:pt x="6514" y="13759"/>
                  </a:lnTo>
                  <a:lnTo>
                    <a:pt x="9355" y="13759"/>
                  </a:lnTo>
                  <a:cubicBezTo>
                    <a:pt x="9355" y="13759"/>
                    <a:pt x="9355" y="17542"/>
                    <a:pt x="9355" y="17542"/>
                  </a:cubicBezTo>
                  <a:close/>
                  <a:moveTo>
                    <a:pt x="4885" y="17542"/>
                  </a:moveTo>
                  <a:lnTo>
                    <a:pt x="2045" y="17542"/>
                  </a:lnTo>
                  <a:lnTo>
                    <a:pt x="2045" y="13759"/>
                  </a:lnTo>
                  <a:lnTo>
                    <a:pt x="4885" y="13759"/>
                  </a:lnTo>
                  <a:cubicBezTo>
                    <a:pt x="4885" y="13759"/>
                    <a:pt x="4885" y="17542"/>
                    <a:pt x="4885" y="17542"/>
                  </a:cubicBezTo>
                  <a:close/>
                  <a:moveTo>
                    <a:pt x="14377" y="1737"/>
                  </a:moveTo>
                  <a:lnTo>
                    <a:pt x="7198" y="11684"/>
                  </a:lnTo>
                  <a:lnTo>
                    <a:pt x="624" y="11684"/>
                  </a:lnTo>
                  <a:lnTo>
                    <a:pt x="624" y="21600"/>
                  </a:lnTo>
                  <a:lnTo>
                    <a:pt x="12488" y="21600"/>
                  </a:lnTo>
                  <a:lnTo>
                    <a:pt x="12488" y="13750"/>
                  </a:lnTo>
                  <a:lnTo>
                    <a:pt x="16265" y="13750"/>
                  </a:lnTo>
                  <a:lnTo>
                    <a:pt x="16265" y="21600"/>
                  </a:lnTo>
                  <a:lnTo>
                    <a:pt x="20961" y="21600"/>
                  </a:lnTo>
                  <a:lnTo>
                    <a:pt x="20961" y="11747"/>
                  </a:lnTo>
                  <a:lnTo>
                    <a:pt x="21600" y="11747"/>
                  </a:lnTo>
                  <a:cubicBezTo>
                    <a:pt x="21600" y="11747"/>
                    <a:pt x="14377" y="1737"/>
                    <a:pt x="14377" y="1737"/>
                  </a:cubicBezTo>
                  <a:close/>
                  <a:moveTo>
                    <a:pt x="21585" y="9988"/>
                  </a:moveTo>
                  <a:lnTo>
                    <a:pt x="21585" y="10640"/>
                  </a:lnTo>
                  <a:lnTo>
                    <a:pt x="14376" y="652"/>
                  </a:lnTo>
                  <a:lnTo>
                    <a:pt x="6905" y="11004"/>
                  </a:lnTo>
                  <a:lnTo>
                    <a:pt x="0" y="11004"/>
                  </a:lnTo>
                  <a:lnTo>
                    <a:pt x="4124" y="5099"/>
                  </a:lnTo>
                  <a:lnTo>
                    <a:pt x="10696" y="5099"/>
                  </a:lnTo>
                  <a:lnTo>
                    <a:pt x="14376" y="0"/>
                  </a:lnTo>
                  <a:cubicBezTo>
                    <a:pt x="14376" y="0"/>
                    <a:pt x="21585" y="9988"/>
                    <a:pt x="21585" y="998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39" name="Shape 11715"/>
            <p:cNvSpPr/>
            <p:nvPr userDrawn="1"/>
          </p:nvSpPr>
          <p:spPr>
            <a:xfrm>
              <a:off x="3924151" y="557219"/>
              <a:ext cx="418780" cy="492700"/>
            </a:xfrm>
            <a:custGeom>
              <a:avLst/>
              <a:gdLst/>
              <a:ahLst/>
              <a:cxnLst>
                <a:cxn ang="0">
                  <a:pos x="wd2" y="hd2"/>
                </a:cxn>
                <a:cxn ang="5400000">
                  <a:pos x="wd2" y="hd2"/>
                </a:cxn>
                <a:cxn ang="10800000">
                  <a:pos x="wd2" y="hd2"/>
                </a:cxn>
                <a:cxn ang="16200000">
                  <a:pos x="wd2" y="hd2"/>
                </a:cxn>
              </a:cxnLst>
              <a:rect l="0" t="0" r="r" b="b"/>
              <a:pathLst>
                <a:path w="19201" h="21329" extrusionOk="0">
                  <a:moveTo>
                    <a:pt x="9479" y="69"/>
                  </a:moveTo>
                  <a:cubicBezTo>
                    <a:pt x="11124" y="274"/>
                    <a:pt x="12739" y="925"/>
                    <a:pt x="14086" y="2032"/>
                  </a:cubicBezTo>
                  <a:cubicBezTo>
                    <a:pt x="15976" y="3586"/>
                    <a:pt x="17010" y="5836"/>
                    <a:pt x="16935" y="8190"/>
                  </a:cubicBezTo>
                  <a:cubicBezTo>
                    <a:pt x="16907" y="10081"/>
                    <a:pt x="16182" y="11891"/>
                    <a:pt x="14858" y="13324"/>
                  </a:cubicBezTo>
                  <a:cubicBezTo>
                    <a:pt x="12857" y="15491"/>
                    <a:pt x="9835" y="16494"/>
                    <a:pt x="6856" y="15992"/>
                  </a:cubicBezTo>
                  <a:cubicBezTo>
                    <a:pt x="491" y="14715"/>
                    <a:pt x="-2156" y="7496"/>
                    <a:pt x="2011" y="2776"/>
                  </a:cubicBezTo>
                  <a:cubicBezTo>
                    <a:pt x="3901" y="635"/>
                    <a:pt x="6739" y="-271"/>
                    <a:pt x="9479" y="69"/>
                  </a:cubicBezTo>
                  <a:close/>
                  <a:moveTo>
                    <a:pt x="16811" y="1700"/>
                  </a:moveTo>
                  <a:cubicBezTo>
                    <a:pt x="18616" y="3812"/>
                    <a:pt x="19444" y="6467"/>
                    <a:pt x="19139" y="9165"/>
                  </a:cubicBezTo>
                  <a:cubicBezTo>
                    <a:pt x="18834" y="11863"/>
                    <a:pt x="17427" y="14284"/>
                    <a:pt x="15191" y="15988"/>
                  </a:cubicBezTo>
                  <a:cubicBezTo>
                    <a:pt x="12662" y="17916"/>
                    <a:pt x="9407" y="18600"/>
                    <a:pt x="6359" y="18040"/>
                  </a:cubicBezTo>
                  <a:cubicBezTo>
                    <a:pt x="5749" y="17929"/>
                    <a:pt x="5143" y="17767"/>
                    <a:pt x="4558" y="17555"/>
                  </a:cubicBezTo>
                  <a:lnTo>
                    <a:pt x="4164" y="19468"/>
                  </a:lnTo>
                  <a:lnTo>
                    <a:pt x="7063" y="20000"/>
                  </a:lnTo>
                  <a:lnTo>
                    <a:pt x="6790" y="21329"/>
                  </a:lnTo>
                  <a:lnTo>
                    <a:pt x="227" y="20124"/>
                  </a:lnTo>
                  <a:lnTo>
                    <a:pt x="500" y="18796"/>
                  </a:lnTo>
                  <a:lnTo>
                    <a:pt x="2757" y="19210"/>
                  </a:lnTo>
                  <a:lnTo>
                    <a:pt x="3219" y="16965"/>
                  </a:lnTo>
                  <a:cubicBezTo>
                    <a:pt x="2951" y="16825"/>
                    <a:pt x="2688" y="16674"/>
                    <a:pt x="2431" y="16511"/>
                  </a:cubicBezTo>
                  <a:cubicBezTo>
                    <a:pt x="2174" y="16349"/>
                    <a:pt x="1928" y="16168"/>
                    <a:pt x="1684" y="15982"/>
                  </a:cubicBezTo>
                  <a:lnTo>
                    <a:pt x="2580" y="14934"/>
                  </a:lnTo>
                  <a:cubicBezTo>
                    <a:pt x="5970" y="17523"/>
                    <a:pt x="10902" y="17523"/>
                    <a:pt x="14300" y="14933"/>
                  </a:cubicBezTo>
                  <a:cubicBezTo>
                    <a:pt x="16239" y="13456"/>
                    <a:pt x="17444" y="11360"/>
                    <a:pt x="17708" y="9021"/>
                  </a:cubicBezTo>
                  <a:cubicBezTo>
                    <a:pt x="17973" y="6682"/>
                    <a:pt x="17267" y="4385"/>
                    <a:pt x="15703" y="2555"/>
                  </a:cubicBezTo>
                  <a:lnTo>
                    <a:pt x="16811" y="1700"/>
                  </a:lnTo>
                  <a:close/>
                  <a:moveTo>
                    <a:pt x="9715" y="1064"/>
                  </a:moveTo>
                  <a:cubicBezTo>
                    <a:pt x="9278" y="996"/>
                    <a:pt x="8832" y="968"/>
                    <a:pt x="8387" y="974"/>
                  </a:cubicBezTo>
                  <a:cubicBezTo>
                    <a:pt x="8460" y="1222"/>
                    <a:pt x="8544" y="1461"/>
                    <a:pt x="8641" y="1699"/>
                  </a:cubicBezTo>
                  <a:cubicBezTo>
                    <a:pt x="8737" y="1936"/>
                    <a:pt x="8846" y="2172"/>
                    <a:pt x="8962" y="2399"/>
                  </a:cubicBezTo>
                  <a:cubicBezTo>
                    <a:pt x="9289" y="2208"/>
                    <a:pt x="9627" y="2028"/>
                    <a:pt x="9967" y="1859"/>
                  </a:cubicBezTo>
                  <a:cubicBezTo>
                    <a:pt x="10307" y="1689"/>
                    <a:pt x="10645" y="1529"/>
                    <a:pt x="10997" y="1382"/>
                  </a:cubicBezTo>
                  <a:cubicBezTo>
                    <a:pt x="10579" y="1244"/>
                    <a:pt x="10153" y="1132"/>
                    <a:pt x="9715" y="1064"/>
                  </a:cubicBezTo>
                  <a:close/>
                  <a:moveTo>
                    <a:pt x="12202" y="1889"/>
                  </a:moveTo>
                  <a:cubicBezTo>
                    <a:pt x="11715" y="2060"/>
                    <a:pt x="11237" y="2254"/>
                    <a:pt x="10773" y="2470"/>
                  </a:cubicBezTo>
                  <a:cubicBezTo>
                    <a:pt x="10309" y="2687"/>
                    <a:pt x="9856" y="2925"/>
                    <a:pt x="9417" y="3184"/>
                  </a:cubicBezTo>
                  <a:cubicBezTo>
                    <a:pt x="9617" y="3488"/>
                    <a:pt x="9841" y="3788"/>
                    <a:pt x="10079" y="4067"/>
                  </a:cubicBezTo>
                  <a:cubicBezTo>
                    <a:pt x="10318" y="4345"/>
                    <a:pt x="10571" y="4610"/>
                    <a:pt x="10847" y="4861"/>
                  </a:cubicBezTo>
                  <a:lnTo>
                    <a:pt x="13083" y="2442"/>
                  </a:lnTo>
                  <a:cubicBezTo>
                    <a:pt x="12944" y="2342"/>
                    <a:pt x="12798" y="2240"/>
                    <a:pt x="12652" y="2149"/>
                  </a:cubicBezTo>
                  <a:cubicBezTo>
                    <a:pt x="12506" y="2059"/>
                    <a:pt x="12354" y="1969"/>
                    <a:pt x="12202" y="1889"/>
                  </a:cubicBezTo>
                  <a:close/>
                  <a:moveTo>
                    <a:pt x="7362" y="1000"/>
                  </a:moveTo>
                  <a:cubicBezTo>
                    <a:pt x="6540" y="1111"/>
                    <a:pt x="5754" y="1343"/>
                    <a:pt x="5029" y="1689"/>
                  </a:cubicBezTo>
                  <a:cubicBezTo>
                    <a:pt x="4305" y="2035"/>
                    <a:pt x="3644" y="2485"/>
                    <a:pt x="3064" y="3041"/>
                  </a:cubicBezTo>
                  <a:lnTo>
                    <a:pt x="5529" y="5074"/>
                  </a:lnTo>
                  <a:cubicBezTo>
                    <a:pt x="5922" y="4671"/>
                    <a:pt x="6339" y="4283"/>
                    <a:pt x="6773" y="3923"/>
                  </a:cubicBezTo>
                  <a:cubicBezTo>
                    <a:pt x="7206" y="3564"/>
                    <a:pt x="7655" y="3227"/>
                    <a:pt x="8126" y="2912"/>
                  </a:cubicBezTo>
                  <a:cubicBezTo>
                    <a:pt x="7964" y="2608"/>
                    <a:pt x="7819" y="2296"/>
                    <a:pt x="7690" y="1976"/>
                  </a:cubicBezTo>
                  <a:cubicBezTo>
                    <a:pt x="7561" y="1655"/>
                    <a:pt x="7454" y="1336"/>
                    <a:pt x="7362" y="1000"/>
                  </a:cubicBezTo>
                  <a:close/>
                  <a:moveTo>
                    <a:pt x="13806" y="3027"/>
                  </a:moveTo>
                  <a:lnTo>
                    <a:pt x="11570" y="5446"/>
                  </a:lnTo>
                  <a:cubicBezTo>
                    <a:pt x="11852" y="5649"/>
                    <a:pt x="12144" y="5840"/>
                    <a:pt x="12449" y="6011"/>
                  </a:cubicBezTo>
                  <a:cubicBezTo>
                    <a:pt x="12752" y="6182"/>
                    <a:pt x="13064" y="6332"/>
                    <a:pt x="13387" y="6469"/>
                  </a:cubicBezTo>
                  <a:cubicBezTo>
                    <a:pt x="13602" y="6013"/>
                    <a:pt x="13798" y="5550"/>
                    <a:pt x="13963" y="5077"/>
                  </a:cubicBezTo>
                  <a:cubicBezTo>
                    <a:pt x="14128" y="4603"/>
                    <a:pt x="14273" y="4122"/>
                    <a:pt x="14386" y="3633"/>
                  </a:cubicBezTo>
                  <a:cubicBezTo>
                    <a:pt x="14296" y="3528"/>
                    <a:pt x="14195" y="3418"/>
                    <a:pt x="14098" y="3318"/>
                  </a:cubicBezTo>
                  <a:cubicBezTo>
                    <a:pt x="14001" y="3218"/>
                    <a:pt x="13909" y="3123"/>
                    <a:pt x="13806" y="3027"/>
                  </a:cubicBezTo>
                  <a:close/>
                  <a:moveTo>
                    <a:pt x="15097" y="4643"/>
                  </a:moveTo>
                  <a:cubicBezTo>
                    <a:pt x="14989" y="5011"/>
                    <a:pt x="14872" y="5369"/>
                    <a:pt x="14735" y="5729"/>
                  </a:cubicBezTo>
                  <a:cubicBezTo>
                    <a:pt x="14598" y="6089"/>
                    <a:pt x="14440" y="6449"/>
                    <a:pt x="14276" y="6798"/>
                  </a:cubicBezTo>
                  <a:cubicBezTo>
                    <a:pt x="14551" y="6884"/>
                    <a:pt x="14842" y="6953"/>
                    <a:pt x="15125" y="7013"/>
                  </a:cubicBezTo>
                  <a:cubicBezTo>
                    <a:pt x="15409" y="7074"/>
                    <a:pt x="15688" y="7122"/>
                    <a:pt x="15977" y="7158"/>
                  </a:cubicBezTo>
                  <a:cubicBezTo>
                    <a:pt x="15915" y="6710"/>
                    <a:pt x="15813" y="6274"/>
                    <a:pt x="15666" y="5853"/>
                  </a:cubicBezTo>
                  <a:cubicBezTo>
                    <a:pt x="15519" y="5432"/>
                    <a:pt x="15324" y="5029"/>
                    <a:pt x="15097" y="4643"/>
                  </a:cubicBezTo>
                  <a:close/>
                  <a:moveTo>
                    <a:pt x="8606" y="3701"/>
                  </a:moveTo>
                  <a:cubicBezTo>
                    <a:pt x="8180" y="3989"/>
                    <a:pt x="7775" y="4303"/>
                    <a:pt x="7382" y="4630"/>
                  </a:cubicBezTo>
                  <a:cubicBezTo>
                    <a:pt x="6990" y="4957"/>
                    <a:pt x="6609" y="5294"/>
                    <a:pt x="6252" y="5658"/>
                  </a:cubicBezTo>
                  <a:lnTo>
                    <a:pt x="8448" y="7464"/>
                  </a:lnTo>
                  <a:lnTo>
                    <a:pt x="10216" y="5542"/>
                  </a:lnTo>
                  <a:cubicBezTo>
                    <a:pt x="9905" y="5266"/>
                    <a:pt x="9620" y="4976"/>
                    <a:pt x="9351" y="4670"/>
                  </a:cubicBezTo>
                  <a:cubicBezTo>
                    <a:pt x="9081" y="4363"/>
                    <a:pt x="8831" y="4036"/>
                    <a:pt x="8606" y="3701"/>
                  </a:cubicBezTo>
                  <a:close/>
                  <a:moveTo>
                    <a:pt x="2433" y="3721"/>
                  </a:moveTo>
                  <a:cubicBezTo>
                    <a:pt x="1932" y="4341"/>
                    <a:pt x="1546" y="5031"/>
                    <a:pt x="1284" y="5757"/>
                  </a:cubicBezTo>
                  <a:cubicBezTo>
                    <a:pt x="1022" y="6483"/>
                    <a:pt x="879" y="7253"/>
                    <a:pt x="878" y="8036"/>
                  </a:cubicBezTo>
                  <a:cubicBezTo>
                    <a:pt x="1138" y="8064"/>
                    <a:pt x="1405" y="8097"/>
                    <a:pt x="1661" y="8144"/>
                  </a:cubicBezTo>
                  <a:cubicBezTo>
                    <a:pt x="2118" y="8228"/>
                    <a:pt x="2562" y="8343"/>
                    <a:pt x="3001" y="8485"/>
                  </a:cubicBezTo>
                  <a:cubicBezTo>
                    <a:pt x="3265" y="8000"/>
                    <a:pt x="3553" y="7531"/>
                    <a:pt x="3870" y="7076"/>
                  </a:cubicBezTo>
                  <a:cubicBezTo>
                    <a:pt x="4187" y="6619"/>
                    <a:pt x="4542" y="6181"/>
                    <a:pt x="4910" y="5757"/>
                  </a:cubicBezTo>
                  <a:lnTo>
                    <a:pt x="2433" y="3721"/>
                  </a:lnTo>
                  <a:close/>
                  <a:moveTo>
                    <a:pt x="10939" y="6126"/>
                  </a:moveTo>
                  <a:lnTo>
                    <a:pt x="9169" y="8060"/>
                  </a:lnTo>
                  <a:lnTo>
                    <a:pt x="11249" y="9761"/>
                  </a:lnTo>
                  <a:cubicBezTo>
                    <a:pt x="11579" y="9378"/>
                    <a:pt x="11885" y="8986"/>
                    <a:pt x="12172" y="8576"/>
                  </a:cubicBezTo>
                  <a:cubicBezTo>
                    <a:pt x="12459" y="8166"/>
                    <a:pt x="12721" y="7741"/>
                    <a:pt x="12963" y="7306"/>
                  </a:cubicBezTo>
                  <a:cubicBezTo>
                    <a:pt x="12603" y="7149"/>
                    <a:pt x="12253" y="6964"/>
                    <a:pt x="11915" y="6769"/>
                  </a:cubicBezTo>
                  <a:cubicBezTo>
                    <a:pt x="11577" y="6573"/>
                    <a:pt x="11251" y="6358"/>
                    <a:pt x="10939" y="6126"/>
                  </a:cubicBezTo>
                  <a:close/>
                  <a:moveTo>
                    <a:pt x="13849" y="7647"/>
                  </a:moveTo>
                  <a:cubicBezTo>
                    <a:pt x="13586" y="8127"/>
                    <a:pt x="13297" y="8593"/>
                    <a:pt x="12982" y="9045"/>
                  </a:cubicBezTo>
                  <a:cubicBezTo>
                    <a:pt x="12667" y="9497"/>
                    <a:pt x="12334" y="9936"/>
                    <a:pt x="11969" y="10357"/>
                  </a:cubicBezTo>
                  <a:lnTo>
                    <a:pt x="14436" y="12379"/>
                  </a:lnTo>
                  <a:cubicBezTo>
                    <a:pt x="14933" y="11764"/>
                    <a:pt x="15319" y="11085"/>
                    <a:pt x="15581" y="10366"/>
                  </a:cubicBezTo>
                  <a:cubicBezTo>
                    <a:pt x="15842" y="9647"/>
                    <a:pt x="15976" y="8886"/>
                    <a:pt x="15982" y="8110"/>
                  </a:cubicBezTo>
                  <a:cubicBezTo>
                    <a:pt x="15743" y="8082"/>
                    <a:pt x="15506" y="8058"/>
                    <a:pt x="15271" y="8015"/>
                  </a:cubicBezTo>
                  <a:cubicBezTo>
                    <a:pt x="15030" y="7970"/>
                    <a:pt x="14788" y="7908"/>
                    <a:pt x="14551" y="7847"/>
                  </a:cubicBezTo>
                  <a:cubicBezTo>
                    <a:pt x="14314" y="7786"/>
                    <a:pt x="14080" y="7724"/>
                    <a:pt x="13849" y="7647"/>
                  </a:cubicBezTo>
                  <a:close/>
                  <a:moveTo>
                    <a:pt x="5621" y="6339"/>
                  </a:moveTo>
                  <a:cubicBezTo>
                    <a:pt x="5287" y="6724"/>
                    <a:pt x="4981" y="7134"/>
                    <a:pt x="4692" y="7547"/>
                  </a:cubicBezTo>
                  <a:cubicBezTo>
                    <a:pt x="4403" y="7961"/>
                    <a:pt x="4130" y="8387"/>
                    <a:pt x="3887" y="8826"/>
                  </a:cubicBezTo>
                  <a:cubicBezTo>
                    <a:pt x="4272" y="8990"/>
                    <a:pt x="4648" y="9168"/>
                    <a:pt x="5008" y="9376"/>
                  </a:cubicBezTo>
                  <a:cubicBezTo>
                    <a:pt x="5368" y="9585"/>
                    <a:pt x="5718" y="9817"/>
                    <a:pt x="6049" y="10067"/>
                  </a:cubicBezTo>
                  <a:lnTo>
                    <a:pt x="7817" y="8145"/>
                  </a:lnTo>
                  <a:lnTo>
                    <a:pt x="5621" y="6339"/>
                  </a:lnTo>
                  <a:close/>
                  <a:moveTo>
                    <a:pt x="8538" y="8741"/>
                  </a:moveTo>
                  <a:lnTo>
                    <a:pt x="6770" y="10663"/>
                  </a:lnTo>
                  <a:cubicBezTo>
                    <a:pt x="7059" y="10924"/>
                    <a:pt x="7330" y="11201"/>
                    <a:pt x="7582" y="11489"/>
                  </a:cubicBezTo>
                  <a:cubicBezTo>
                    <a:pt x="7834" y="11777"/>
                    <a:pt x="8064" y="12076"/>
                    <a:pt x="8278" y="12390"/>
                  </a:cubicBezTo>
                  <a:cubicBezTo>
                    <a:pt x="8700" y="12103"/>
                    <a:pt x="9109" y="11798"/>
                    <a:pt x="9499" y="11473"/>
                  </a:cubicBezTo>
                  <a:cubicBezTo>
                    <a:pt x="9889" y="11147"/>
                    <a:pt x="10262" y="10804"/>
                    <a:pt x="10617" y="10442"/>
                  </a:cubicBezTo>
                  <a:lnTo>
                    <a:pt x="8538" y="8741"/>
                  </a:lnTo>
                  <a:close/>
                  <a:moveTo>
                    <a:pt x="1798" y="9132"/>
                  </a:moveTo>
                  <a:cubicBezTo>
                    <a:pt x="1535" y="9075"/>
                    <a:pt x="1275" y="9033"/>
                    <a:pt x="1007" y="8999"/>
                  </a:cubicBezTo>
                  <a:cubicBezTo>
                    <a:pt x="1062" y="9423"/>
                    <a:pt x="1148" y="9837"/>
                    <a:pt x="1280" y="10238"/>
                  </a:cubicBezTo>
                  <a:cubicBezTo>
                    <a:pt x="1412" y="10638"/>
                    <a:pt x="1583" y="11018"/>
                    <a:pt x="1786" y="11388"/>
                  </a:cubicBezTo>
                  <a:cubicBezTo>
                    <a:pt x="1891" y="11037"/>
                    <a:pt x="2008" y="10691"/>
                    <a:pt x="2139" y="10348"/>
                  </a:cubicBezTo>
                  <a:cubicBezTo>
                    <a:pt x="2270" y="10005"/>
                    <a:pt x="2418" y="9667"/>
                    <a:pt x="2574" y="9334"/>
                  </a:cubicBezTo>
                  <a:cubicBezTo>
                    <a:pt x="2319" y="9257"/>
                    <a:pt x="2059" y="9189"/>
                    <a:pt x="1798" y="9132"/>
                  </a:cubicBezTo>
                  <a:close/>
                  <a:moveTo>
                    <a:pt x="11338" y="11038"/>
                  </a:moveTo>
                  <a:cubicBezTo>
                    <a:pt x="10948" y="11437"/>
                    <a:pt x="10541" y="11810"/>
                    <a:pt x="10111" y="12167"/>
                  </a:cubicBezTo>
                  <a:cubicBezTo>
                    <a:pt x="9681" y="12525"/>
                    <a:pt x="9224" y="12866"/>
                    <a:pt x="8757" y="13179"/>
                  </a:cubicBezTo>
                  <a:cubicBezTo>
                    <a:pt x="8923" y="13483"/>
                    <a:pt x="9075" y="13796"/>
                    <a:pt x="9206" y="14117"/>
                  </a:cubicBezTo>
                  <a:cubicBezTo>
                    <a:pt x="9337" y="14439"/>
                    <a:pt x="9449" y="14769"/>
                    <a:pt x="9544" y="15106"/>
                  </a:cubicBezTo>
                  <a:cubicBezTo>
                    <a:pt x="10358" y="14993"/>
                    <a:pt x="11133" y="14757"/>
                    <a:pt x="11852" y="14413"/>
                  </a:cubicBezTo>
                  <a:cubicBezTo>
                    <a:pt x="12571" y="14068"/>
                    <a:pt x="13229" y="13610"/>
                    <a:pt x="13805" y="13059"/>
                  </a:cubicBezTo>
                  <a:lnTo>
                    <a:pt x="11338" y="11038"/>
                  </a:lnTo>
                  <a:close/>
                  <a:moveTo>
                    <a:pt x="3466" y="9652"/>
                  </a:moveTo>
                  <a:cubicBezTo>
                    <a:pt x="3255" y="10099"/>
                    <a:pt x="3068" y="10559"/>
                    <a:pt x="2906" y="11023"/>
                  </a:cubicBezTo>
                  <a:cubicBezTo>
                    <a:pt x="2744" y="11488"/>
                    <a:pt x="2612" y="11967"/>
                    <a:pt x="2500" y="12447"/>
                  </a:cubicBezTo>
                  <a:cubicBezTo>
                    <a:pt x="2606" y="12576"/>
                    <a:pt x="2712" y="12693"/>
                    <a:pt x="2827" y="12816"/>
                  </a:cubicBezTo>
                  <a:cubicBezTo>
                    <a:pt x="2943" y="12939"/>
                    <a:pt x="3067" y="13064"/>
                    <a:pt x="3192" y="13180"/>
                  </a:cubicBezTo>
                  <a:lnTo>
                    <a:pt x="5416" y="10759"/>
                  </a:lnTo>
                  <a:cubicBezTo>
                    <a:pt x="5115" y="10538"/>
                    <a:pt x="4810" y="10332"/>
                    <a:pt x="4484" y="10148"/>
                  </a:cubicBezTo>
                  <a:cubicBezTo>
                    <a:pt x="4158" y="9964"/>
                    <a:pt x="3813" y="9796"/>
                    <a:pt x="3466" y="9652"/>
                  </a:cubicBezTo>
                  <a:close/>
                  <a:moveTo>
                    <a:pt x="6136" y="11355"/>
                  </a:moveTo>
                  <a:lnTo>
                    <a:pt x="3901" y="13774"/>
                  </a:lnTo>
                  <a:cubicBezTo>
                    <a:pt x="4016" y="13856"/>
                    <a:pt x="4137" y="13929"/>
                    <a:pt x="4256" y="14005"/>
                  </a:cubicBezTo>
                  <a:cubicBezTo>
                    <a:pt x="4376" y="14081"/>
                    <a:pt x="4502" y="14158"/>
                    <a:pt x="4626" y="14228"/>
                  </a:cubicBezTo>
                  <a:cubicBezTo>
                    <a:pt x="5123" y="14054"/>
                    <a:pt x="5608" y="13859"/>
                    <a:pt x="6082" y="13639"/>
                  </a:cubicBezTo>
                  <a:cubicBezTo>
                    <a:pt x="6556" y="13419"/>
                    <a:pt x="7019" y="13171"/>
                    <a:pt x="7466" y="12906"/>
                  </a:cubicBezTo>
                  <a:cubicBezTo>
                    <a:pt x="7279" y="12625"/>
                    <a:pt x="7074" y="12352"/>
                    <a:pt x="6853" y="12093"/>
                  </a:cubicBezTo>
                  <a:cubicBezTo>
                    <a:pt x="6632" y="11833"/>
                    <a:pt x="6391" y="11591"/>
                    <a:pt x="6136" y="11355"/>
                  </a:cubicBezTo>
                  <a:close/>
                  <a:moveTo>
                    <a:pt x="7934" y="13694"/>
                  </a:moveTo>
                  <a:cubicBezTo>
                    <a:pt x="7591" y="13896"/>
                    <a:pt x="7243" y="14084"/>
                    <a:pt x="6885" y="14262"/>
                  </a:cubicBezTo>
                  <a:cubicBezTo>
                    <a:pt x="6527" y="14440"/>
                    <a:pt x="6160" y="14609"/>
                    <a:pt x="5788" y="14762"/>
                  </a:cubicBezTo>
                  <a:cubicBezTo>
                    <a:pt x="6191" y="14908"/>
                    <a:pt x="6614" y="15020"/>
                    <a:pt x="7040" y="15099"/>
                  </a:cubicBezTo>
                  <a:cubicBezTo>
                    <a:pt x="7538" y="15190"/>
                    <a:pt x="8041" y="15236"/>
                    <a:pt x="8548" y="15233"/>
                  </a:cubicBezTo>
                  <a:cubicBezTo>
                    <a:pt x="8471" y="14966"/>
                    <a:pt x="8384" y="14704"/>
                    <a:pt x="8282" y="14447"/>
                  </a:cubicBezTo>
                  <a:cubicBezTo>
                    <a:pt x="8181" y="14190"/>
                    <a:pt x="8061" y="13938"/>
                    <a:pt x="7934" y="1369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40" name="Shape 11723"/>
            <p:cNvSpPr/>
            <p:nvPr userDrawn="1"/>
          </p:nvSpPr>
          <p:spPr>
            <a:xfrm>
              <a:off x="11472843" y="863654"/>
              <a:ext cx="305705" cy="384920"/>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1" name="Shape 11729"/>
            <p:cNvSpPr/>
            <p:nvPr userDrawn="1"/>
          </p:nvSpPr>
          <p:spPr>
            <a:xfrm>
              <a:off x="9465719" y="773553"/>
              <a:ext cx="226583" cy="242481"/>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2" name="Shape 11746"/>
            <p:cNvSpPr/>
            <p:nvPr userDrawn="1"/>
          </p:nvSpPr>
          <p:spPr>
            <a:xfrm>
              <a:off x="6894830" y="755560"/>
              <a:ext cx="206086" cy="22054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1"/>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3" name="Shape 11749"/>
            <p:cNvSpPr/>
            <p:nvPr userDrawn="1"/>
          </p:nvSpPr>
          <p:spPr>
            <a:xfrm>
              <a:off x="6429832" y="2655090"/>
              <a:ext cx="183071" cy="19591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4" name="Shape 11759"/>
            <p:cNvSpPr/>
            <p:nvPr userDrawn="1"/>
          </p:nvSpPr>
          <p:spPr>
            <a:xfrm>
              <a:off x="2119718" y="136179"/>
              <a:ext cx="553509" cy="336502"/>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45" name="Shape 11761"/>
            <p:cNvSpPr/>
            <p:nvPr userDrawn="1"/>
          </p:nvSpPr>
          <p:spPr>
            <a:xfrm>
              <a:off x="11631691" y="108879"/>
              <a:ext cx="523918" cy="342751"/>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6" name="Shape 11766"/>
            <p:cNvSpPr/>
            <p:nvPr userDrawn="1"/>
          </p:nvSpPr>
          <p:spPr>
            <a:xfrm>
              <a:off x="5303219" y="207855"/>
              <a:ext cx="528648" cy="318975"/>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90"/>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47" name="Shape 11772"/>
            <p:cNvSpPr/>
            <p:nvPr userDrawn="1"/>
          </p:nvSpPr>
          <p:spPr>
            <a:xfrm>
              <a:off x="3340264" y="97145"/>
              <a:ext cx="351093" cy="502012"/>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sp>
          <p:nvSpPr>
            <p:cNvPr id="248" name="Shape 11777"/>
            <p:cNvSpPr/>
            <p:nvPr userDrawn="1"/>
          </p:nvSpPr>
          <p:spPr>
            <a:xfrm>
              <a:off x="2713287" y="-30687"/>
              <a:ext cx="442702" cy="294265"/>
            </a:xfrm>
            <a:custGeom>
              <a:avLst/>
              <a:gdLst/>
              <a:ahLst/>
              <a:cxnLst>
                <a:cxn ang="0">
                  <a:pos x="wd2" y="hd2"/>
                </a:cxn>
                <a:cxn ang="5400000">
                  <a:pos x="wd2" y="hd2"/>
                </a:cxn>
                <a:cxn ang="10800000">
                  <a:pos x="wd2" y="hd2"/>
                </a:cxn>
                <a:cxn ang="16200000">
                  <a:pos x="wd2" y="hd2"/>
                </a:cxn>
              </a:cxnLst>
              <a:rect l="0" t="0" r="r" b="b"/>
              <a:pathLst>
                <a:path w="21600" h="21423" extrusionOk="0">
                  <a:moveTo>
                    <a:pt x="17523" y="7527"/>
                  </a:moveTo>
                  <a:lnTo>
                    <a:pt x="16892" y="5510"/>
                  </a:lnTo>
                  <a:lnTo>
                    <a:pt x="16892" y="5510"/>
                  </a:lnTo>
                  <a:cubicBezTo>
                    <a:pt x="16891" y="5509"/>
                    <a:pt x="16891" y="5507"/>
                    <a:pt x="16891" y="5505"/>
                  </a:cubicBezTo>
                  <a:cubicBezTo>
                    <a:pt x="16543" y="4391"/>
                    <a:pt x="13689" y="5277"/>
                    <a:pt x="10517" y="7484"/>
                  </a:cubicBezTo>
                  <a:cubicBezTo>
                    <a:pt x="7344" y="9692"/>
                    <a:pt x="5056" y="12384"/>
                    <a:pt x="5404" y="13498"/>
                  </a:cubicBezTo>
                  <a:cubicBezTo>
                    <a:pt x="5404" y="13499"/>
                    <a:pt x="5405" y="13501"/>
                    <a:pt x="5405" y="13502"/>
                  </a:cubicBezTo>
                  <a:lnTo>
                    <a:pt x="5405" y="13503"/>
                  </a:lnTo>
                  <a:lnTo>
                    <a:pt x="5495" y="13791"/>
                  </a:lnTo>
                  <a:lnTo>
                    <a:pt x="0" y="14107"/>
                  </a:lnTo>
                  <a:lnTo>
                    <a:pt x="8178" y="0"/>
                  </a:lnTo>
                  <a:lnTo>
                    <a:pt x="21600" y="1182"/>
                  </a:lnTo>
                  <a:cubicBezTo>
                    <a:pt x="21600" y="1182"/>
                    <a:pt x="17523" y="7527"/>
                    <a:pt x="17523" y="7527"/>
                  </a:cubicBezTo>
                  <a:close/>
                  <a:moveTo>
                    <a:pt x="5685" y="19621"/>
                  </a:moveTo>
                  <a:cubicBezTo>
                    <a:pt x="5884" y="20257"/>
                    <a:pt x="5703" y="21011"/>
                    <a:pt x="5280" y="21306"/>
                  </a:cubicBezTo>
                  <a:cubicBezTo>
                    <a:pt x="4857" y="21600"/>
                    <a:pt x="4353" y="21323"/>
                    <a:pt x="4154" y="20686"/>
                  </a:cubicBezTo>
                  <a:cubicBezTo>
                    <a:pt x="4021" y="20261"/>
                    <a:pt x="4061" y="19785"/>
                    <a:pt x="4227" y="19427"/>
                  </a:cubicBezTo>
                  <a:lnTo>
                    <a:pt x="2645" y="14366"/>
                  </a:lnTo>
                  <a:lnTo>
                    <a:pt x="3561" y="14314"/>
                  </a:lnTo>
                  <a:lnTo>
                    <a:pt x="4992" y="18894"/>
                  </a:lnTo>
                  <a:cubicBezTo>
                    <a:pt x="5283" y="18935"/>
                    <a:pt x="5552" y="19195"/>
                    <a:pt x="5685" y="19621"/>
                  </a:cubicBezTo>
                  <a:close/>
                  <a:moveTo>
                    <a:pt x="17927" y="11804"/>
                  </a:moveTo>
                  <a:lnTo>
                    <a:pt x="16207" y="6303"/>
                  </a:lnTo>
                  <a:cubicBezTo>
                    <a:pt x="15632" y="6170"/>
                    <a:pt x="13695" y="6675"/>
                    <a:pt x="10877" y="8636"/>
                  </a:cubicBezTo>
                  <a:cubicBezTo>
                    <a:pt x="8057" y="10598"/>
                    <a:pt x="6553" y="12487"/>
                    <a:pt x="6252" y="13230"/>
                  </a:cubicBezTo>
                  <a:lnTo>
                    <a:pt x="7971" y="18731"/>
                  </a:lnTo>
                  <a:cubicBezTo>
                    <a:pt x="7971" y="18731"/>
                    <a:pt x="17927" y="11804"/>
                    <a:pt x="17927" y="1180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49" name="Shape 11789"/>
            <p:cNvSpPr/>
            <p:nvPr userDrawn="1"/>
          </p:nvSpPr>
          <p:spPr>
            <a:xfrm>
              <a:off x="8944807" y="-38443"/>
              <a:ext cx="638367" cy="388091"/>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0"/>
            </a:p>
          </p:txBody>
        </p:sp>
        <p:sp>
          <p:nvSpPr>
            <p:cNvPr id="250" name="Shape 11802"/>
            <p:cNvSpPr/>
            <p:nvPr userDrawn="1"/>
          </p:nvSpPr>
          <p:spPr>
            <a:xfrm>
              <a:off x="7077173" y="-84033"/>
              <a:ext cx="183071" cy="19591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0"/>
            </a:p>
          </p:txBody>
        </p:sp>
      </p:grpSp>
      <p:sp>
        <p:nvSpPr>
          <p:cNvPr id="190" name="副标题 2"/>
          <p:cNvSpPr>
            <a:spLocks noGrp="1"/>
          </p:cNvSpPr>
          <p:nvPr>
            <p:ph type="subTitle" idx="1"/>
          </p:nvPr>
        </p:nvSpPr>
        <p:spPr>
          <a:xfrm>
            <a:off x="669924" y="3177584"/>
            <a:ext cx="7855511" cy="558799"/>
          </a:xfrm>
          <a:prstGeom prst="rect">
            <a:avLst/>
          </a:prstGeom>
        </p:spPr>
        <p:txBody>
          <a:bodyPr anchor="ctr">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US" dirty="0"/>
          </a:p>
        </p:txBody>
      </p:sp>
      <p:sp>
        <p:nvSpPr>
          <p:cNvPr id="196" name="标题 1"/>
          <p:cNvSpPr>
            <a:spLocks noGrp="1"/>
          </p:cNvSpPr>
          <p:nvPr>
            <p:ph type="ctrTitle"/>
          </p:nvPr>
        </p:nvSpPr>
        <p:spPr>
          <a:xfrm>
            <a:off x="669924" y="2478993"/>
            <a:ext cx="7855511" cy="698591"/>
          </a:xfrm>
          <a:prstGeom prst="rect">
            <a:avLst/>
          </a:prstGeom>
        </p:spPr>
        <p:txBody>
          <a:bodyPr anchor="ctr">
            <a:normAutofit/>
          </a:bodyPr>
          <a:lstStyle>
            <a:lvl1pPr algn="l">
              <a:defRPr sz="4000">
                <a:solidFill>
                  <a:schemeClr val="tx1"/>
                </a:solidFill>
              </a:defRPr>
            </a:lvl1pPr>
          </a:lstStyle>
          <a:p>
            <a:r>
              <a:rPr lang="en-US" dirty="0"/>
              <a:t>Click to edit Master title style</a:t>
            </a:r>
            <a:endParaRPr lang="zh-CN" altLang="en-US" dirty="0"/>
          </a:p>
        </p:txBody>
      </p:sp>
      <p:sp>
        <p:nvSpPr>
          <p:cNvPr id="199" name="文本占位符 13"/>
          <p:cNvSpPr>
            <a:spLocks noGrp="1"/>
          </p:cNvSpPr>
          <p:nvPr>
            <p:ph type="body" sz="quarter" idx="11" hasCustomPrompt="1"/>
          </p:nvPr>
        </p:nvSpPr>
        <p:spPr>
          <a:xfrm>
            <a:off x="669924" y="4940892"/>
            <a:ext cx="7855511" cy="296271"/>
          </a:xfrm>
          <a:prstGeom prst="rect">
            <a:avLst/>
          </a:prstGeom>
        </p:spPr>
        <p:txBody>
          <a:bodyPr vert="horz" anchor="ctr">
            <a:noAutofit/>
          </a:bodyPr>
          <a:lstStyle>
            <a:lvl1pPr marL="0" indent="0" algn="l">
              <a:buNone/>
              <a:defRPr sz="1500" b="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ltLang="zh-CN" dirty="0"/>
              <a:t>Signature</a:t>
            </a:r>
            <a:endParaRPr lang="en-US" altLang="zh-CN" dirty="0"/>
          </a:p>
        </p:txBody>
      </p:sp>
      <p:sp>
        <p:nvSpPr>
          <p:cNvPr id="201" name="文本占位符 13"/>
          <p:cNvSpPr>
            <a:spLocks noGrp="1"/>
          </p:cNvSpPr>
          <p:nvPr>
            <p:ph type="body" sz="quarter" idx="12" hasCustomPrompt="1"/>
          </p:nvPr>
        </p:nvSpPr>
        <p:spPr>
          <a:xfrm>
            <a:off x="669924" y="5237163"/>
            <a:ext cx="7855511" cy="296271"/>
          </a:xfrm>
          <a:prstGeom prst="rect">
            <a:avLst/>
          </a:prstGeom>
        </p:spPr>
        <p:txBody>
          <a:bodyPr vert="horz" anchor="ctr">
            <a:noAutofit/>
          </a:bodyPr>
          <a:lstStyle>
            <a:lvl1pPr marL="0" indent="0" algn="l">
              <a:buNone/>
              <a:defRPr sz="1500" b="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ltLang="zh-CN" dirty="0"/>
              <a:t>Date</a:t>
            </a:r>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marL="342900" indent="-342900">
              <a:buClr>
                <a:srgbClr val="CC3300"/>
              </a:buClr>
              <a:buSzPct val="70000"/>
              <a:buFont typeface="Wingdings" panose="05000000000000000000" pitchFamily="2" charset="2"/>
              <a:buChar char="l"/>
              <a:defRPr>
                <a:latin typeface="华文楷体" panose="02010600040101010101" pitchFamily="2" charset="-122"/>
                <a:ea typeface="华文楷体" panose="02010600040101010101" pitchFamily="2" charset="-122"/>
              </a:defRPr>
            </a:lvl1pPr>
            <a:lvl2pPr>
              <a:defRPr sz="2600" b="1">
                <a:latin typeface="华文楷体" panose="02010600040101010101" pitchFamily="2" charset="-122"/>
                <a:ea typeface="华文楷体" panose="02010600040101010101" pitchFamily="2" charset="-122"/>
              </a:defRPr>
            </a:lvl2pPr>
            <a:lvl3pPr>
              <a:defRPr>
                <a:latin typeface="微软雅黑" panose="020B0503020204020204" pitchFamily="34" charset="-122"/>
                <a:ea typeface="微软雅黑" panose="020B0503020204020204" pitchFamily="34" charset="-122"/>
              </a:defRPr>
            </a:lvl3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B960C548-E3B1-4E26-8D1B-283FB1237A55}" type="slidenum">
              <a:rPr lang="zh-CN" altLang="en-US"/>
            </a:fld>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5401733" y="6240463"/>
            <a:ext cx="1388536" cy="206381"/>
          </a:xfrm>
          <a:prstGeom prst="rect">
            <a:avLst/>
          </a:prstGeom>
        </p:spPr>
        <p:txBody>
          <a:bodyPr/>
          <a:lstStyle/>
          <a:p>
            <a:fld id="{6489D9C7-5DC6-4263-87FF-7C99F6FB63C3}" type="datetime1">
              <a:rPr lang="zh-CN" altLang="en-US" smtClean="0"/>
            </a:fld>
            <a:endParaRPr lang="zh-CN" altLang="en-US"/>
          </a:p>
        </p:txBody>
      </p:sp>
      <p:sp>
        <p:nvSpPr>
          <p:cNvPr id="4" name="页脚占位符 3"/>
          <p:cNvSpPr>
            <a:spLocks noGrp="1"/>
          </p:cNvSpPr>
          <p:nvPr>
            <p:ph type="ftr" sz="quarter" idx="11"/>
          </p:nvPr>
        </p:nvSpPr>
        <p:spPr>
          <a:xfrm>
            <a:off x="669925" y="6240463"/>
            <a:ext cx="4140201" cy="206381"/>
          </a:xfrm>
          <a:prstGeom prst="rect">
            <a:avLst/>
          </a:prstGeom>
        </p:spPr>
        <p:txBody>
          <a:bodyPr/>
          <a:lstStyle/>
          <a:p>
            <a:r>
              <a:rPr lang="en-US" altLang="zh-CN" dirty="0">
                <a:solidFill>
                  <a:schemeClr val="tx1"/>
                </a:solidFill>
              </a:rPr>
              <a:t>gyl@cufe.edu.cn</a:t>
            </a:r>
            <a:endParaRPr lang="zh-CN" altLang="en-US" dirty="0">
              <a:solidFill>
                <a:schemeClr val="tx1"/>
              </a:solidFill>
            </a:endParaRPr>
          </a:p>
        </p:txBody>
      </p:sp>
      <p:sp>
        <p:nvSpPr>
          <p:cNvPr id="5" name="灯片编号占位符 4"/>
          <p:cNvSpPr>
            <a:spLocks noGrp="1"/>
          </p:cNvSpPr>
          <p:nvPr>
            <p:ph type="sldNum" sz="quarter" idx="12"/>
          </p:nvPr>
        </p:nvSpPr>
        <p:spPr>
          <a:xfrm>
            <a:off x="8610600" y="6240463"/>
            <a:ext cx="2909888" cy="206381"/>
          </a:xfrm>
          <a:prstGeom prst="rect">
            <a:avLst/>
          </a:prstGeom>
        </p:spPr>
        <p:txBody>
          <a:bodyPr/>
          <a:lstStyle/>
          <a:p>
            <a:fld id="{5DD3DB80-B894-403A-B48E-6FDC1A72010E}" type="slidenum">
              <a:rPr lang="zh-CN" altLang="en-US" smtClean="0"/>
            </a:fld>
            <a:endParaRPr lang="zh-CN" altLang="en-US"/>
          </a:p>
        </p:txBody>
      </p:sp>
      <p:sp>
        <p:nvSpPr>
          <p:cNvPr id="6" name="标题 5"/>
          <p:cNvSpPr>
            <a:spLocks noGrp="1"/>
          </p:cNvSpPr>
          <p:nvPr>
            <p:ph type="title"/>
          </p:nvPr>
        </p:nvSpPr>
        <p:spPr>
          <a:xfrm>
            <a:off x="1270317" y="240505"/>
            <a:ext cx="10850563" cy="742475"/>
          </a:xfrm>
          <a:prstGeom prst="rect">
            <a:avLst/>
          </a:prstGeom>
        </p:spPr>
        <p:txBody>
          <a:bodyPr/>
          <a:lstStyle>
            <a:lvl1pPr>
              <a:defRPr/>
            </a:lvl1pPr>
          </a:lstStyle>
          <a:p>
            <a:r>
              <a:rPr lang="en-US" altLang="zh-CN" dirty="0"/>
              <a:t>Click to edit Master title style</a:t>
            </a:r>
            <a:endParaRPr lang="zh-CN" altLang="en-US" dirty="0"/>
          </a:p>
        </p:txBody>
      </p:sp>
      <p:sp>
        <p:nvSpPr>
          <p:cNvPr id="8" name="内容占位符 7"/>
          <p:cNvSpPr>
            <a:spLocks noGrp="1"/>
          </p:cNvSpPr>
          <p:nvPr>
            <p:ph sz="quarter" idx="13"/>
          </p:nvPr>
        </p:nvSpPr>
        <p:spPr>
          <a:xfrm>
            <a:off x="669925" y="1130299"/>
            <a:ext cx="10850563" cy="5006975"/>
          </a:xfrm>
          <a:prstGeom prst="rect">
            <a:avLst/>
          </a:prstGeom>
        </p:spPr>
        <p:txBody>
          <a:bodyPr/>
          <a:lstStyle>
            <a:lvl1pPr>
              <a:defRPr/>
            </a:lvl1pPr>
            <a:lvl2pPr>
              <a:defRPr/>
            </a:lvl2pPr>
            <a:lvl3pPr>
              <a:defRPr/>
            </a:lvl3pPr>
            <a:lvl4pPr>
              <a:defRPr/>
            </a:lvl4pPr>
            <a:lvl5pPr>
              <a:defRPr/>
            </a:lvl5pPr>
          </a:lstStyle>
          <a:p>
            <a:pPr lvl="0"/>
            <a:r>
              <a:rPr lang="en-US" altLang="zh-CN" dirty="0"/>
              <a:t>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标注页">
    <p:spTree>
      <p:nvGrpSpPr>
        <p:cNvPr id="1" name=""/>
        <p:cNvGrpSpPr/>
        <p:nvPr/>
      </p:nvGrpSpPr>
      <p:grpSpPr>
        <a:xfrm>
          <a:off x="0" y="0"/>
          <a:ext cx="0" cy="0"/>
          <a:chOff x="0" y="0"/>
          <a:chExt cx="0" cy="0"/>
        </a:xfrm>
      </p:grpSpPr>
      <p:grpSp>
        <p:nvGrpSpPr>
          <p:cNvPr id="6" name="组合 5"/>
          <p:cNvGrpSpPr/>
          <p:nvPr userDrawn="1"/>
        </p:nvGrpSpPr>
        <p:grpSpPr>
          <a:xfrm>
            <a:off x="660400" y="311150"/>
            <a:ext cx="811819" cy="444500"/>
            <a:chOff x="468715" y="0"/>
            <a:chExt cx="2273094" cy="1244600"/>
          </a:xfrm>
        </p:grpSpPr>
        <p:sp>
          <p:nvSpPr>
            <p:cNvPr id="7" name="燕尾形 6"/>
            <p:cNvSpPr/>
            <p:nvPr/>
          </p:nvSpPr>
          <p:spPr>
            <a:xfrm>
              <a:off x="468715" y="193012"/>
              <a:ext cx="856285" cy="858575"/>
            </a:xfrm>
            <a:prstGeom prst="chevron">
              <a:avLst>
                <a:gd name="adj" fmla="val 4064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1885524" y="193012"/>
              <a:ext cx="856285" cy="858575"/>
            </a:xfrm>
            <a:prstGeom prst="chevron">
              <a:avLst>
                <a:gd name="adj" fmla="val 4064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燕尾形 8"/>
            <p:cNvSpPr/>
            <p:nvPr/>
          </p:nvSpPr>
          <p:spPr>
            <a:xfrm>
              <a:off x="903359" y="0"/>
              <a:ext cx="1241281" cy="1244600"/>
            </a:xfrm>
            <a:prstGeom prst="chevron">
              <a:avLst>
                <a:gd name="adj" fmla="val 4064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0" name="文本占位符 9"/>
          <p:cNvSpPr>
            <a:spLocks noGrp="1"/>
          </p:cNvSpPr>
          <p:nvPr>
            <p:ph type="body" sz="quarter" idx="10" hasCustomPrompt="1"/>
          </p:nvPr>
        </p:nvSpPr>
        <p:spPr>
          <a:xfrm>
            <a:off x="1650291" y="326766"/>
            <a:ext cx="3096000" cy="461665"/>
          </a:xfrm>
          <a:solidFill>
            <a:schemeClr val="bg1"/>
          </a:solidFill>
        </p:spPr>
        <p:txBody>
          <a:bodyPr wrap="square" rtlCol="0" anchor="ctr">
            <a:spAutoFit/>
          </a:bodyPr>
          <a:lstStyle>
            <a:lvl1pPr marL="0" indent="0" algn="l">
              <a:lnSpc>
                <a:spcPct val="100000"/>
              </a:lnSpc>
              <a:spcBef>
                <a:spcPts val="0"/>
              </a:spcBef>
              <a:buNone/>
              <a:defRPr lang="zh-CN" altLang="en-US" sz="2400" b="1" dirty="0" smtClean="0"/>
            </a:lvl1pPr>
          </a:lstStyle>
          <a:p>
            <a:pPr marL="0" lvl="0" algn="ctr"/>
            <a:r>
              <a:rPr lang="zh-CN" altLang="en-US" dirty="0"/>
              <a:t>编辑母版文本样式</a:t>
            </a:r>
            <a:endParaRPr lang="zh-CN" altLang="en-US" dirty="0"/>
          </a:p>
        </p:txBody>
      </p:sp>
      <p:sp>
        <p:nvSpPr>
          <p:cNvPr id="11" name="内容占位符 7"/>
          <p:cNvSpPr>
            <a:spLocks noGrp="1"/>
          </p:cNvSpPr>
          <p:nvPr>
            <p:ph sz="quarter" idx="13"/>
          </p:nvPr>
        </p:nvSpPr>
        <p:spPr>
          <a:xfrm>
            <a:off x="669925" y="1130299"/>
            <a:ext cx="10850563" cy="5006975"/>
          </a:xfrm>
          <a:prstGeom prst="rect">
            <a:avLst/>
          </a:prstGeom>
        </p:spPr>
        <p:txBody>
          <a:bodyPr/>
          <a:lstStyle>
            <a:lvl1pPr>
              <a:defRPr/>
            </a:lvl1pPr>
            <a:lvl2pPr>
              <a:defRPr/>
            </a:lvl2pPr>
            <a:lvl3pPr>
              <a:defRPr/>
            </a:lvl3pPr>
            <a:lvl4pPr>
              <a:defRPr/>
            </a:lvl4pPr>
            <a:lvl5pPr>
              <a:defRPr/>
            </a:lvl5pPr>
          </a:lstStyle>
          <a:p>
            <a:pPr lvl="0"/>
            <a:r>
              <a:rPr lang="en-US" altLang="zh-CN" dirty="0"/>
              <a:t>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自定义版式">
    <p:bg>
      <p:bgPr>
        <a:noFill/>
        <a:effectLst/>
      </p:bgPr>
    </p:bg>
    <p:spTree>
      <p:nvGrpSpPr>
        <p:cNvPr id="1" name=""/>
        <p:cNvGrpSpPr/>
        <p:nvPr/>
      </p:nvGrpSpPr>
      <p:grpSpPr>
        <a:xfrm>
          <a:off x="0" y="0"/>
          <a:ext cx="0" cy="0"/>
          <a:chOff x="0" y="0"/>
          <a:chExt cx="0" cy="0"/>
        </a:xfrm>
      </p:grpSpPr>
      <p:sp>
        <p:nvSpPr>
          <p:cNvPr id="3" name="矩形 2"/>
          <p:cNvSpPr/>
          <p:nvPr userDrawn="1"/>
        </p:nvSpPr>
        <p:spPr>
          <a:xfrm>
            <a:off x="9805672" y="6325443"/>
            <a:ext cx="1673855" cy="438582"/>
          </a:xfrm>
          <a:prstGeom prst="rect">
            <a:avLst/>
          </a:prstGeom>
        </p:spPr>
        <p:txBody>
          <a:bodyPr wrap="none">
            <a:spAutoFit/>
          </a:bodyPr>
          <a:lstStyle/>
          <a:p>
            <a:pPr algn="ctr">
              <a:lnSpc>
                <a:spcPct val="125000"/>
              </a:lnSpc>
              <a:spcBef>
                <a:spcPts val="600"/>
              </a:spcBef>
            </a:pPr>
            <a:r>
              <a:rPr lang="en-US" altLang="zh-CN" sz="1800" b="1" dirty="0">
                <a:latin typeface="华文楷体" panose="02010600040101010101" pitchFamily="2" charset="-122"/>
                <a:ea typeface="华文楷体" panose="02010600040101010101" pitchFamily="2" charset="-122"/>
              </a:rPr>
              <a:t>gyl@cufe.edu.cn</a:t>
            </a:r>
            <a:endParaRPr lang="en-US" altLang="zh-CN" sz="1800" b="1" dirty="0">
              <a:latin typeface="华文楷体" panose="02010600040101010101" pitchFamily="2" charset="-122"/>
              <a:ea typeface="华文楷体" panose="02010600040101010101" pitchFamily="2" charset="-122"/>
            </a:endParaRPr>
          </a:p>
        </p:txBody>
      </p:sp>
      <p:pic>
        <p:nvPicPr>
          <p:cNvPr id="4" name="图片 3"/>
          <p:cNvPicPr>
            <a:picLocks noChangeAspect="1"/>
          </p:cNvPicPr>
          <p:nvPr userDrawn="1"/>
        </p:nvPicPr>
        <p:blipFill>
          <a:blip r:embed="rId2" cstate="print">
            <a:alphaModFix amt="12000"/>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1386837" y="0"/>
            <a:ext cx="10092690" cy="6635939"/>
          </a:xfrm>
          <a:prstGeom prst="rect">
            <a:avLst/>
          </a:prstGeom>
          <a:effectLst>
            <a:softEdge rad="1130300"/>
          </a:effectLst>
        </p:spPr>
      </p:pic>
      <p:pic>
        <p:nvPicPr>
          <p:cNvPr id="5" name="内容占位符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896610" y="133286"/>
            <a:ext cx="1165834" cy="1162202"/>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showMasterSp="0">
  <p:cSld name="空白">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52388"/>
            <a:ext cx="10972800" cy="602615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 name="Rectangle 15"/>
          <p:cNvSpPr>
            <a:spLocks noGrp="1" noChangeArrowheads="1"/>
          </p:cNvSpPr>
          <p:nvPr>
            <p:ph type="dt" sz="half" idx="10"/>
          </p:nvPr>
        </p:nvSpPr>
        <p:spPr/>
        <p:txBody>
          <a:bodyPr/>
          <a:lstStyle>
            <a:lvl1pPr>
              <a:defRPr/>
            </a:lvl1pPr>
          </a:lstStyle>
          <a:p>
            <a:pPr>
              <a:defRPr/>
            </a:pPr>
            <a:endParaRPr lang="zh-CN" altLang="en-US"/>
          </a:p>
        </p:txBody>
      </p:sp>
      <p:sp>
        <p:nvSpPr>
          <p:cNvPr id="4" name="Rectangle 14"/>
          <p:cNvSpPr>
            <a:spLocks noGrp="1" noChangeArrowheads="1"/>
          </p:cNvSpPr>
          <p:nvPr>
            <p:ph type="ftr" sz="quarter" idx="11"/>
          </p:nvPr>
        </p:nvSpPr>
        <p:spPr/>
        <p:txBody>
          <a:bodyPr/>
          <a:lstStyle>
            <a:lvl1pPr>
              <a:defRPr>
                <a:latin typeface="+mn-lt"/>
                <a:ea typeface="+mn-ea"/>
              </a:defRPr>
            </a:lvl1pPr>
          </a:lstStyle>
          <a:p>
            <a:pPr>
              <a:defRPr/>
            </a:pPr>
            <a:endParaRPr lang="en-US" altLang="zh-CN"/>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正文页2">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内容页">
    <p:spTree>
      <p:nvGrpSpPr>
        <p:cNvPr id="1" name=""/>
        <p:cNvGrpSpPr/>
        <p:nvPr/>
      </p:nvGrpSpPr>
      <p:grpSpPr>
        <a:xfrm>
          <a:off x="0" y="0"/>
          <a:ext cx="0" cy="0"/>
          <a:chOff x="0" y="0"/>
          <a:chExt cx="0" cy="0"/>
        </a:xfrm>
      </p:grpSpPr>
      <p:sp>
        <p:nvSpPr>
          <p:cNvPr id="3" name="箭头: V 形 2"/>
          <p:cNvSpPr/>
          <p:nvPr userDrawn="1"/>
        </p:nvSpPr>
        <p:spPr>
          <a:xfrm>
            <a:off x="250825" y="222250"/>
            <a:ext cx="704850" cy="704850"/>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4" name="箭头: V 形 3"/>
          <p:cNvSpPr/>
          <p:nvPr userDrawn="1"/>
        </p:nvSpPr>
        <p:spPr>
          <a:xfrm>
            <a:off x="647702" y="330200"/>
            <a:ext cx="352424" cy="488950"/>
          </a:xfrm>
          <a:prstGeom prst="chevron">
            <a:avLst>
              <a:gd name="adj" fmla="val 67089"/>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userDrawn="1"/>
        </p:nvSpPr>
        <p:spPr>
          <a:xfrm>
            <a:off x="6221936" y="6779246"/>
            <a:ext cx="5970064" cy="78754"/>
          </a:xfrm>
          <a:prstGeom prst="rect">
            <a:avLst/>
          </a:prstGeom>
          <a:solidFill>
            <a:schemeClr val="bg1">
              <a:lumMod val="6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任意多边形: 形状 90"/>
          <p:cNvSpPr/>
          <p:nvPr userDrawn="1"/>
        </p:nvSpPr>
        <p:spPr>
          <a:xfrm>
            <a:off x="0" y="6696358"/>
            <a:ext cx="8976812" cy="161642"/>
          </a:xfrm>
          <a:custGeom>
            <a:avLst/>
            <a:gdLst>
              <a:gd name="connsiteX0" fmla="*/ 0 w 8976812"/>
              <a:gd name="connsiteY0" fmla="*/ 0 h 161642"/>
              <a:gd name="connsiteX1" fmla="*/ 8936402 w 8976812"/>
              <a:gd name="connsiteY1" fmla="*/ 0 h 161642"/>
              <a:gd name="connsiteX2" fmla="*/ 8976812 w 8976812"/>
              <a:gd name="connsiteY2" fmla="*/ 161642 h 161642"/>
              <a:gd name="connsiteX3" fmla="*/ 0 w 8976812"/>
              <a:gd name="connsiteY3" fmla="*/ 161642 h 161642"/>
            </a:gdLst>
            <a:ahLst/>
            <a:cxnLst>
              <a:cxn ang="0">
                <a:pos x="connsiteX0" y="connsiteY0"/>
              </a:cxn>
              <a:cxn ang="0">
                <a:pos x="connsiteX1" y="connsiteY1"/>
              </a:cxn>
              <a:cxn ang="0">
                <a:pos x="connsiteX2" y="connsiteY2"/>
              </a:cxn>
              <a:cxn ang="0">
                <a:pos x="connsiteX3" y="connsiteY3"/>
              </a:cxn>
            </a:cxnLst>
            <a:rect l="l" t="t" r="r" b="b"/>
            <a:pathLst>
              <a:path w="8976812" h="161642">
                <a:moveTo>
                  <a:pt x="0" y="0"/>
                </a:moveTo>
                <a:lnTo>
                  <a:pt x="8936402" y="0"/>
                </a:lnTo>
                <a:lnTo>
                  <a:pt x="8976812" y="161642"/>
                </a:lnTo>
                <a:lnTo>
                  <a:pt x="0" y="161642"/>
                </a:lnTo>
                <a:close/>
              </a:path>
            </a:pathLst>
          </a:custGeom>
          <a:solidFill>
            <a:schemeClr val="accent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8" name="组合 7"/>
          <p:cNvGrpSpPr/>
          <p:nvPr userDrawn="1"/>
        </p:nvGrpSpPr>
        <p:grpSpPr>
          <a:xfrm flipH="1">
            <a:off x="11276425" y="330200"/>
            <a:ext cx="440499" cy="417645"/>
            <a:chOff x="4443941" y="1581120"/>
            <a:chExt cx="1383394" cy="1311622"/>
          </a:xfrm>
          <a:gradFill>
            <a:gsLst>
              <a:gs pos="0">
                <a:schemeClr val="accent1">
                  <a:alpha val="0"/>
                </a:schemeClr>
              </a:gs>
              <a:gs pos="100000">
                <a:schemeClr val="accent1"/>
              </a:gs>
            </a:gsLst>
            <a:lin ang="13500000" scaled="0"/>
          </a:gradFill>
        </p:grpSpPr>
        <p:sp>
          <p:nvSpPr>
            <p:cNvPr id="9" name="椭圆 8"/>
            <p:cNvSpPr/>
            <p:nvPr/>
          </p:nvSpPr>
          <p:spPr>
            <a:xfrm>
              <a:off x="4452581" y="1594913"/>
              <a:ext cx="100565" cy="1005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椭圆 9"/>
            <p:cNvSpPr/>
            <p:nvPr/>
          </p:nvSpPr>
          <p:spPr>
            <a:xfrm>
              <a:off x="4451141" y="1794457"/>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1" name="椭圆 10"/>
            <p:cNvSpPr/>
            <p:nvPr/>
          </p:nvSpPr>
          <p:spPr>
            <a:xfrm>
              <a:off x="4449701" y="1994001"/>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椭圆 11"/>
            <p:cNvSpPr/>
            <p:nvPr/>
          </p:nvSpPr>
          <p:spPr>
            <a:xfrm>
              <a:off x="4448261" y="2193545"/>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3" name="椭圆 12"/>
            <p:cNvSpPr/>
            <p:nvPr/>
          </p:nvSpPr>
          <p:spPr>
            <a:xfrm>
              <a:off x="4446821" y="2393089"/>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椭圆 13"/>
            <p:cNvSpPr/>
            <p:nvPr/>
          </p:nvSpPr>
          <p:spPr>
            <a:xfrm>
              <a:off x="4445381" y="2592633"/>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椭圆 14"/>
            <p:cNvSpPr/>
            <p:nvPr/>
          </p:nvSpPr>
          <p:spPr>
            <a:xfrm>
              <a:off x="4451141" y="1794457"/>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椭圆 15"/>
            <p:cNvSpPr/>
            <p:nvPr/>
          </p:nvSpPr>
          <p:spPr>
            <a:xfrm>
              <a:off x="4449701" y="1994001"/>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7" name="椭圆 16"/>
            <p:cNvSpPr/>
            <p:nvPr/>
          </p:nvSpPr>
          <p:spPr>
            <a:xfrm>
              <a:off x="4448261" y="2193545"/>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8" name="椭圆 17"/>
            <p:cNvSpPr/>
            <p:nvPr/>
          </p:nvSpPr>
          <p:spPr>
            <a:xfrm>
              <a:off x="4446821" y="2393089"/>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9" name="椭圆 18"/>
            <p:cNvSpPr/>
            <p:nvPr/>
          </p:nvSpPr>
          <p:spPr>
            <a:xfrm>
              <a:off x="4445381" y="2592633"/>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0" name="椭圆 19"/>
            <p:cNvSpPr/>
            <p:nvPr/>
          </p:nvSpPr>
          <p:spPr>
            <a:xfrm>
              <a:off x="4664946" y="1592614"/>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1" name="椭圆 20"/>
            <p:cNvSpPr/>
            <p:nvPr/>
          </p:nvSpPr>
          <p:spPr>
            <a:xfrm>
              <a:off x="4663506" y="1792158"/>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2" name="椭圆 21"/>
            <p:cNvSpPr/>
            <p:nvPr/>
          </p:nvSpPr>
          <p:spPr>
            <a:xfrm>
              <a:off x="4662066" y="1991702"/>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椭圆 22"/>
            <p:cNvSpPr/>
            <p:nvPr/>
          </p:nvSpPr>
          <p:spPr>
            <a:xfrm>
              <a:off x="4660626" y="2191246"/>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4" name="椭圆 23"/>
            <p:cNvSpPr/>
            <p:nvPr/>
          </p:nvSpPr>
          <p:spPr>
            <a:xfrm>
              <a:off x="4659186" y="2390790"/>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5" name="椭圆 24"/>
            <p:cNvSpPr/>
            <p:nvPr/>
          </p:nvSpPr>
          <p:spPr>
            <a:xfrm>
              <a:off x="4657746" y="2590334"/>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6" name="椭圆 25"/>
            <p:cNvSpPr/>
            <p:nvPr/>
          </p:nvSpPr>
          <p:spPr>
            <a:xfrm>
              <a:off x="4877310" y="1590315"/>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椭圆 26"/>
            <p:cNvSpPr/>
            <p:nvPr/>
          </p:nvSpPr>
          <p:spPr>
            <a:xfrm>
              <a:off x="4875870" y="1789859"/>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8" name="椭圆 27"/>
            <p:cNvSpPr/>
            <p:nvPr/>
          </p:nvSpPr>
          <p:spPr>
            <a:xfrm>
              <a:off x="4874430" y="1989403"/>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9" name="椭圆 28"/>
            <p:cNvSpPr/>
            <p:nvPr/>
          </p:nvSpPr>
          <p:spPr>
            <a:xfrm>
              <a:off x="4872990" y="2188947"/>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0" name="椭圆 29"/>
            <p:cNvSpPr/>
            <p:nvPr/>
          </p:nvSpPr>
          <p:spPr>
            <a:xfrm>
              <a:off x="4871550" y="2388491"/>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1" name="椭圆 30"/>
            <p:cNvSpPr/>
            <p:nvPr/>
          </p:nvSpPr>
          <p:spPr>
            <a:xfrm>
              <a:off x="4870110" y="2588035"/>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2" name="椭圆 31"/>
            <p:cNvSpPr/>
            <p:nvPr/>
          </p:nvSpPr>
          <p:spPr>
            <a:xfrm>
              <a:off x="5089675" y="1588016"/>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3" name="椭圆 32"/>
            <p:cNvSpPr/>
            <p:nvPr/>
          </p:nvSpPr>
          <p:spPr>
            <a:xfrm>
              <a:off x="5088235" y="1787560"/>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4" name="椭圆 33"/>
            <p:cNvSpPr/>
            <p:nvPr/>
          </p:nvSpPr>
          <p:spPr>
            <a:xfrm>
              <a:off x="5086795" y="1987104"/>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5" name="椭圆 34"/>
            <p:cNvSpPr/>
            <p:nvPr/>
          </p:nvSpPr>
          <p:spPr>
            <a:xfrm>
              <a:off x="5302040" y="1585718"/>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6" name="椭圆 35"/>
            <p:cNvSpPr/>
            <p:nvPr/>
          </p:nvSpPr>
          <p:spPr>
            <a:xfrm>
              <a:off x="5300600" y="1785262"/>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7" name="椭圆 36"/>
            <p:cNvSpPr/>
            <p:nvPr/>
          </p:nvSpPr>
          <p:spPr>
            <a:xfrm>
              <a:off x="5299160" y="1984806"/>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8" name="椭圆 37"/>
            <p:cNvSpPr/>
            <p:nvPr/>
          </p:nvSpPr>
          <p:spPr>
            <a:xfrm>
              <a:off x="5514405" y="1583419"/>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9" name="椭圆 38"/>
            <p:cNvSpPr/>
            <p:nvPr/>
          </p:nvSpPr>
          <p:spPr>
            <a:xfrm>
              <a:off x="5512965" y="1782963"/>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0" name="椭圆 39"/>
            <p:cNvSpPr/>
            <p:nvPr/>
          </p:nvSpPr>
          <p:spPr>
            <a:xfrm>
              <a:off x="5511525" y="1982507"/>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1" name="椭圆 40"/>
            <p:cNvSpPr/>
            <p:nvPr/>
          </p:nvSpPr>
          <p:spPr>
            <a:xfrm>
              <a:off x="5726770" y="1581120"/>
              <a:ext cx="100565" cy="1005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2" name="椭圆 41"/>
            <p:cNvSpPr/>
            <p:nvPr/>
          </p:nvSpPr>
          <p:spPr>
            <a:xfrm>
              <a:off x="5725330" y="1780664"/>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3" name="椭圆 42"/>
            <p:cNvSpPr/>
            <p:nvPr/>
          </p:nvSpPr>
          <p:spPr>
            <a:xfrm>
              <a:off x="5723890" y="1980208"/>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4" name="椭圆 43"/>
            <p:cNvSpPr/>
            <p:nvPr/>
          </p:nvSpPr>
          <p:spPr>
            <a:xfrm>
              <a:off x="4443941" y="2792177"/>
              <a:ext cx="100565" cy="1005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5" name="椭圆 44"/>
            <p:cNvSpPr/>
            <p:nvPr/>
          </p:nvSpPr>
          <p:spPr>
            <a:xfrm>
              <a:off x="4656306" y="2789878"/>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6" name="椭圆 45"/>
            <p:cNvSpPr/>
            <p:nvPr/>
          </p:nvSpPr>
          <p:spPr>
            <a:xfrm>
              <a:off x="4868670" y="2787579"/>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48" name="文本占位符 47"/>
          <p:cNvSpPr>
            <a:spLocks noGrp="1"/>
          </p:cNvSpPr>
          <p:nvPr>
            <p:ph type="body" sz="quarter" idx="10" hasCustomPrompt="1"/>
          </p:nvPr>
        </p:nvSpPr>
        <p:spPr>
          <a:xfrm>
            <a:off x="1300923" y="382104"/>
            <a:ext cx="1721717" cy="487378"/>
          </a:xfrm>
          <a:prstGeom prst="rect">
            <a:avLst/>
          </a:prstGeom>
        </p:spPr>
        <p:txBody>
          <a:bodyPr wrap="square">
            <a:spAutoFit/>
          </a:bodyPr>
          <a:lstStyle>
            <a:lvl1pPr marL="0" indent="0">
              <a:buNone/>
              <a:defRPr sz="2800" b="1">
                <a:solidFill>
                  <a:srgbClr val="21262A"/>
                </a:solidFill>
                <a:latin typeface="微软雅黑" panose="020B0503020204020204" pitchFamily="34" charset="-122"/>
                <a:ea typeface="微软雅黑" panose="020B0503020204020204" pitchFamily="34" charset="-122"/>
              </a:defRPr>
            </a:lvl1pPr>
          </a:lstStyle>
          <a:p>
            <a:pPr lvl="0"/>
            <a:r>
              <a:rPr lang="zh-CN" altLang="en-US" dirty="0"/>
              <a:t>输入标题</a:t>
            </a:r>
            <a:endParaRPr lang="zh-CN" altLang="en-US" dirty="0"/>
          </a:p>
        </p:txBody>
      </p:sp>
      <p:sp>
        <p:nvSpPr>
          <p:cNvPr id="51" name="内容占位符 2"/>
          <p:cNvSpPr>
            <a:spLocks noGrp="1"/>
          </p:cNvSpPr>
          <p:nvPr>
            <p:ph idx="1"/>
          </p:nvPr>
        </p:nvSpPr>
        <p:spPr>
          <a:xfrm>
            <a:off x="609600" y="1338263"/>
            <a:ext cx="10972800" cy="5092700"/>
          </a:xfrm>
          <a:prstGeom prst="rect">
            <a:avLst/>
          </a:prstGeom>
        </p:spPr>
        <p:txBody>
          <a:bodyPr/>
          <a:lstStyle>
            <a:lvl1pPr marL="342900" indent="-342900">
              <a:lnSpc>
                <a:spcPct val="150000"/>
              </a:lnSpc>
              <a:buClr>
                <a:srgbClr val="CC3300"/>
              </a:buClr>
              <a:buSzPct val="70000"/>
              <a:buFont typeface="Wingdings" panose="05000000000000000000" pitchFamily="2" charset="2"/>
              <a:buChar char="l"/>
              <a:defRPr sz="2800" b="1">
                <a:solidFill>
                  <a:srgbClr val="21262A"/>
                </a:solidFill>
                <a:latin typeface="华文楷体" panose="02010600040101010101" pitchFamily="2" charset="-122"/>
                <a:ea typeface="华文楷体" panose="02010600040101010101" pitchFamily="2" charset="-122"/>
              </a:defRPr>
            </a:lvl1pPr>
            <a:lvl2pPr>
              <a:lnSpc>
                <a:spcPct val="150000"/>
              </a:lnSpc>
              <a:defRPr sz="2400" b="1">
                <a:solidFill>
                  <a:srgbClr val="21262A"/>
                </a:solidFill>
                <a:latin typeface="华文楷体" panose="02010600040101010101" pitchFamily="2" charset="-122"/>
                <a:ea typeface="华文楷体" panose="02010600040101010101" pitchFamily="2" charset="-122"/>
              </a:defRPr>
            </a:lvl2pPr>
            <a:lvl3pPr>
              <a:lnSpc>
                <a:spcPct val="150000"/>
              </a:lnSpc>
              <a:defRPr sz="2400" b="1">
                <a:solidFill>
                  <a:srgbClr val="21262A"/>
                </a:solidFill>
                <a:latin typeface="微软雅黑" panose="020B0503020204020204" pitchFamily="34" charset="-122"/>
                <a:ea typeface="微软雅黑" panose="020B0503020204020204" pitchFamily="34" charset="-122"/>
              </a:defRPr>
            </a:lvl3pPr>
            <a:lvl4pPr>
              <a:lnSpc>
                <a:spcPct val="150000"/>
              </a:lnSpc>
              <a:defRPr sz="2400" b="1">
                <a:solidFill>
                  <a:srgbClr val="21262A"/>
                </a:solidFill>
                <a:latin typeface="微软雅黑" panose="020B0503020204020204" pitchFamily="34" charset="-122"/>
                <a:ea typeface="微软雅黑" panose="020B0503020204020204" pitchFamily="34" charset="-122"/>
              </a:defRPr>
            </a:lvl4pPr>
            <a:lvl5pPr>
              <a:lnSpc>
                <a:spcPct val="150000"/>
              </a:lnSpc>
              <a:defRPr sz="2400" b="1">
                <a:solidFill>
                  <a:srgbClr val="21262A"/>
                </a:solidFill>
                <a:latin typeface="微软雅黑" panose="020B0503020204020204" pitchFamily="34" charset="-122"/>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
                                            <p:txEl>
                                              <p:pRg st="0" end="0"/>
                                            </p:txEl>
                                          </p:spTgt>
                                        </p:tgtEl>
                                        <p:attrNameLst>
                                          <p:attrName>style.visibility</p:attrName>
                                        </p:attrNameLst>
                                      </p:cBhvr>
                                      <p:to>
                                        <p:strVal val="visible"/>
                                      </p:to>
                                    </p:set>
                                    <p:anim calcmode="lin" valueType="num">
                                      <p:cBhvr additive="base">
                                        <p:cTn id="7" dur="500" fill="hold"/>
                                        <p:tgtEl>
                                          <p:spTgt spid="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1">
                                            <p:txEl>
                                              <p:pRg st="1" end="1"/>
                                            </p:txEl>
                                          </p:spTgt>
                                        </p:tgtEl>
                                        <p:attrNameLst>
                                          <p:attrName>style.visibility</p:attrName>
                                        </p:attrNameLst>
                                      </p:cBhvr>
                                      <p:to>
                                        <p:strVal val="visible"/>
                                      </p:to>
                                    </p:set>
                                    <p:anim calcmode="lin" valueType="num">
                                      <p:cBhvr additive="base">
                                        <p:cTn id="13" dur="500" fill="hold"/>
                                        <p:tgtEl>
                                          <p:spTgt spid="5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1">
                                            <p:txEl>
                                              <p:pRg st="2" end="2"/>
                                            </p:txEl>
                                          </p:spTgt>
                                        </p:tgtEl>
                                        <p:attrNameLst>
                                          <p:attrName>style.visibility</p:attrName>
                                        </p:attrNameLst>
                                      </p:cBhvr>
                                      <p:to>
                                        <p:strVal val="visible"/>
                                      </p:to>
                                    </p:set>
                                    <p:anim calcmode="lin" valueType="num">
                                      <p:cBhvr additive="base">
                                        <p:cTn id="19" dur="500" fill="hold"/>
                                        <p:tgtEl>
                                          <p:spTgt spid="5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1">
                                            <p:txEl>
                                              <p:pRg st="3" end="3"/>
                                            </p:txEl>
                                          </p:spTgt>
                                        </p:tgtEl>
                                        <p:attrNameLst>
                                          <p:attrName>style.visibility</p:attrName>
                                        </p:attrNameLst>
                                      </p:cBhvr>
                                      <p:to>
                                        <p:strVal val="visible"/>
                                      </p:to>
                                    </p:set>
                                    <p:anim calcmode="lin" valueType="num">
                                      <p:cBhvr additive="base">
                                        <p:cTn id="25" dur="500" fill="hold"/>
                                        <p:tgtEl>
                                          <p:spTgt spid="5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1">
                                            <p:txEl>
                                              <p:pRg st="4" end="4"/>
                                            </p:txEl>
                                          </p:spTgt>
                                        </p:tgtEl>
                                        <p:attrNameLst>
                                          <p:attrName>style.visibility</p:attrName>
                                        </p:attrNameLst>
                                      </p:cBhvr>
                                      <p:to>
                                        <p:strVal val="visible"/>
                                      </p:to>
                                    </p:set>
                                    <p:anim calcmode="lin" valueType="num">
                                      <p:cBhvr additive="base">
                                        <p:cTn id="31" dur="500" fill="hold"/>
                                        <p:tgtEl>
                                          <p:spTgt spid="5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uiExpand="1" build="p">
        <p:tmplLst>
          <p:tmpl lvl="1">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2">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标注页">
    <p:bg>
      <p:bgPr>
        <a:solidFill>
          <a:srgbClr val="E73A1C"/>
        </a:solidFill>
        <a:effectLst/>
      </p:bgPr>
    </p:bg>
    <p:spTree>
      <p:nvGrpSpPr>
        <p:cNvPr id="1" name=""/>
        <p:cNvGrpSpPr/>
        <p:nvPr/>
      </p:nvGrpSpPr>
      <p:grpSpPr>
        <a:xfrm>
          <a:off x="0" y="0"/>
          <a:ext cx="0" cy="0"/>
          <a:chOff x="0" y="0"/>
          <a:chExt cx="0" cy="0"/>
        </a:xfrm>
      </p:grpSpPr>
      <p:sp>
        <p:nvSpPr>
          <p:cNvPr id="6" name="矩形 5"/>
          <p:cNvSpPr/>
          <p:nvPr userDrawn="1"/>
        </p:nvSpPr>
        <p:spPr>
          <a:xfrm>
            <a:off x="440603" y="759873"/>
            <a:ext cx="662361" cy="379656"/>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标注</a:t>
            </a:r>
            <a:endParaRPr kumimoji="0" lang="zh-CN" altLang="en-US" sz="18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p:txBody>
      </p:sp>
      <p:sp>
        <p:nvSpPr>
          <p:cNvPr id="11" name="矩形 10"/>
          <p:cNvSpPr/>
          <p:nvPr userDrawn="1"/>
        </p:nvSpPr>
        <p:spPr>
          <a:xfrm>
            <a:off x="2572589" y="759873"/>
            <a:ext cx="1402001" cy="3453253"/>
          </a:xfrm>
          <a:prstGeom prst="rect">
            <a:avLst/>
          </a:prstGeom>
        </p:spPr>
        <p:txBody>
          <a:bodyPr wrap="square">
            <a:spAutoFit/>
          </a:bodyPr>
          <a:lstStyle/>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字体使用 </a:t>
            </a: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行距</a:t>
            </a: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背景图片出处</a:t>
            </a: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声明</a:t>
            </a: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p:txBody>
      </p:sp>
      <p:sp>
        <p:nvSpPr>
          <p:cNvPr id="12" name="矩形 11"/>
          <p:cNvSpPr/>
          <p:nvPr userDrawn="1"/>
        </p:nvSpPr>
        <p:spPr>
          <a:xfrm>
            <a:off x="4153010" y="759873"/>
            <a:ext cx="7074345" cy="423987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英文 </a:t>
            </a:r>
            <a:r>
              <a:rPr kumimoji="0" lang="is-IS" altLang="zh-CN" sz="1400" b="0" i="0" u="none" strike="noStrike" kern="0" cap="none" spc="0" normalizeH="0" baseline="0" noProof="0" dirty="0">
                <a:ln>
                  <a:noFill/>
                </a:ln>
                <a:solidFill>
                  <a:srgbClr val="FFFFFF"/>
                </a:solidFill>
                <a:effectLst/>
                <a:uLnTx/>
                <a:uFillTx/>
                <a:latin typeface="Segoe UI Light" panose="020B0502040204020203"/>
                <a:ea typeface="宋体" panose="02010600030101010101" pitchFamily="2" charset="-122"/>
                <a:cs typeface="Segoe UI Light" panose="020B0502040204020203"/>
              </a:rPr>
              <a:t>Microsoft YaHei</a:t>
            </a: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宋体" panose="02010600030101010101" pitchFamily="2"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中文 微软雅黑</a:t>
            </a: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正文 </a:t>
            </a:r>
            <a:r>
              <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1.3</a:t>
            </a: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en-US" altLang="zh-CN"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en-US" altLang="zh-CN" sz="1400" b="0" i="0" u="none" strike="noStrike" kern="0" cap="none" spc="0" normalizeH="0" baseline="0" noProof="0" dirty="0" err="1">
                <a:ln>
                  <a:noFill/>
                </a:ln>
                <a:solidFill>
                  <a:srgbClr val="FFFFFF"/>
                </a:solidFill>
                <a:effectLst/>
                <a:uLnTx/>
                <a:uFillTx/>
                <a:latin typeface="Segoe UI Light" panose="020B0502040204020203"/>
                <a:ea typeface="微软雅黑" panose="020B0503020204020204" pitchFamily="34" charset="-122"/>
                <a:cs typeface="Segoe UI Light" panose="020B0502040204020203"/>
              </a:rPr>
              <a:t>cn.bing.com</a:t>
            </a: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endParaRPr kumimoji="0" lang="zh-CN" altLang="en-US" sz="1400" b="0" i="0" u="none" strike="noStrike" kern="0" cap="none" spc="0" normalizeH="0" baseline="0" noProof="0" dirty="0">
              <a:ln>
                <a:noFill/>
              </a:ln>
              <a:solidFill>
                <a:srgbClr val="FFFFFF"/>
              </a:solidFill>
              <a:effectLst/>
              <a:uLnTx/>
              <a:uFillTx/>
              <a:latin typeface="Segoe UI Light" panose="020B0502040204020203"/>
              <a:ea typeface="微软雅黑" panose="020B0503020204020204" pitchFamily="34" charset="-122"/>
              <a:cs typeface="Segoe UI Light" panose="020B0502040204020203"/>
            </a:endParaRPr>
          </a:p>
          <a:p>
            <a:pPr marL="0" marR="0" lvl="0" indent="0" algn="l" defTabSz="609600" rtl="0" eaLnBrk="1" fontAlgn="auto" latinLnBrk="0" hangingPunct="1">
              <a:lnSpc>
                <a:spcPct val="130000"/>
              </a:lnSpc>
              <a:spcBef>
                <a:spcPts val="0"/>
              </a:spcBef>
              <a:spcAft>
                <a:spcPts val="0"/>
              </a:spcAft>
              <a:buClrTx/>
              <a:buSzTx/>
              <a:buFontTx/>
              <a:buNone/>
              <a:defRPr/>
            </a:pP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本网站所提供的任何信息内容（包括但不限于 </a:t>
            </a:r>
            <a:r>
              <a:rPr kumimoji="0" lang="en-US" altLang="zh-CN"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PPT</a:t>
            </a:r>
            <a:r>
              <a:rPr kumimoji="0" lang="zh-CN" altLang="en-US"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 </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模板、</a:t>
            </a:r>
            <a:r>
              <a:rPr kumimoji="0" lang="en-US" altLang="zh-CN"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Word</a:t>
            </a:r>
            <a:r>
              <a:rPr kumimoji="0" lang="zh-CN" altLang="en-US"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 </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文档、</a:t>
            </a:r>
            <a:r>
              <a:rPr kumimoji="0" lang="en-US" altLang="zh-CN"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Excel</a:t>
            </a:r>
            <a:r>
              <a:rPr kumimoji="0" lang="zh-CN" altLang="en-US" sz="1335" b="0" i="0" u="none" strike="noStrike" kern="1200" cap="none" spc="0" normalizeH="0" baseline="0" noProof="0" dirty="0">
                <a:ln>
                  <a:noFill/>
                </a:ln>
                <a:solidFill>
                  <a:prstClr val="white"/>
                </a:solidFill>
                <a:effectLst/>
                <a:uLnTx/>
                <a:uFillTx/>
                <a:latin typeface="Segoe UI Light" panose="020B0502040204020203" charset="0"/>
                <a:ea typeface="Segoe UI Light" panose="020B0502040204020203" charset="0"/>
                <a:cs typeface="Segoe UI Light" panose="020B0502040204020203" charset="0"/>
              </a:rPr>
              <a:t> </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图表、图片素材等）均受</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中华人民共和国著作权法</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信息网络传播权保护条例</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及其他适用的法律法规的保护，未经权利人书面明确授权，信息内容的任何部分</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包括图片或图表</a:t>
            </a:r>
            <a:r>
              <a:rPr kumimoji="0" lang="en-US" altLang="zh-CN"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a:t>
            </a:r>
            <a:r>
              <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rPr>
              <a:t>不得被全部或部分的复制、传播、销售，否则将承担法律责任。</a:t>
            </a:r>
            <a:endParaRPr kumimoji="0" lang="zh-CN" altLang="en-US" sz="1335" b="0" i="0" u="none" strike="noStrike" kern="1200" cap="none" spc="0" normalizeH="0" baseline="0" noProof="0" dirty="0">
              <a:ln>
                <a:noFill/>
              </a:ln>
              <a:solidFill>
                <a:prstClr val="white"/>
              </a:solidFill>
              <a:effectLst/>
              <a:uLnTx/>
              <a:uFillTx/>
              <a:latin typeface="Century Gothic" panose="020B0502020202020204"/>
              <a:ea typeface="微软雅黑" panose="020B0503020204020204" pitchFamily="34" charset="-122"/>
              <a:cs typeface="+mn-cs"/>
            </a:endParaRPr>
          </a:p>
        </p:txBody>
      </p:sp>
      <p:sp>
        <p:nvSpPr>
          <p:cNvPr id="13" name="矩形 12"/>
          <p:cNvSpPr/>
          <p:nvPr userDrawn="1"/>
        </p:nvSpPr>
        <p:spPr>
          <a:xfrm>
            <a:off x="440603" y="182445"/>
            <a:ext cx="777777" cy="246221"/>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1" lang="en-US" altLang="zh-CN" sz="1000" b="0" i="0" u="none" strike="noStrike" kern="0" cap="none" spc="0" normalizeH="0" baseline="0" noProof="0" dirty="0">
                <a:ln>
                  <a:noFill/>
                </a:ln>
                <a:solidFill>
                  <a:prstClr val="white"/>
                </a:solidFill>
                <a:effectLst/>
                <a:uLnTx/>
                <a:uFillTx/>
                <a:latin typeface="Segoe UI Light" panose="020B0502040204020203"/>
                <a:ea typeface="微软雅黑" panose="020B0503020204020204" pitchFamily="34" charset="-122"/>
                <a:cs typeface="Segoe UI Light" panose="020B0502040204020203"/>
              </a:rPr>
              <a:t>OfficePLUS</a:t>
            </a:r>
            <a:endParaRPr kumimoji="0" lang="zh-CN" altLang="en-US" sz="1000" b="0" i="0" u="none" strike="noStrike" kern="0" cap="none" spc="0" normalizeH="0" baseline="0" noProof="0" dirty="0">
              <a:ln>
                <a:noFill/>
              </a:ln>
              <a:solidFill>
                <a:prstClr val="white"/>
              </a:solidFill>
              <a:effectLst/>
              <a:uLnTx/>
              <a:uFillTx/>
              <a:latin typeface="Segoe UI Light" panose="020B0502040204020203"/>
              <a:ea typeface="微软雅黑" panose="020B0503020204020204" pitchFamily="34" charset="-122"/>
              <a:cs typeface="Segoe UI Light" panose="020B0502040204020203"/>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模板使用技巧1">
    <p:spTree>
      <p:nvGrpSpPr>
        <p:cNvPr id="1" name=""/>
        <p:cNvGrpSpPr/>
        <p:nvPr/>
      </p:nvGrpSpPr>
      <p:grpSpPr>
        <a:xfrm>
          <a:off x="0" y="0"/>
          <a:ext cx="0" cy="0"/>
          <a:chOff x="0" y="0"/>
          <a:chExt cx="0" cy="0"/>
        </a:xfrm>
      </p:grpSpPr>
      <p:sp>
        <p:nvSpPr>
          <p:cNvPr id="4" name="矩形 3"/>
          <p:cNvSpPr/>
          <p:nvPr userDrawn="1"/>
        </p:nvSpPr>
        <p:spPr>
          <a:xfrm>
            <a:off x="440603" y="759873"/>
            <a:ext cx="1713931" cy="369332"/>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模板使用技巧</a:t>
            </a:r>
            <a:r>
              <a:rPr kumimoji="0" lang="en-US" altLang="zh-CN" sz="1800" b="0" i="0" u="none" strike="noStrike" kern="1200" cap="none" spc="0" normalizeH="0" baseline="0" noProof="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 1</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endParaRPr>
          </a:p>
        </p:txBody>
      </p:sp>
      <p:sp>
        <p:nvSpPr>
          <p:cNvPr id="5" name="矩形 4"/>
          <p:cNvSpPr/>
          <p:nvPr userDrawn="1"/>
        </p:nvSpPr>
        <p:spPr>
          <a:xfrm>
            <a:off x="440603" y="182445"/>
            <a:ext cx="777777" cy="246221"/>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1" lang="en-US" altLang="zh-CN" sz="10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OfficePLUS</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endParaRPr>
          </a:p>
        </p:txBody>
      </p:sp>
      <p:sp>
        <p:nvSpPr>
          <p:cNvPr id="9" name="文本框 8"/>
          <p:cNvSpPr txBox="1"/>
          <p:nvPr userDrawn="1"/>
        </p:nvSpPr>
        <p:spPr>
          <a:xfrm>
            <a:off x="431800" y="1174234"/>
            <a:ext cx="346761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一键调整模板颜色</a:t>
            </a:r>
            <a:endParaRPr kumimoji="0" 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pic>
        <p:nvPicPr>
          <p:cNvPr id="10" name="图片 9"/>
          <p:cNvPicPr>
            <a:picLocks noChangeAspect="1"/>
          </p:cNvPicPr>
          <p:nvPr userDrawn="1"/>
        </p:nvPicPr>
        <p:blipFill>
          <a:blip r:embed="rId2"/>
          <a:stretch>
            <a:fillRect/>
          </a:stretch>
        </p:blipFill>
        <p:spPr>
          <a:xfrm>
            <a:off x="431800" y="2138895"/>
            <a:ext cx="5295899" cy="3847021"/>
          </a:xfrm>
          <a:prstGeom prst="rect">
            <a:avLst/>
          </a:prstGeom>
          <a:ln>
            <a:solidFill>
              <a:schemeClr val="bg1">
                <a:lumMod val="65000"/>
              </a:schemeClr>
            </a:solidFill>
          </a:ln>
        </p:spPr>
      </p:pic>
      <p:pic>
        <p:nvPicPr>
          <p:cNvPr id="11" name="图片 10"/>
          <p:cNvPicPr>
            <a:picLocks noChangeAspect="1"/>
          </p:cNvPicPr>
          <p:nvPr userDrawn="1"/>
        </p:nvPicPr>
        <p:blipFill>
          <a:blip r:embed="rId3"/>
          <a:stretch>
            <a:fillRect/>
          </a:stretch>
        </p:blipFill>
        <p:spPr>
          <a:xfrm>
            <a:off x="6464300" y="2138895"/>
            <a:ext cx="5295900" cy="3847022"/>
          </a:xfrm>
          <a:prstGeom prst="rect">
            <a:avLst/>
          </a:prstGeom>
          <a:ln>
            <a:solidFill>
              <a:schemeClr val="bg1">
                <a:lumMod val="65000"/>
              </a:schemeClr>
            </a:solidFill>
          </a:ln>
        </p:spPr>
      </p:pic>
      <p:sp>
        <p:nvSpPr>
          <p:cNvPr id="12" name="文本框 11"/>
          <p:cNvSpPr txBox="1"/>
          <p:nvPr userDrawn="1"/>
        </p:nvSpPr>
        <p:spPr>
          <a:xfrm>
            <a:off x="333477" y="6061002"/>
            <a:ext cx="3183885"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选择“设计”</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“变体”</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“颜色”；</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p:cNvSpPr txBox="1"/>
          <p:nvPr userDrawn="1"/>
        </p:nvSpPr>
        <p:spPr>
          <a:xfrm>
            <a:off x="6360651" y="6061002"/>
            <a:ext cx="4562467"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选择你喜欢的颜色搭配，模板一秒调整为你选颜色。</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4" name="图片 13"/>
          <p:cNvPicPr>
            <a:picLocks noChangeAspect="1"/>
          </p:cNvPicPr>
          <p:nvPr userDrawn="1"/>
        </p:nvPicPr>
        <p:blipFill>
          <a:blip r:embed="rId4"/>
          <a:stretch>
            <a:fillRect/>
          </a:stretch>
        </p:blipFill>
        <p:spPr>
          <a:xfrm>
            <a:off x="3005928" y="2609333"/>
            <a:ext cx="819667" cy="819667"/>
          </a:xfrm>
          <a:prstGeom prst="rect">
            <a:avLst/>
          </a:prstGeom>
          <a:effectLst>
            <a:outerShdw blurRad="50800" dist="38100" dir="2700000" algn="tl" rotWithShape="0">
              <a:prstClr val="black">
                <a:alpha val="40000"/>
              </a:prstClr>
            </a:outerShdw>
          </a:effectLst>
        </p:spPr>
      </p:pic>
      <p:pic>
        <p:nvPicPr>
          <p:cNvPr id="15" name="图片 14"/>
          <p:cNvPicPr>
            <a:picLocks noChangeAspect="1"/>
          </p:cNvPicPr>
          <p:nvPr userDrawn="1"/>
        </p:nvPicPr>
        <p:blipFill>
          <a:blip r:embed="rId4"/>
          <a:stretch>
            <a:fillRect/>
          </a:stretch>
        </p:blipFill>
        <p:spPr>
          <a:xfrm>
            <a:off x="10787853" y="4257158"/>
            <a:ext cx="819667" cy="819667"/>
          </a:xfrm>
          <a:prstGeom prst="rect">
            <a:avLst/>
          </a:prstGeom>
          <a:effectLst>
            <a:outerShdw blurRad="50800" dist="38100" dir="2700000" algn="tl" rotWithShape="0">
              <a:prstClr val="black">
                <a:alpha val="40000"/>
              </a:prstClr>
            </a:outerShdw>
          </a:effectLst>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模板使用技巧2">
    <p:spTree>
      <p:nvGrpSpPr>
        <p:cNvPr id="1" name=""/>
        <p:cNvGrpSpPr/>
        <p:nvPr/>
      </p:nvGrpSpPr>
      <p:grpSpPr>
        <a:xfrm>
          <a:off x="0" y="0"/>
          <a:ext cx="0" cy="0"/>
          <a:chOff x="0" y="0"/>
          <a:chExt cx="0" cy="0"/>
        </a:xfrm>
      </p:grpSpPr>
      <p:sp>
        <p:nvSpPr>
          <p:cNvPr id="3" name="矩形 2"/>
          <p:cNvSpPr/>
          <p:nvPr userDrawn="1"/>
        </p:nvSpPr>
        <p:spPr>
          <a:xfrm>
            <a:off x="440603" y="759873"/>
            <a:ext cx="1750800" cy="369332"/>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模板使用技巧</a:t>
            </a:r>
            <a:r>
              <a:rPr kumimoji="0" lang="en-US" altLang="zh-CN" sz="1800" b="0" i="0" u="none" strike="noStrike" kern="1200" cap="none" spc="0" normalizeH="0" baseline="0" noProof="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 2</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endParaRPr>
          </a:p>
        </p:txBody>
      </p:sp>
      <p:sp>
        <p:nvSpPr>
          <p:cNvPr id="4" name="矩形 3"/>
          <p:cNvSpPr/>
          <p:nvPr userDrawn="1"/>
        </p:nvSpPr>
        <p:spPr>
          <a:xfrm>
            <a:off x="440603" y="182445"/>
            <a:ext cx="777777" cy="246221"/>
          </a:xfrm>
          <a:prstGeom prst="rect">
            <a:avLst/>
          </a:prstGeom>
        </p:spPr>
        <p:txBody>
          <a:bodyPr wrap="none">
            <a:spAutoFit/>
          </a:bodyPr>
          <a:lstStyle/>
          <a:p>
            <a:pPr marL="0" marR="0" lvl="0" indent="0" algn="l" defTabSz="609600" rtl="0" eaLnBrk="1" fontAlgn="auto" latinLnBrk="0" hangingPunct="1">
              <a:lnSpc>
                <a:spcPct val="100000"/>
              </a:lnSpc>
              <a:spcBef>
                <a:spcPts val="0"/>
              </a:spcBef>
              <a:spcAft>
                <a:spcPts val="0"/>
              </a:spcAft>
              <a:buClrTx/>
              <a:buSzTx/>
              <a:buFontTx/>
              <a:buNone/>
              <a:defRPr/>
            </a:pPr>
            <a:r>
              <a:rPr kumimoji="1" lang="en-US" altLang="zh-CN" sz="10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rPr>
              <a:t>OfficePLUS</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Segoe UI Light" panose="020B0502040204020203"/>
              <a:ea typeface="微软雅黑" panose="020B0503020204020204" pitchFamily="34" charset="-122"/>
              <a:cs typeface="Segoe UI Light" panose="020B0502040204020203"/>
            </a:endParaRPr>
          </a:p>
        </p:txBody>
      </p:sp>
      <p:pic>
        <p:nvPicPr>
          <p:cNvPr id="5" name="图片 4"/>
          <p:cNvPicPr>
            <a:picLocks noChangeAspect="1"/>
          </p:cNvPicPr>
          <p:nvPr userDrawn="1"/>
        </p:nvPicPr>
        <p:blipFill>
          <a:blip r:embed="rId2"/>
          <a:stretch>
            <a:fillRect/>
          </a:stretch>
        </p:blipFill>
        <p:spPr>
          <a:xfrm>
            <a:off x="431800" y="2138895"/>
            <a:ext cx="5295899" cy="3847021"/>
          </a:xfrm>
          <a:prstGeom prst="rect">
            <a:avLst/>
          </a:prstGeom>
          <a:ln>
            <a:solidFill>
              <a:schemeClr val="bg1">
                <a:lumMod val="65000"/>
              </a:schemeClr>
            </a:solidFill>
          </a:ln>
        </p:spPr>
      </p:pic>
      <p:pic>
        <p:nvPicPr>
          <p:cNvPr id="6" name="图片 5"/>
          <p:cNvPicPr>
            <a:picLocks noChangeAspect="1"/>
          </p:cNvPicPr>
          <p:nvPr userDrawn="1"/>
        </p:nvPicPr>
        <p:blipFill>
          <a:blip r:embed="rId3"/>
          <a:stretch>
            <a:fillRect/>
          </a:stretch>
        </p:blipFill>
        <p:spPr>
          <a:xfrm>
            <a:off x="6464301" y="2138895"/>
            <a:ext cx="5295900" cy="3847022"/>
          </a:xfrm>
          <a:prstGeom prst="rect">
            <a:avLst/>
          </a:prstGeom>
          <a:ln>
            <a:solidFill>
              <a:schemeClr val="bg1">
                <a:lumMod val="65000"/>
              </a:schemeClr>
            </a:solidFill>
          </a:ln>
        </p:spPr>
      </p:pic>
      <p:sp>
        <p:nvSpPr>
          <p:cNvPr id="7" name="文本框 6"/>
          <p:cNvSpPr txBox="1"/>
          <p:nvPr userDrawn="1"/>
        </p:nvSpPr>
        <p:spPr>
          <a:xfrm>
            <a:off x="431800" y="1174234"/>
            <a:ext cx="346761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随时添加模板样式</a:t>
            </a:r>
            <a:endParaRPr kumimoji="0" 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文本框 7"/>
          <p:cNvSpPr txBox="1"/>
          <p:nvPr userDrawn="1"/>
        </p:nvSpPr>
        <p:spPr>
          <a:xfrm>
            <a:off x="333477" y="6061002"/>
            <a:ext cx="3010761"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选择“开始”</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“新建幻灯片”；</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文本框 8"/>
          <p:cNvSpPr txBox="1"/>
          <p:nvPr userDrawn="1"/>
        </p:nvSpPr>
        <p:spPr>
          <a:xfrm>
            <a:off x="6360651" y="6061002"/>
            <a:ext cx="5256567"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选择你需要的页面，如封面页，目录页，副标题页，内容页等</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0" name="图片 9"/>
          <p:cNvPicPr>
            <a:picLocks noChangeAspect="1"/>
          </p:cNvPicPr>
          <p:nvPr userDrawn="1"/>
        </p:nvPicPr>
        <p:blipFill>
          <a:blip r:embed="rId4"/>
          <a:stretch>
            <a:fillRect/>
          </a:stretch>
        </p:blipFill>
        <p:spPr>
          <a:xfrm>
            <a:off x="700878" y="2428358"/>
            <a:ext cx="819667" cy="819667"/>
          </a:xfrm>
          <a:prstGeom prst="rect">
            <a:avLst/>
          </a:prstGeom>
          <a:effectLst>
            <a:outerShdw blurRad="50800" dist="38100" dir="2700000" algn="tl" rotWithShape="0">
              <a:prstClr val="black">
                <a:alpha val="40000"/>
              </a:prstClr>
            </a:outerShdw>
          </a:effectLst>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关注服务号">
    <p:spTree>
      <p:nvGrpSpPr>
        <p:cNvPr id="1" name=""/>
        <p:cNvGrpSpPr/>
        <p:nvPr/>
      </p:nvGrpSpPr>
      <p:grpSpPr>
        <a:xfrm>
          <a:off x="0" y="0"/>
          <a:ext cx="0" cy="0"/>
          <a:chOff x="0" y="0"/>
          <a:chExt cx="0" cy="0"/>
        </a:xfrm>
      </p:grpSpPr>
      <p:sp>
        <p:nvSpPr>
          <p:cNvPr id="3" name="矩形 2"/>
          <p:cNvSpPr/>
          <p:nvPr userDrawn="1"/>
        </p:nvSpPr>
        <p:spPr>
          <a:xfrm>
            <a:off x="0" y="3429000"/>
            <a:ext cx="12192000" cy="3429000"/>
          </a:xfrm>
          <a:prstGeom prst="rect">
            <a:avLst/>
          </a:prstGeom>
          <a:solidFill>
            <a:srgbClr val="E73A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 name="矩形: 圆角 3"/>
          <p:cNvSpPr/>
          <p:nvPr userDrawn="1"/>
        </p:nvSpPr>
        <p:spPr>
          <a:xfrm>
            <a:off x="1079465" y="1527629"/>
            <a:ext cx="3802742" cy="3802742"/>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5" name="图片 4" descr="图片包含 纵横字谜, 文字&#10;&#10;已生成极高可信度的说明"/>
          <p:cNvPicPr>
            <a:picLocks noChangeAspect="1"/>
          </p:cNvPicPr>
          <p:nvPr userDrawn="1"/>
        </p:nvPicPr>
        <p:blipFill>
          <a:blip r:embed="rId2">
            <a:clrChange>
              <a:clrFrom>
                <a:srgbClr val="FFFFFF"/>
              </a:clrFrom>
              <a:clrTo>
                <a:srgbClr val="FFFFFF">
                  <a:alpha val="0"/>
                </a:srgbClr>
              </a:clrTo>
            </a:clrChange>
          </a:blip>
          <a:stretch>
            <a:fillRect/>
          </a:stretch>
        </p:blipFill>
        <p:spPr>
          <a:xfrm>
            <a:off x="1308065" y="1756229"/>
            <a:ext cx="3345542" cy="3345542"/>
          </a:xfrm>
          <a:prstGeom prst="rect">
            <a:avLst/>
          </a:prstGeom>
        </p:spPr>
      </p:pic>
      <p:sp>
        <p:nvSpPr>
          <p:cNvPr id="6" name="文本框 5"/>
          <p:cNvSpPr txBox="1"/>
          <p:nvPr userDrawn="1"/>
        </p:nvSpPr>
        <p:spPr>
          <a:xfrm>
            <a:off x="5239657" y="1566506"/>
            <a:ext cx="6013185" cy="3549241"/>
          </a:xfrm>
          <a:prstGeom prst="rect">
            <a:avLst/>
          </a:prstGeom>
          <a:noFill/>
        </p:spPr>
        <p:txBody>
          <a:bodyPr wrap="none" rtlCol="0">
            <a:spAutoFit/>
          </a:bodyPr>
          <a:lstStyle/>
          <a:p>
            <a:pPr marL="0" marR="0" lvl="0" indent="0" algn="l" defTabSz="914400" rtl="0" eaLnBrk="1" fontAlgn="auto" latinLnBrk="0" hangingPunct="1">
              <a:lnSpc>
                <a:spcPct val="150000"/>
              </a:lnSpc>
              <a:spcBef>
                <a:spcPts val="600"/>
              </a:spcBef>
              <a:spcAft>
                <a:spcPts val="0"/>
              </a:spcAft>
              <a:buClrTx/>
              <a:buSzTx/>
              <a:buFontTx/>
              <a:buNone/>
              <a:defRPr/>
            </a:pPr>
            <a:r>
              <a:rPr kumimoji="0" lang="zh-CN" altLang="en-US"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办公模板更新</a:t>
            </a:r>
            <a:endParaRPr kumimoji="0" lang="en-US" altLang="zh-CN"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l" defTabSz="914400" rtl="0" eaLnBrk="1" fontAlgn="auto" latinLnBrk="0" hangingPunct="1">
              <a:lnSpc>
                <a:spcPct val="150000"/>
              </a:lnSpc>
              <a:spcBef>
                <a:spcPts val="600"/>
              </a:spcBef>
              <a:spcAft>
                <a:spcPts val="0"/>
              </a:spcAft>
              <a:buClrTx/>
              <a:buSzTx/>
              <a:buFontTx/>
              <a:buNone/>
              <a:defRPr/>
            </a:pPr>
            <a:r>
              <a:rPr kumimoji="0" lang="zh-CN" altLang="en-US"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微软</a:t>
            </a:r>
            <a:endParaRPr kumimoji="0" lang="en-US" altLang="zh-CN"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l" defTabSz="914400" rtl="0" eaLnBrk="1" fontAlgn="auto" latinLnBrk="0" hangingPunct="1">
              <a:lnSpc>
                <a:spcPct val="150000"/>
              </a:lnSpc>
              <a:spcBef>
                <a:spcPts val="600"/>
              </a:spcBef>
              <a:spcAft>
                <a:spcPts val="0"/>
              </a:spcAft>
              <a:buClrTx/>
              <a:buSzTx/>
              <a:buFontTx/>
              <a:buNone/>
              <a:defRPr/>
            </a:pPr>
            <a:r>
              <a:rPr kumimoji="0" lang="zh-CN" altLang="en-US"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微信扫码关注</a:t>
            </a:r>
            <a:endParaRPr kumimoji="0" lang="en-US" altLang="zh-CN"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l" defTabSz="914400" rtl="0" eaLnBrk="1" fontAlgn="auto" latinLnBrk="0" hangingPunct="1">
              <a:lnSpc>
                <a:spcPct val="150000"/>
              </a:lnSpc>
              <a:spcBef>
                <a:spcPts val="600"/>
              </a:spcBef>
              <a:spcAft>
                <a:spcPts val="0"/>
              </a:spcAft>
              <a:buClrTx/>
              <a:buSzTx/>
              <a:buFontTx/>
              <a:buNone/>
              <a:defRPr/>
            </a:pPr>
            <a:r>
              <a:rPr kumimoji="0" lang="zh-CN" altLang="en-US"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微软</a:t>
            </a:r>
            <a:r>
              <a:rPr kumimoji="0" lang="en-US" altLang="zh-CN"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Office</a:t>
            </a:r>
            <a:r>
              <a:rPr kumimoji="0" lang="zh-CN" altLang="en-US"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文档 」服务号</a:t>
            </a:r>
            <a:endParaRPr kumimoji="0" lang="en-US" altLang="zh-CN"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p:txBody>
      </p:sp>
      <p:pic>
        <p:nvPicPr>
          <p:cNvPr id="7" name="图片 6">
            <a:hlinkClick r:id="rId3"/>
          </p:cNvPr>
          <p:cNvPicPr>
            <a:picLocks noChangeAspect="1"/>
          </p:cNvPicPr>
          <p:nvPr userDrawn="1"/>
        </p:nvPicPr>
        <p:blipFill>
          <a:blip r:embed="rId4">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5239657" y="6345797"/>
            <a:ext cx="1712686" cy="226074"/>
          </a:xfrm>
          <a:prstGeom prst="rect">
            <a:avLst/>
          </a:prstGeom>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使用小程序">
    <p:spTree>
      <p:nvGrpSpPr>
        <p:cNvPr id="1" name=""/>
        <p:cNvGrpSpPr/>
        <p:nvPr/>
      </p:nvGrpSpPr>
      <p:grpSpPr>
        <a:xfrm>
          <a:off x="0" y="0"/>
          <a:ext cx="0" cy="0"/>
          <a:chOff x="0" y="0"/>
          <a:chExt cx="0" cy="0"/>
        </a:xfrm>
      </p:grpSpPr>
      <p:cxnSp>
        <p:nvCxnSpPr>
          <p:cNvPr id="4" name="直接连接符 3"/>
          <p:cNvCxnSpPr/>
          <p:nvPr userDrawn="1"/>
        </p:nvCxnSpPr>
        <p:spPr>
          <a:xfrm>
            <a:off x="0" y="657288"/>
            <a:ext cx="12192000" cy="0"/>
          </a:xfrm>
          <a:prstGeom prst="line">
            <a:avLst/>
          </a:prstGeom>
          <a:ln>
            <a:solidFill>
              <a:srgbClr val="E73A1C"/>
            </a:solidFill>
          </a:ln>
        </p:spPr>
        <p:style>
          <a:lnRef idx="1">
            <a:schemeClr val="accent1"/>
          </a:lnRef>
          <a:fillRef idx="0">
            <a:schemeClr val="accent1"/>
          </a:fillRef>
          <a:effectRef idx="0">
            <a:schemeClr val="accent1"/>
          </a:effectRef>
          <a:fontRef idx="minor">
            <a:schemeClr val="tx1"/>
          </a:fontRef>
        </p:style>
      </p:cxnSp>
      <p:sp>
        <p:nvSpPr>
          <p:cNvPr id="6" name="矩形 5"/>
          <p:cNvSpPr/>
          <p:nvPr userDrawn="1"/>
        </p:nvSpPr>
        <p:spPr>
          <a:xfrm>
            <a:off x="0" y="3091547"/>
            <a:ext cx="12192000" cy="3766453"/>
          </a:xfrm>
          <a:prstGeom prst="rect">
            <a:avLst/>
          </a:prstGeom>
          <a:solidFill>
            <a:srgbClr val="E73A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矩形: 圆角 7"/>
          <p:cNvSpPr/>
          <p:nvPr userDrawn="1"/>
        </p:nvSpPr>
        <p:spPr>
          <a:xfrm>
            <a:off x="621395" y="1362836"/>
            <a:ext cx="3462340" cy="3462340"/>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矩形: 圆角 8"/>
          <p:cNvSpPr/>
          <p:nvPr userDrawn="1"/>
        </p:nvSpPr>
        <p:spPr>
          <a:xfrm>
            <a:off x="4374467" y="1362836"/>
            <a:ext cx="3462340" cy="3462340"/>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p:cNvSpPr txBox="1"/>
          <p:nvPr userDrawn="1"/>
        </p:nvSpPr>
        <p:spPr>
          <a:xfrm>
            <a:off x="1656327" y="286129"/>
            <a:ext cx="8879354" cy="670120"/>
          </a:xfrm>
          <a:prstGeom prst="rect">
            <a:avLst/>
          </a:prstGeom>
          <a:solidFill>
            <a:schemeClr val="bg1"/>
          </a:solidFill>
        </p:spPr>
        <p:txBody>
          <a:bodyPr wrap="none" rtlCol="0">
            <a:spAutoFit/>
          </a:bodyPr>
          <a:lstStyle/>
          <a:p>
            <a:pPr marL="0" marR="0" lvl="0" indent="0" algn="ctr" defTabSz="914400" rtl="0" eaLnBrk="1" fontAlgn="auto" latinLnBrk="0" hangingPunct="1">
              <a:lnSpc>
                <a:spcPct val="130000"/>
              </a:lnSpc>
              <a:spcBef>
                <a:spcPts val="600"/>
              </a:spcBef>
              <a:spcAft>
                <a:spcPts val="0"/>
              </a:spcAft>
              <a:buClrTx/>
              <a:buSzTx/>
              <a:buFontTx/>
              <a:buNone/>
              <a:defRPr/>
            </a:pPr>
            <a:r>
              <a:rPr kumimoji="0" lang="zh-CN" altLang="en-US" sz="3200" b="1"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ea"/>
                <a:sym typeface="+mn-lt"/>
              </a:rPr>
              <a:t> 微信扫描小程序码，使用微软移动办公黑科技 </a:t>
            </a:r>
            <a:endParaRPr kumimoji="0" lang="en-US" sz="3200" b="1"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mn-lt"/>
            </a:endParaRPr>
          </a:p>
        </p:txBody>
      </p:sp>
      <p:cxnSp>
        <p:nvCxnSpPr>
          <p:cNvPr id="11" name="直接连接符 10"/>
          <p:cNvCxnSpPr/>
          <p:nvPr userDrawn="1"/>
        </p:nvCxnSpPr>
        <p:spPr>
          <a:xfrm flipH="1">
            <a:off x="1523089" y="369629"/>
            <a:ext cx="266460" cy="622048"/>
          </a:xfrm>
          <a:prstGeom prst="line">
            <a:avLst/>
          </a:prstGeom>
          <a:ln>
            <a:solidFill>
              <a:srgbClr val="E73A1C"/>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userDrawn="1"/>
        </p:nvCxnSpPr>
        <p:spPr>
          <a:xfrm flipH="1">
            <a:off x="10402443" y="369629"/>
            <a:ext cx="266460" cy="622048"/>
          </a:xfrm>
          <a:prstGeom prst="line">
            <a:avLst/>
          </a:prstGeom>
          <a:ln>
            <a:solidFill>
              <a:srgbClr val="E73A1C"/>
            </a:solidFill>
          </a:ln>
        </p:spPr>
        <p:style>
          <a:lnRef idx="1">
            <a:schemeClr val="accent1"/>
          </a:lnRef>
          <a:fillRef idx="0">
            <a:schemeClr val="accent1"/>
          </a:fillRef>
          <a:effectRef idx="0">
            <a:schemeClr val="accent1"/>
          </a:effectRef>
          <a:fontRef idx="minor">
            <a:schemeClr val="tx1"/>
          </a:fontRef>
        </p:style>
      </p:cxnSp>
      <p:sp>
        <p:nvSpPr>
          <p:cNvPr id="13" name="矩形: 圆角 12"/>
          <p:cNvSpPr/>
          <p:nvPr userDrawn="1"/>
        </p:nvSpPr>
        <p:spPr>
          <a:xfrm>
            <a:off x="8159751" y="1362836"/>
            <a:ext cx="3462340" cy="3462340"/>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4" name="图片 13"/>
          <p:cNvPicPr>
            <a:picLocks noChangeAspect="1"/>
          </p:cNvPicPr>
          <p:nvPr userDrawn="1"/>
        </p:nvPicPr>
        <p:blipFill rotWithShape="1">
          <a:blip r:embed="rId2">
            <a:clrChange>
              <a:clrFrom>
                <a:srgbClr val="FFFFFF"/>
              </a:clrFrom>
              <a:clrTo>
                <a:srgbClr val="FFFFFF">
                  <a:alpha val="0"/>
                </a:srgbClr>
              </a:clrTo>
            </a:clrChange>
          </a:blip>
          <a:srcRect l="13924" t="13924" r="13924" b="13924"/>
          <a:stretch>
            <a:fillRect/>
          </a:stretch>
        </p:blipFill>
        <p:spPr>
          <a:xfrm>
            <a:off x="4705130" y="1673081"/>
            <a:ext cx="2743200" cy="2743200"/>
          </a:xfrm>
          <a:prstGeom prst="rect">
            <a:avLst/>
          </a:prstGeom>
        </p:spPr>
      </p:pic>
      <p:pic>
        <p:nvPicPr>
          <p:cNvPr id="15" name="图片 14"/>
          <p:cNvPicPr>
            <a:picLocks noChangeAspect="1"/>
          </p:cNvPicPr>
          <p:nvPr userDrawn="1"/>
        </p:nvPicPr>
        <p:blipFill rotWithShape="1">
          <a:blip r:embed="rId3">
            <a:clrChange>
              <a:clrFrom>
                <a:srgbClr val="FFFFFF"/>
              </a:clrFrom>
              <a:clrTo>
                <a:srgbClr val="FFFFFF">
                  <a:alpha val="0"/>
                </a:srgbClr>
              </a:clrTo>
            </a:clrChange>
          </a:blip>
          <a:srcRect l="14439" r="14439"/>
          <a:stretch>
            <a:fillRect/>
          </a:stretch>
        </p:blipFill>
        <p:spPr>
          <a:xfrm>
            <a:off x="8519321" y="1673081"/>
            <a:ext cx="2743200" cy="2743200"/>
          </a:xfrm>
          <a:prstGeom prst="rect">
            <a:avLst/>
          </a:prstGeom>
        </p:spPr>
      </p:pic>
      <p:pic>
        <p:nvPicPr>
          <p:cNvPr id="16" name="图片 15"/>
          <p:cNvPicPr>
            <a:picLocks noChangeAspect="1"/>
          </p:cNvPicPr>
          <p:nvPr userDrawn="1"/>
        </p:nvPicPr>
        <p:blipFill>
          <a:blip r:embed="rId4">
            <a:clrChange>
              <a:clrFrom>
                <a:srgbClr val="FFFFFF"/>
              </a:clrFrom>
              <a:clrTo>
                <a:srgbClr val="FFFFFF">
                  <a:alpha val="0"/>
                </a:srgbClr>
              </a:clrTo>
            </a:clrChange>
          </a:blip>
          <a:stretch>
            <a:fillRect/>
          </a:stretch>
        </p:blipFill>
        <p:spPr>
          <a:xfrm>
            <a:off x="980965" y="1673081"/>
            <a:ext cx="2743200" cy="2743200"/>
          </a:xfrm>
          <a:prstGeom prst="rect">
            <a:avLst/>
          </a:prstGeom>
        </p:spPr>
      </p:pic>
      <p:sp>
        <p:nvSpPr>
          <p:cNvPr id="17" name="文本框 16"/>
          <p:cNvSpPr txBox="1"/>
          <p:nvPr userDrawn="1"/>
        </p:nvSpPr>
        <p:spPr>
          <a:xfrm>
            <a:off x="987447" y="5138740"/>
            <a:ext cx="2730235" cy="90742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在微信访问</a:t>
            </a:r>
            <a:r>
              <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OneDrive</a:t>
            </a:r>
            <a:endPar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 微软</a:t>
            </a:r>
            <a:r>
              <a:rPr kumimoji="0" lang="en-US" altLang="zh-CN"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Office</a:t>
            </a: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文档 」</a:t>
            </a:r>
            <a:endParaRPr kumimoji="0" lang="en-US" sz="20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sym typeface="+mn-lt"/>
            </a:endParaRPr>
          </a:p>
        </p:txBody>
      </p:sp>
      <p:sp>
        <p:nvSpPr>
          <p:cNvPr id="18" name="文本框 17"/>
          <p:cNvSpPr txBox="1"/>
          <p:nvPr userDrawn="1"/>
        </p:nvSpPr>
        <p:spPr>
          <a:xfrm>
            <a:off x="4862328" y="5138740"/>
            <a:ext cx="2467342" cy="90742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让你的文档会说话</a:t>
            </a:r>
            <a:endPar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 微软听听文档 」</a:t>
            </a:r>
            <a:endPar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userDrawn="1"/>
        </p:nvSpPr>
        <p:spPr>
          <a:xfrm>
            <a:off x="8644425" y="5138740"/>
            <a:ext cx="2492990" cy="90742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你的文档创作小助手</a:t>
            </a:r>
            <a:endPar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rtl="0" eaLnBrk="1" fontAlgn="auto" latinLnBrk="0" hangingPunct="1">
              <a:lnSpc>
                <a:spcPct val="140000"/>
              </a:lnSpc>
              <a:spcBef>
                <a:spcPts val="0"/>
              </a:spcBef>
              <a:spcAft>
                <a:spcPts val="0"/>
              </a:spcAft>
              <a:buClrTx/>
              <a:buSzTx/>
              <a:buFontTx/>
              <a:buNone/>
              <a:defRPr/>
            </a:pP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 微软小蜜 」</a:t>
            </a:r>
            <a:endPar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p:txBody>
      </p:sp>
      <p:cxnSp>
        <p:nvCxnSpPr>
          <p:cNvPr id="20" name="直接连接符 19"/>
          <p:cNvCxnSpPr/>
          <p:nvPr userDrawn="1"/>
        </p:nvCxnSpPr>
        <p:spPr>
          <a:xfrm>
            <a:off x="4198035" y="5330650"/>
            <a:ext cx="0" cy="65314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7976215" y="5330650"/>
            <a:ext cx="0" cy="65314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pic>
        <p:nvPicPr>
          <p:cNvPr id="22" name="图片 21">
            <a:hlinkClick r:id="rId5"/>
          </p:cNvPr>
          <p:cNvPicPr>
            <a:picLocks noChangeAspect="1"/>
          </p:cNvPicPr>
          <p:nvPr userDrawn="1"/>
        </p:nvPicPr>
        <p:blipFill>
          <a:blip r:embed="rId6">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5239657" y="6345797"/>
            <a:ext cx="1712686" cy="226074"/>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6" Type="http://schemas.openxmlformats.org/officeDocument/2006/relationships/theme" Target="../theme/theme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9.xml"/><Relationship Id="rId2" Type="http://schemas.microsoft.com/office/2007/relationships/hdphoto" Target="../media/image16.wdp"/><Relationship Id="rId1" Type="http://schemas.openxmlformats.org/officeDocument/2006/relationships/image" Target="../media/image15.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7.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image" Target="../media/image18.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16.xml"/><Relationship Id="rId3" Type="http://schemas.openxmlformats.org/officeDocument/2006/relationships/image" Target="../media/image19.emf"/><Relationship Id="rId2" Type="http://schemas.openxmlformats.org/officeDocument/2006/relationships/oleObject" Target="../embeddings/oleObject1.bin"/><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tags" Target="../tags/tag2.xml"/><Relationship Id="rId1" Type="http://schemas.openxmlformats.org/officeDocument/2006/relationships/chart" Target="../charts/chart1.xml"/></Relationships>
</file>

<file path=ppt/slides/_rels/slide14.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16.xml"/><Relationship Id="rId3" Type="http://schemas.openxmlformats.org/officeDocument/2006/relationships/image" Target="../media/image20.emf"/><Relationship Id="rId2" Type="http://schemas.openxmlformats.org/officeDocument/2006/relationships/oleObject" Target="../embeddings/oleObject2.bin"/><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5" Type="http://schemas.openxmlformats.org/officeDocument/2006/relationships/vmlDrawing" Target="../drawings/vmlDrawing3.vml"/><Relationship Id="rId4" Type="http://schemas.openxmlformats.org/officeDocument/2006/relationships/slideLayout" Target="../slideLayouts/slideLayout16.xml"/><Relationship Id="rId3" Type="http://schemas.openxmlformats.org/officeDocument/2006/relationships/image" Target="../media/image21.emf"/><Relationship Id="rId2" Type="http://schemas.openxmlformats.org/officeDocument/2006/relationships/oleObject" Target="../embeddings/oleObject3.bin"/><Relationship Id="rId1" Type="http://schemas.openxmlformats.org/officeDocument/2006/relationships/tags" Target="../tags/tag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prstGeom prst="rect">
            <a:avLst/>
          </a:prstGeom>
          <a:blipFill>
            <a:blip r:embed="rId1" cstate="print">
              <a:extLst>
                <a:ext uri="{BEBA8EAE-BF5A-486C-A8C5-ECC9F3942E4B}">
                  <a14:imgProps xmlns:a14="http://schemas.microsoft.com/office/drawing/2010/main">
                    <a14:imgLayer r:embed="rId2">
                      <a14:imgEffect>
                        <a14:brightnessContrast bright="-10000" contrast="-13000"/>
                      </a14:imgEffect>
                    </a14:imgLayer>
                  </a14:imgProps>
                </a:ext>
              </a:extLst>
            </a:blip>
            <a:stretch>
              <a:fillRect/>
            </a:stretch>
          </a:blipFill>
        </p:spPr>
        <p:txBody>
          <a:bodyPr wrap="square" lIns="0" tIns="0" rIns="0" bIns="0" rtlCol="0"/>
          <a:lstStyle/>
          <a:p/>
        </p:txBody>
      </p:sp>
      <p:sp>
        <p:nvSpPr>
          <p:cNvPr id="8" name="object 8"/>
          <p:cNvSpPr txBox="1">
            <a:spLocks noGrp="1"/>
          </p:cNvSpPr>
          <p:nvPr>
            <p:ph type="title"/>
          </p:nvPr>
        </p:nvSpPr>
        <p:spPr>
          <a:xfrm>
            <a:off x="2091753" y="2390907"/>
            <a:ext cx="7950200" cy="751488"/>
          </a:xfrm>
          <a:prstGeom prst="rect">
            <a:avLst/>
          </a:prstGeom>
        </p:spPr>
        <p:txBody>
          <a:bodyPr vert="horz" wrap="square" lIns="0" tIns="12700" rIns="0" bIns="0" rtlCol="0">
            <a:spAutoFit/>
          </a:bodyPr>
          <a:lstStyle/>
          <a:p>
            <a:pPr marL="12700" algn="ctr">
              <a:lnSpc>
                <a:spcPct val="100000"/>
              </a:lnSpc>
              <a:spcBef>
                <a:spcPts val="100"/>
              </a:spcBef>
            </a:pPr>
            <a:r>
              <a:rPr lang="zh-CN" altLang="en-US" sz="4800" b="0" dirty="0">
                <a:solidFill>
                  <a:srgbClr val="FFFFFF"/>
                </a:solidFill>
                <a:latin typeface="楷体" panose="02010609060101010101" pitchFamily="49" charset="-122"/>
                <a:ea typeface="楷体" panose="02010609060101010101" pitchFamily="49" charset="-122"/>
                <a:cs typeface="宋体" panose="02010600030101010101" pitchFamily="2" charset="-122"/>
              </a:rPr>
              <a:t>信息安全导论（第</a:t>
            </a:r>
            <a:r>
              <a:rPr lang="en-US" altLang="zh-CN" sz="4800" b="0" dirty="0">
                <a:solidFill>
                  <a:srgbClr val="FFFFFF"/>
                </a:solidFill>
                <a:latin typeface="楷体" panose="02010609060101010101" pitchFamily="49" charset="-122"/>
                <a:ea typeface="楷体" panose="02010609060101010101" pitchFamily="49" charset="-122"/>
                <a:cs typeface="宋体" panose="02010600030101010101" pitchFamily="2" charset="-122"/>
              </a:rPr>
              <a:t>2</a:t>
            </a:r>
            <a:r>
              <a:rPr lang="zh-CN" altLang="en-US" sz="4800" b="0" dirty="0">
                <a:solidFill>
                  <a:srgbClr val="FFFFFF"/>
                </a:solidFill>
                <a:latin typeface="楷体" panose="02010609060101010101" pitchFamily="49" charset="-122"/>
                <a:ea typeface="楷体" panose="02010609060101010101" pitchFamily="49" charset="-122"/>
                <a:cs typeface="宋体" panose="02010600030101010101" pitchFamily="2" charset="-122"/>
              </a:rPr>
              <a:t>版）</a:t>
            </a:r>
            <a:endParaRPr sz="4800" dirty="0">
              <a:latin typeface="楷体" panose="02010609060101010101" pitchFamily="49" charset="-122"/>
              <a:ea typeface="楷体" panose="02010609060101010101" pitchFamily="49" charset="-122"/>
              <a:cs typeface="宋体" panose="02010600030101010101" pitchFamily="2" charset="-122"/>
            </a:endParaRPr>
          </a:p>
        </p:txBody>
      </p:sp>
      <p:sp>
        <p:nvSpPr>
          <p:cNvPr id="28" name="文本框 27"/>
          <p:cNvSpPr txBox="1"/>
          <p:nvPr/>
        </p:nvSpPr>
        <p:spPr>
          <a:xfrm>
            <a:off x="4009453" y="5282362"/>
            <a:ext cx="4114800" cy="461665"/>
          </a:xfrm>
          <a:prstGeom prst="rect">
            <a:avLst/>
          </a:prstGeom>
          <a:noFill/>
        </p:spPr>
        <p:txBody>
          <a:bodyPr wrap="square" rtlCol="0">
            <a:spAutoFit/>
          </a:bodyPr>
          <a:lstStyle/>
          <a:p>
            <a:pPr algn="ctr"/>
            <a:r>
              <a:rPr lang="en-US" altLang="zh-CN" sz="2400" dirty="0">
                <a:solidFill>
                  <a:schemeClr val="bg1"/>
                </a:solidFill>
                <a:latin typeface="楷体" panose="02010609060101010101" pitchFamily="49" charset="-122"/>
                <a:ea typeface="楷体" panose="02010609060101010101" pitchFamily="49" charset="-122"/>
              </a:rPr>
              <a:t>《</a:t>
            </a:r>
            <a:r>
              <a:rPr lang="zh-CN" altLang="en-US" sz="2400" dirty="0">
                <a:solidFill>
                  <a:schemeClr val="bg1"/>
                </a:solidFill>
                <a:latin typeface="楷体" panose="02010609060101010101" pitchFamily="49" charset="-122"/>
                <a:ea typeface="楷体" panose="02010609060101010101" pitchFamily="49" charset="-122"/>
              </a:rPr>
              <a:t>信息安全导论</a:t>
            </a:r>
            <a:r>
              <a:rPr lang="en-US" altLang="zh-CN" sz="2400" dirty="0">
                <a:solidFill>
                  <a:schemeClr val="bg1"/>
                </a:solidFill>
                <a:latin typeface="楷体" panose="02010609060101010101" pitchFamily="49" charset="-122"/>
                <a:ea typeface="楷体" panose="02010609060101010101" pitchFamily="49" charset="-122"/>
              </a:rPr>
              <a:t>》</a:t>
            </a:r>
            <a:r>
              <a:rPr lang="zh-CN" altLang="en-US" sz="2400" dirty="0">
                <a:solidFill>
                  <a:schemeClr val="bg1"/>
                </a:solidFill>
                <a:latin typeface="楷体" panose="02010609060101010101" pitchFamily="49" charset="-122"/>
                <a:ea typeface="楷体" panose="02010609060101010101" pitchFamily="49" charset="-122"/>
              </a:rPr>
              <a:t>编写组</a:t>
            </a:r>
            <a:endParaRPr lang="en-US" altLang="zh-CN" sz="2400" dirty="0">
              <a:solidFill>
                <a:schemeClr val="bg1"/>
              </a:solidFill>
              <a:latin typeface="楷体" panose="02010609060101010101" pitchFamily="49" charset="-122"/>
              <a:ea typeface="楷体" panose="02010609060101010101" pitchFamily="49" charset="-122"/>
            </a:endParaRPr>
          </a:p>
        </p:txBody>
      </p:sp>
      <p:sp>
        <p:nvSpPr>
          <p:cNvPr id="9" name="灯片编号占位符 8"/>
          <p:cNvSpPr>
            <a:spLocks noGrp="1"/>
          </p:cNvSpPr>
          <p:nvPr>
            <p:ph type="sldNum" sz="quarter" idx="12"/>
          </p:nvPr>
        </p:nvSpPr>
        <p:spPr>
          <a:xfrm>
            <a:off x="8778240" y="6377940"/>
            <a:ext cx="2804160" cy="276999"/>
          </a:xfrm>
        </p:spPr>
        <p:txBody>
          <a:bodyPr/>
          <a:lstStyle/>
          <a:p>
            <a:r>
              <a:rPr lang="en-US" altLang="zh-CN" dirty="0"/>
              <a:t>1</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p:cNvSpPr>
            <a:spLocks noGrp="1"/>
          </p:cNvSpPr>
          <p:nvPr>
            <p:ph type="ctrTitle"/>
          </p:nvPr>
        </p:nvSpPr>
        <p:spPr>
          <a:xfrm>
            <a:off x="1226185" y="1849755"/>
            <a:ext cx="5162550" cy="1627505"/>
          </a:xfrm>
        </p:spPr>
        <p:txBody>
          <a:bodyPr>
            <a:normAutofit/>
          </a:bodyPr>
          <a:lstStyle/>
          <a:p>
            <a:pPr algn="ctr"/>
            <a:r>
              <a:rPr lang="zh-CN" altLang="en-US" b="1" dirty="0">
                <a:solidFill>
                  <a:srgbClr val="C00000"/>
                </a:solidFill>
              </a:rPr>
              <a:t>第</a:t>
            </a:r>
            <a:r>
              <a:rPr lang="en-US" altLang="zh-CN" b="1" dirty="0">
                <a:solidFill>
                  <a:srgbClr val="C00000"/>
                </a:solidFill>
              </a:rPr>
              <a:t>11</a:t>
            </a:r>
            <a:r>
              <a:rPr lang="zh-CN" altLang="en-US" b="1" dirty="0">
                <a:solidFill>
                  <a:srgbClr val="C00000"/>
                </a:solidFill>
              </a:rPr>
              <a:t>章 人工智能安全</a:t>
            </a:r>
            <a:endParaRPr lang="zh-CN" altLang="en-US" b="1" dirty="0">
              <a:solidFill>
                <a:srgbClr val="C00000"/>
              </a:solidFill>
            </a:endParaRP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4800" y="457200"/>
            <a:ext cx="3283462" cy="494366"/>
          </a:xfrm>
          <a:prstGeom prst="rect">
            <a:avLst/>
          </a:prstGeom>
        </p:spPr>
        <p:txBody>
          <a:bodyPr vert="horz" wrap="square" lIns="0" tIns="123825" rIns="0" bIns="0" rtlCol="0">
            <a:spAutoFit/>
          </a:bodyPr>
          <a:lstStyle/>
          <a:p>
            <a:pPr marL="12700">
              <a:spcBef>
                <a:spcPts val="975"/>
              </a:spcBef>
            </a:pPr>
            <a:r>
              <a:rPr lang="zh-CN" altLang="en-US" sz="24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引例</a:t>
            </a:r>
            <a:r>
              <a:rPr lang="en-US" altLang="zh-CN" sz="24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-AI</a:t>
            </a:r>
            <a:r>
              <a:rPr lang="zh-CN" altLang="en-US" sz="24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rPr>
              <a:t>安全与隐私保护</a:t>
            </a:r>
            <a:endParaRPr sz="2400" dirty="0">
              <a:solidFill>
                <a:schemeClr val="tx1"/>
              </a:solidFill>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3" name="内容占位符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303187" y="1210693"/>
            <a:ext cx="9547508" cy="543346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a:xfrm>
            <a:off x="297712" y="1794571"/>
            <a:ext cx="2904132" cy="1932142"/>
          </a:xfrm>
        </p:spPr>
        <p:txBody>
          <a:bodyPr/>
          <a:lstStyle/>
          <a:p>
            <a:pPr>
              <a:lnSpc>
                <a:spcPct val="150000"/>
              </a:lnSpc>
            </a:pPr>
            <a:r>
              <a:rPr kumimoji="1" lang="en-US" altLang="zh-CN" dirty="0"/>
              <a:t>CONTENTS</a:t>
            </a:r>
            <a:endParaRPr kumimoji="1" lang="zh-CN" altLang="en-US" dirty="0"/>
          </a:p>
        </p:txBody>
      </p:sp>
      <p:sp>
        <p:nvSpPr>
          <p:cNvPr id="27" name="文本框 26"/>
          <p:cNvSpPr txBox="1"/>
          <p:nvPr/>
        </p:nvSpPr>
        <p:spPr>
          <a:xfrm>
            <a:off x="4200372" y="1056401"/>
            <a:ext cx="5647765" cy="4707890"/>
          </a:xfrm>
          <a:prstGeom prst="rect">
            <a:avLst/>
          </a:prstGeom>
          <a:solidFill>
            <a:schemeClr val="bg2"/>
          </a:solidFill>
        </p:spPr>
        <p:txBody>
          <a:bodyPr wrap="square" rtlCol="0">
            <a:spAutoFit/>
          </a:bodyPr>
          <a:lstStyle/>
          <a:p>
            <a:pPr marL="514350" indent="-514350">
              <a:lnSpc>
                <a:spcPct val="200000"/>
              </a:lnSpc>
              <a:spcBef>
                <a:spcPts val="600"/>
              </a:spcBef>
              <a:buFont typeface="+mj-lt"/>
              <a:buAutoNum type="arabicPeriod"/>
            </a:pPr>
            <a:r>
              <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rPr>
              <a:t>人工智能及其安全问题</a:t>
            </a:r>
            <a:endPar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endParaRPr>
          </a:p>
          <a:p>
            <a:pPr marL="514350" indent="-514350">
              <a:lnSpc>
                <a:spcPct val="200000"/>
              </a:lnSpc>
              <a:spcBef>
                <a:spcPts val="600"/>
              </a:spcBef>
              <a:buFont typeface="+mj-lt"/>
              <a:buAutoNum type="arabicPeriod"/>
            </a:pPr>
            <a:r>
              <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rPr>
              <a:t>人工智能安全框架</a:t>
            </a:r>
            <a:endPar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endParaRPr>
          </a:p>
          <a:p>
            <a:pPr marL="514350" indent="-514350">
              <a:lnSpc>
                <a:spcPct val="200000"/>
              </a:lnSpc>
              <a:spcBef>
                <a:spcPts val="600"/>
              </a:spcBef>
              <a:buFont typeface="+mj-lt"/>
              <a:buAutoNum type="arabicPeriod"/>
            </a:pPr>
            <a:r>
              <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rPr>
              <a:t>人工智能安全测评</a:t>
            </a:r>
            <a:endPar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endParaRPr>
          </a:p>
          <a:p>
            <a:pPr marL="514350" indent="-514350">
              <a:lnSpc>
                <a:spcPct val="200000"/>
              </a:lnSpc>
              <a:spcBef>
                <a:spcPts val="600"/>
              </a:spcBef>
              <a:buFont typeface="+mj-lt"/>
              <a:buAutoNum type="arabicPeriod"/>
            </a:pPr>
            <a:r>
              <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rPr>
              <a:t>技术标准与法律法规</a:t>
            </a:r>
            <a:endPar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endParaRPr>
          </a:p>
          <a:p>
            <a:pPr marL="514350" indent="-514350">
              <a:lnSpc>
                <a:spcPct val="200000"/>
              </a:lnSpc>
              <a:spcBef>
                <a:spcPts val="600"/>
              </a:spcBef>
              <a:buFont typeface="+mj-lt"/>
              <a:buAutoNum type="arabicPeriod"/>
            </a:pPr>
            <a:r>
              <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rPr>
              <a:t>ChatGPT的安全与隐私</a:t>
            </a:r>
            <a:endParaRPr lang="en-US" altLang="zh-CN" sz="2800" b="1" kern="0" dirty="0">
              <a:solidFill>
                <a:srgbClr val="002060"/>
              </a:solidFill>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6000">
        <p15:prstTrans prst="curtains"/>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760085" cy="555625"/>
          </a:xfrm>
        </p:spPr>
        <p:txBody>
          <a:bodyPr wrap="square">
            <a:noAutofit/>
          </a:bodyPr>
          <a:lstStyle/>
          <a:p>
            <a:r>
              <a:rPr lang="zh-CN" altLang="en-US">
                <a:sym typeface="+mn-ea"/>
              </a:rPr>
              <a:t>人工智能及其安全问题</a:t>
            </a:r>
            <a:endParaRPr lang="zh-CN" altLang="en-US" b="1"/>
          </a:p>
          <a:p>
            <a:endParaRPr lang="zh-CN" altLang="en-US"/>
          </a:p>
        </p:txBody>
      </p:sp>
      <p:sp>
        <p:nvSpPr>
          <p:cNvPr id="3" name="内容占位符 2"/>
          <p:cNvSpPr>
            <a:spLocks noGrp="1"/>
          </p:cNvSpPr>
          <p:nvPr>
            <p:ph idx="1"/>
          </p:nvPr>
        </p:nvSpPr>
        <p:spPr/>
        <p:txBody>
          <a:bodyPr/>
          <a:lstStyle/>
          <a:p>
            <a:pPr algn="just" fontAlgn="auto">
              <a:lnSpc>
                <a:spcPct val="150000"/>
              </a:lnSpc>
              <a:buFont typeface="Wingdings" panose="05000000000000000000" charset="0"/>
              <a:buChar char="Ø"/>
            </a:pPr>
            <a:r>
              <a:rPr lang="zh-CN" altLang="en-US">
                <a:sym typeface="+mn-ea"/>
              </a:rPr>
              <a:t>人工智能概念</a:t>
            </a:r>
            <a:endParaRPr lang="zh-CN" altLang="en-US"/>
          </a:p>
          <a:p>
            <a:pPr marL="0" indent="0" algn="just" fontAlgn="auto">
              <a:lnSpc>
                <a:spcPct val="150000"/>
              </a:lnSpc>
              <a:buNone/>
            </a:pPr>
            <a:r>
              <a:rPr lang="en-US" altLang="zh-CN">
                <a:sym typeface="+mn-ea"/>
              </a:rPr>
              <a:t>        </a:t>
            </a:r>
            <a:r>
              <a:rPr lang="zh-CN" altLang="en-US">
                <a:latin typeface="Times New Roman" panose="02020603050405020304" pitchFamily="18" charset="0"/>
                <a:cs typeface="Times New Roman" panose="02020603050405020304" pitchFamily="18" charset="0"/>
                <a:sym typeface="+mn-ea"/>
              </a:rPr>
              <a:t>人工智能（Artificial Intelligence），简称AI，由“人工”和“智能”两部分组成。人工智能以计算机科学为基础，其目标是使用计算机及其相关设备模拟人的思维和智能；作为一门技术科学，人工智能既包括理论、方法，又包括技术体系和应用系统。</a:t>
            </a:r>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760085" cy="555625"/>
          </a:xfrm>
        </p:spPr>
        <p:txBody>
          <a:bodyPr wrap="square">
            <a:noAutofit/>
          </a:bodyPr>
          <a:lstStyle/>
          <a:p>
            <a:r>
              <a:rPr lang="zh-CN" altLang="en-US">
                <a:sym typeface="+mn-ea"/>
              </a:rPr>
              <a:t>人工智能及其安全问题</a:t>
            </a:r>
            <a:endParaRPr lang="zh-CN" altLang="en-US" b="1"/>
          </a:p>
          <a:p>
            <a:endParaRPr lang="zh-CN" altLang="en-US"/>
          </a:p>
        </p:txBody>
      </p:sp>
      <p:sp>
        <p:nvSpPr>
          <p:cNvPr id="3" name="内容占位符 2"/>
          <p:cNvSpPr>
            <a:spLocks noGrp="1"/>
          </p:cNvSpPr>
          <p:nvPr>
            <p:ph idx="1"/>
          </p:nvPr>
        </p:nvSpPr>
        <p:spPr/>
        <p:txBody>
          <a:bodyPr/>
          <a:lstStyle/>
          <a:p>
            <a:pPr algn="just" fontAlgn="auto">
              <a:lnSpc>
                <a:spcPct val="150000"/>
              </a:lnSpc>
              <a:buFont typeface="Wingdings" panose="05000000000000000000" charset="0"/>
              <a:buChar char="Ø"/>
            </a:pPr>
            <a:r>
              <a:rPr lang="zh-CN" altLang="en-US">
                <a:sym typeface="+mn-ea"/>
              </a:rPr>
              <a:t>人工智能发展简史</a:t>
            </a:r>
            <a:endParaRPr lang="zh-CN" altLang="en-US"/>
          </a:p>
          <a:p>
            <a:pPr marL="0" indent="0" algn="just" fontAlgn="auto">
              <a:lnSpc>
                <a:spcPct val="150000"/>
              </a:lnSpc>
              <a:buNone/>
            </a:pPr>
            <a:r>
              <a:rPr lang="en-US" altLang="zh-CN">
                <a:sym typeface="+mn-ea"/>
              </a:rPr>
              <a:t>        </a:t>
            </a:r>
            <a:r>
              <a:rPr lang="zh-CN" altLang="en-US">
                <a:sym typeface="+mn-ea"/>
              </a:rPr>
              <a:t>按照人工智能发展的时间序列，人工智能的发展可以分为：人工智能的诞生（20世纪50年代）、人工智能的黄金时期（20世纪60年代）、人工智能低迷期（20世纪70年代）、人工智能繁荣期（20世纪80年代早中期）、人工智能寒冬期（20世纪80年代晚期至20世纪90年代早期）、人工智能大发展期（20世纪90年代中期-今）。</a:t>
            </a:r>
            <a:endParaRPr lang="zh-CN"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760085" cy="555625"/>
          </a:xfrm>
        </p:spPr>
        <p:txBody>
          <a:bodyPr wrap="square">
            <a:noAutofit/>
          </a:bodyPr>
          <a:lstStyle/>
          <a:p>
            <a:r>
              <a:rPr lang="zh-CN" altLang="en-US">
                <a:sym typeface="+mn-ea"/>
              </a:rPr>
              <a:t>人工智能及其安全问题</a:t>
            </a:r>
            <a:endParaRPr lang="zh-CN" altLang="en-US" b="1"/>
          </a:p>
          <a:p>
            <a:endParaRPr lang="zh-CN" altLang="en-US"/>
          </a:p>
        </p:txBody>
      </p:sp>
      <p:sp>
        <p:nvSpPr>
          <p:cNvPr id="3" name="内容占位符 2"/>
          <p:cNvSpPr>
            <a:spLocks noGrp="1"/>
          </p:cNvSpPr>
          <p:nvPr>
            <p:ph idx="1"/>
          </p:nvPr>
        </p:nvSpPr>
        <p:spPr/>
        <p:txBody>
          <a:bodyPr/>
          <a:lstStyle/>
          <a:p>
            <a:pPr algn="just" fontAlgn="auto">
              <a:lnSpc>
                <a:spcPct val="150000"/>
              </a:lnSpc>
              <a:buFont typeface="Wingdings" panose="05000000000000000000" charset="0"/>
              <a:buChar char="Ø"/>
            </a:pPr>
            <a:r>
              <a:rPr lang="zh-CN" altLang="en-US">
                <a:sym typeface="+mn-ea"/>
              </a:rPr>
              <a:t>人工智能的应用领域</a:t>
            </a:r>
            <a:endParaRPr lang="zh-CN" altLang="en-US"/>
          </a:p>
          <a:p>
            <a:pPr marL="0" indent="0" algn="just" fontAlgn="auto">
              <a:lnSpc>
                <a:spcPct val="150000"/>
              </a:lnSpc>
              <a:buNone/>
            </a:pPr>
            <a:r>
              <a:rPr lang="en-US" altLang="zh-CN">
                <a:sym typeface="+mn-ea"/>
              </a:rPr>
              <a:t>         </a:t>
            </a:r>
            <a:r>
              <a:rPr>
                <a:sym typeface="+mn-ea"/>
              </a:rPr>
              <a:t>目前，人工智能的主要应用领域有：</a:t>
            </a:r>
          </a:p>
          <a:p>
            <a:pPr marL="0" indent="0" algn="just" fontAlgn="auto">
              <a:lnSpc>
                <a:spcPct val="150000"/>
              </a:lnSpc>
              <a:buNone/>
            </a:pPr>
            <a:r>
              <a:rPr lang="en-US">
                <a:sym typeface="+mn-ea"/>
              </a:rPr>
              <a:t>         </a:t>
            </a:r>
            <a:r>
              <a:rPr>
                <a:sym typeface="+mn-ea"/>
              </a:rPr>
              <a:t>智能医疗、智能驾驶、智能金融、智能制造、智能安防、智能教育、智能家居、智能农业等</a:t>
            </a:r>
            <a:r>
              <a:rPr lang="zh-CN">
                <a:sym typeface="+mn-ea"/>
              </a:rPr>
              <a:t>。</a:t>
            </a:r>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760085" cy="555625"/>
          </a:xfrm>
        </p:spPr>
        <p:txBody>
          <a:bodyPr wrap="square">
            <a:noAutofit/>
          </a:bodyPr>
          <a:lstStyle/>
          <a:p>
            <a:r>
              <a:rPr lang="zh-CN" altLang="en-US">
                <a:sym typeface="+mn-ea"/>
              </a:rPr>
              <a:t>人工智能及其安全问题</a:t>
            </a:r>
            <a:endParaRPr lang="zh-CN" altLang="en-US" b="1"/>
          </a:p>
          <a:p>
            <a:endParaRPr lang="zh-CN" altLang="en-US"/>
          </a:p>
        </p:txBody>
      </p:sp>
      <p:sp>
        <p:nvSpPr>
          <p:cNvPr id="3" name="内容占位符 2"/>
          <p:cNvSpPr>
            <a:spLocks noGrp="1"/>
          </p:cNvSpPr>
          <p:nvPr>
            <p:ph idx="1"/>
          </p:nvPr>
        </p:nvSpPr>
        <p:spPr>
          <a:xfrm>
            <a:off x="609600" y="5765165"/>
            <a:ext cx="10972800" cy="666115"/>
          </a:xfrm>
        </p:spPr>
        <p:txBody>
          <a:bodyPr/>
          <a:lstStyle/>
          <a:p>
            <a:pPr marL="0" indent="0" algn="ctr">
              <a:buNone/>
            </a:pPr>
            <a:r>
              <a:rPr lang="zh-CN" altLang="en-US">
                <a:sym typeface="+mn-ea"/>
              </a:rPr>
              <a:t>人工智能的体系架构</a:t>
            </a:r>
            <a:endParaRPr lang="zh-CN" altLang="en-US" b="1"/>
          </a:p>
          <a:p>
            <a:pPr marL="0" indent="0" algn="ctr">
              <a:buNone/>
            </a:pPr>
            <a:endParaRPr lang="zh-CN" altLang="en-US"/>
          </a:p>
        </p:txBody>
      </p:sp>
      <p:graphicFrame>
        <p:nvGraphicFramePr>
          <p:cNvPr id="4" name="对象 3"/>
          <p:cNvGraphicFramePr/>
          <p:nvPr>
            <p:custDataLst>
              <p:tags r:id="rId1"/>
            </p:custDataLst>
          </p:nvPr>
        </p:nvGraphicFramePr>
        <p:xfrm>
          <a:off x="1806575" y="1313180"/>
          <a:ext cx="8578850" cy="4483100"/>
        </p:xfrm>
        <a:graphic>
          <a:graphicData uri="http://schemas.openxmlformats.org/presentationml/2006/ole">
            <mc:AlternateContent xmlns:mc="http://schemas.openxmlformats.org/markup-compatibility/2006">
              <mc:Choice xmlns:v="urn:schemas-microsoft-com:vml" Requires="v">
                <p:oleObj spid="_x0000_s5" name="" r:id="rId2" imgW="4716780" imgH="2673985" progId="Visio.Drawing.11">
                  <p:embed/>
                </p:oleObj>
              </mc:Choice>
              <mc:Fallback>
                <p:oleObj name="" r:id="rId2" imgW="4716780" imgH="2673985" progId="Visio.Drawing.11">
                  <p:embed/>
                  <p:pic>
                    <p:nvPicPr>
                      <p:cNvPr id="0" name="图片 4"/>
                      <p:cNvPicPr/>
                      <p:nvPr/>
                    </p:nvPicPr>
                    <p:blipFill>
                      <a:blip r:embed="rId3"/>
                      <a:stretch>
                        <a:fillRect/>
                      </a:stretch>
                    </p:blipFill>
                    <p:spPr>
                      <a:xfrm>
                        <a:off x="1806575" y="1313180"/>
                        <a:ext cx="8578850" cy="4483100"/>
                      </a:xfrm>
                      <a:prstGeom prst="rect">
                        <a:avLst/>
                      </a:prstGeom>
                    </p:spPr>
                  </p:pic>
                </p:oleObj>
              </mc:Fallback>
            </mc:AlternateContent>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684395" cy="478155"/>
          </a:xfrm>
        </p:spPr>
        <p:txBody>
          <a:bodyPr wrap="square"/>
          <a:lstStyle/>
          <a:p>
            <a:r>
              <a:rPr lang="zh-CN" altLang="en-US">
                <a:sym typeface="+mn-ea"/>
              </a:rPr>
              <a:t>人工智能及其安全问题</a:t>
            </a:r>
            <a:endParaRPr lang="zh-CN" altLang="en-US"/>
          </a:p>
        </p:txBody>
      </p:sp>
      <p:sp>
        <p:nvSpPr>
          <p:cNvPr id="3" name="内容占位符 2"/>
          <p:cNvSpPr>
            <a:spLocks noGrp="1"/>
          </p:cNvSpPr>
          <p:nvPr>
            <p:ph idx="1"/>
          </p:nvPr>
        </p:nvSpPr>
        <p:spPr/>
        <p:txBody>
          <a:bodyPr/>
          <a:lstStyle/>
          <a:p>
            <a:pPr algn="just" fontAlgn="auto">
              <a:lnSpc>
                <a:spcPct val="130000"/>
              </a:lnSpc>
              <a:spcBef>
                <a:spcPts val="0"/>
              </a:spcBef>
              <a:buFont typeface="Wingdings" panose="05000000000000000000" charset="0"/>
              <a:buChar char="Ø"/>
            </a:pPr>
            <a:r>
              <a:rPr lang="zh-CN" altLang="en-US">
                <a:sym typeface="+mn-ea"/>
              </a:rPr>
              <a:t>人工智能的未来发展</a:t>
            </a:r>
            <a:endParaRPr lang="zh-CN" altLang="en-US" b="1"/>
          </a:p>
          <a:p>
            <a:pPr marL="1177290" indent="-457200" algn="just" fontAlgn="auto">
              <a:lnSpc>
                <a:spcPct val="130000"/>
              </a:lnSpc>
              <a:spcBef>
                <a:spcPts val="0"/>
              </a:spcBef>
              <a:buFont typeface="Wingdings" panose="05000000000000000000" charset="0"/>
              <a:buChar char="ü"/>
            </a:pPr>
            <a:r>
              <a:rPr lang="en-US" altLang="zh-CN">
                <a:sym typeface="+mn-ea"/>
              </a:rPr>
              <a:t>工业4.0</a:t>
            </a:r>
            <a:endParaRPr lang="en-US" altLang="zh-CN"/>
          </a:p>
          <a:p>
            <a:pPr marL="1177290" indent="-457200" algn="just" fontAlgn="auto">
              <a:lnSpc>
                <a:spcPct val="130000"/>
              </a:lnSpc>
              <a:spcBef>
                <a:spcPts val="0"/>
              </a:spcBef>
              <a:buFont typeface="Wingdings" panose="05000000000000000000" charset="0"/>
              <a:buChar char="ü"/>
            </a:pPr>
            <a:r>
              <a:rPr lang="en-US" altLang="zh-CN">
                <a:sym typeface="+mn-ea"/>
              </a:rPr>
              <a:t>中国制造2025</a:t>
            </a:r>
            <a:endParaRPr lang="en-US" altLang="zh-CN"/>
          </a:p>
          <a:p>
            <a:pPr marL="1177290" indent="-457200" algn="just" fontAlgn="auto">
              <a:lnSpc>
                <a:spcPct val="130000"/>
              </a:lnSpc>
              <a:spcBef>
                <a:spcPts val="0"/>
              </a:spcBef>
              <a:buFont typeface="Wingdings" panose="05000000000000000000" charset="0"/>
              <a:buChar char="ü"/>
            </a:pPr>
            <a:r>
              <a:rPr lang="en-US" altLang="zh-CN">
                <a:sym typeface="+mn-ea"/>
              </a:rPr>
              <a:t>我国人工智能未来发展规划</a:t>
            </a:r>
            <a:endParaRPr lang="en-US" altLang="zh-CN"/>
          </a:p>
          <a:p>
            <a:pPr marL="0" indent="0" algn="just" fontAlgn="auto">
              <a:lnSpc>
                <a:spcPct val="130000"/>
              </a:lnSpc>
              <a:spcBef>
                <a:spcPts val="400"/>
              </a:spcBef>
              <a:buFont typeface="Wingdings" panose="05000000000000000000" charset="0"/>
              <a:buNone/>
            </a:pPr>
            <a:r>
              <a:rPr lang="en-US" altLang="zh-CN">
                <a:sym typeface="+mn-ea"/>
              </a:rPr>
              <a:t>         无论是国内还是国外，人工智能都成为各个国家未来发展的重要战略目标，各个国家已经针对人工智能制订了各自的发展规划，人工智能与其他信息技术融合应用于社会生产、生活的不同领域是未来发展的大趋势，也必将改变或影响着人们未来的生活。</a:t>
            </a:r>
            <a:endParaRPr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956935" cy="642620"/>
          </a:xfrm>
        </p:spPr>
        <p:txBody>
          <a:bodyPr wrap="square">
            <a:noAutofit/>
          </a:bodyPr>
          <a:lstStyle/>
          <a:p>
            <a:r>
              <a:rPr lang="zh-CN" altLang="en-US">
                <a:sym typeface="+mn-ea"/>
              </a:rPr>
              <a:t>人工智能及其安全问题</a:t>
            </a:r>
            <a:endParaRPr lang="zh-CN" altLang="en-US" b="1"/>
          </a:p>
          <a:p>
            <a:endParaRPr lang="zh-CN" altLang="en-US"/>
          </a:p>
        </p:txBody>
      </p:sp>
      <p:sp>
        <p:nvSpPr>
          <p:cNvPr id="3" name="内容占位符 2"/>
          <p:cNvSpPr>
            <a:spLocks noGrp="1"/>
          </p:cNvSpPr>
          <p:nvPr>
            <p:ph idx="1"/>
          </p:nvPr>
        </p:nvSpPr>
        <p:spPr/>
        <p:txBody>
          <a:bodyPr/>
          <a:lstStyle/>
          <a:p>
            <a:pPr algn="just" fontAlgn="auto">
              <a:lnSpc>
                <a:spcPct val="150000"/>
              </a:lnSpc>
              <a:spcBef>
                <a:spcPts val="0"/>
              </a:spcBef>
              <a:buFont typeface="Wingdings" panose="05000000000000000000" charset="0"/>
              <a:buChar char="Ø"/>
            </a:pPr>
            <a:r>
              <a:rPr lang="zh-CN" altLang="en-US">
                <a:sym typeface="+mn-ea"/>
              </a:rPr>
              <a:t>人工智能与安全的辩证关系</a:t>
            </a:r>
            <a:endParaRPr lang="zh-CN" altLang="en-US" b="1"/>
          </a:p>
          <a:p>
            <a:pPr marL="0" indent="0" algn="just" fontAlgn="auto">
              <a:lnSpc>
                <a:spcPct val="150000"/>
              </a:lnSpc>
              <a:spcBef>
                <a:spcPts val="400"/>
              </a:spcBef>
              <a:buNone/>
            </a:pPr>
            <a:r>
              <a:rPr lang="en-US" altLang="zh-CN">
                <a:sym typeface="+mn-ea"/>
              </a:rPr>
              <a:t>        </a:t>
            </a:r>
            <a:r>
              <a:rPr>
                <a:sym typeface="+mn-ea"/>
              </a:rPr>
              <a:t>人工智能安全包含的内容有两个方面：</a:t>
            </a:r>
          </a:p>
          <a:p>
            <a:pPr marL="948690" indent="-457200" algn="just" fontAlgn="auto">
              <a:lnSpc>
                <a:spcPct val="150000"/>
              </a:lnSpc>
              <a:spcBef>
                <a:spcPts val="0"/>
              </a:spcBef>
              <a:buFont typeface="Wingdings" panose="05000000000000000000" charset="0"/>
              <a:buChar char="ü"/>
            </a:pPr>
            <a:r>
              <a:rPr>
                <a:sym typeface="+mn-ea"/>
              </a:rPr>
              <a:t>由于人工智能体系构建的不成熟及应用的不规范给自身带来的安全风险；</a:t>
            </a:r>
          </a:p>
          <a:p>
            <a:pPr marL="948690" indent="-457200" algn="just" fontAlgn="auto">
              <a:lnSpc>
                <a:spcPct val="150000"/>
              </a:lnSpc>
              <a:spcBef>
                <a:spcPts val="0"/>
              </a:spcBef>
              <a:buFont typeface="Wingdings" panose="05000000000000000000" charset="0"/>
              <a:buChar char="ü"/>
            </a:pPr>
            <a:r>
              <a:rPr>
                <a:sym typeface="+mn-ea"/>
              </a:rPr>
              <a:t>人工智能由于其本身的智能性可以应用于网络安全领域解决网络安全风险问题。</a:t>
            </a:r>
          </a:p>
          <a:p>
            <a:endParaRPr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760085" cy="555625"/>
          </a:xfrm>
        </p:spPr>
        <p:txBody>
          <a:bodyPr wrap="square">
            <a:noAutofit/>
          </a:bodyPr>
          <a:lstStyle/>
          <a:p>
            <a:r>
              <a:rPr lang="zh-CN" altLang="en-US">
                <a:sym typeface="+mn-ea"/>
              </a:rPr>
              <a:t>人工智能及其安全问题</a:t>
            </a:r>
            <a:endParaRPr lang="zh-CN" altLang="en-US" b="1"/>
          </a:p>
          <a:p>
            <a:endParaRPr lang="zh-CN" altLang="en-US"/>
          </a:p>
        </p:txBody>
      </p:sp>
      <p:sp>
        <p:nvSpPr>
          <p:cNvPr id="3" name="内容占位符 2"/>
          <p:cNvSpPr>
            <a:spLocks noGrp="1"/>
          </p:cNvSpPr>
          <p:nvPr>
            <p:ph idx="1"/>
          </p:nvPr>
        </p:nvSpPr>
        <p:spPr/>
        <p:txBody>
          <a:bodyPr/>
          <a:lstStyle/>
          <a:p>
            <a:pPr algn="just" fontAlgn="auto">
              <a:lnSpc>
                <a:spcPct val="150000"/>
              </a:lnSpc>
              <a:spcBef>
                <a:spcPts val="0"/>
              </a:spcBef>
              <a:buFont typeface="Wingdings" panose="05000000000000000000" charset="0"/>
              <a:buChar char="Ø"/>
            </a:pPr>
            <a:r>
              <a:rPr lang="zh-CN" altLang="en-US">
                <a:sym typeface="+mn-ea"/>
              </a:rPr>
              <a:t>人工智能安全问题分类</a:t>
            </a:r>
            <a:endParaRPr lang="zh-CN" altLang="en-US" b="1"/>
          </a:p>
          <a:p>
            <a:pPr marL="1177290" indent="-457200" algn="just" fontAlgn="auto">
              <a:lnSpc>
                <a:spcPct val="150000"/>
              </a:lnSpc>
              <a:spcBef>
                <a:spcPts val="0"/>
              </a:spcBef>
              <a:buFont typeface="Wingdings" panose="05000000000000000000" charset="0"/>
              <a:buChar char="ü"/>
            </a:pPr>
            <a:r>
              <a:rPr lang="en-US" altLang="zh-CN">
                <a:sym typeface="+mn-ea"/>
              </a:rPr>
              <a:t>人工智能安全风险</a:t>
            </a:r>
            <a:endParaRPr lang="en-US" altLang="zh-CN"/>
          </a:p>
          <a:p>
            <a:pPr marL="1177290" indent="-457200" algn="just" fontAlgn="auto">
              <a:lnSpc>
                <a:spcPct val="150000"/>
              </a:lnSpc>
              <a:spcBef>
                <a:spcPts val="0"/>
              </a:spcBef>
              <a:buFont typeface="Wingdings" panose="05000000000000000000" charset="0"/>
              <a:buChar char="ü"/>
            </a:pPr>
            <a:r>
              <a:rPr lang="en-US" altLang="zh-CN">
                <a:sym typeface="+mn-ea"/>
              </a:rPr>
              <a:t>人工智能安全应用</a:t>
            </a:r>
            <a:endParaRPr lang="en-US" altLang="zh-CN"/>
          </a:p>
          <a:p>
            <a:pPr marL="1177290" indent="-457200" algn="just" fontAlgn="auto">
              <a:lnSpc>
                <a:spcPct val="150000"/>
              </a:lnSpc>
              <a:spcBef>
                <a:spcPts val="0"/>
              </a:spcBef>
              <a:buFont typeface="Wingdings" panose="05000000000000000000" charset="0"/>
              <a:buChar char="ü"/>
            </a:pPr>
            <a:r>
              <a:rPr lang="en-US" altLang="zh-CN">
                <a:sym typeface="+mn-ea"/>
              </a:rPr>
              <a:t>人工智能安全管理</a:t>
            </a:r>
            <a:endParaRPr lang="zh-CN" altLang="en-US"/>
          </a:p>
          <a:p>
            <a:endParaRPr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310505" cy="478155"/>
          </a:xfrm>
        </p:spPr>
        <p:txBody>
          <a:bodyPr wrap="square"/>
          <a:lstStyle/>
          <a:p>
            <a:r>
              <a:rPr lang="zh-CN" altLang="en-US">
                <a:sym typeface="+mn-ea"/>
              </a:rPr>
              <a:t>人工智能及其安全问题</a:t>
            </a:r>
            <a:endParaRPr lang="zh-CN" altLang="en-US"/>
          </a:p>
        </p:txBody>
      </p:sp>
      <p:sp>
        <p:nvSpPr>
          <p:cNvPr id="3" name="内容占位符 2"/>
          <p:cNvSpPr>
            <a:spLocks noGrp="1"/>
          </p:cNvSpPr>
          <p:nvPr>
            <p:ph idx="1"/>
          </p:nvPr>
        </p:nvSpPr>
        <p:spPr/>
        <p:txBody>
          <a:bodyPr/>
          <a:lstStyle/>
          <a:p>
            <a:pPr algn="just" fontAlgn="auto">
              <a:lnSpc>
                <a:spcPct val="150000"/>
              </a:lnSpc>
              <a:spcBef>
                <a:spcPts val="0"/>
              </a:spcBef>
              <a:buFont typeface="Wingdings" panose="05000000000000000000" charset="0"/>
              <a:buChar char="Ø"/>
            </a:pPr>
            <a:r>
              <a:rPr lang="zh-CN" altLang="en-US">
                <a:sym typeface="+mn-ea"/>
              </a:rPr>
              <a:t>人工智能安全现状</a:t>
            </a:r>
            <a:endParaRPr lang="zh-CN" altLang="en-US" b="1"/>
          </a:p>
          <a:p>
            <a:pPr marL="0" indent="0" algn="just" fontAlgn="auto">
              <a:lnSpc>
                <a:spcPct val="150000"/>
              </a:lnSpc>
              <a:spcBef>
                <a:spcPts val="0"/>
              </a:spcBef>
              <a:buFont typeface="Wingdings" panose="05000000000000000000" charset="0"/>
              <a:buNone/>
            </a:pPr>
            <a:r>
              <a:rPr lang="en-US" altLang="zh-CN">
                <a:sym typeface="+mn-ea"/>
              </a:rPr>
              <a:t>      人工智能安全面临挑战</a:t>
            </a:r>
            <a:r>
              <a:rPr lang="zh-CN" altLang="en-US">
                <a:sym typeface="+mn-ea"/>
              </a:rPr>
              <a:t>：</a:t>
            </a:r>
            <a:endParaRPr lang="zh-CN" altLang="en-US"/>
          </a:p>
          <a:p>
            <a:pPr marL="1177290" indent="-457200" algn="just" fontAlgn="auto">
              <a:lnSpc>
                <a:spcPct val="150000"/>
              </a:lnSpc>
              <a:spcBef>
                <a:spcPts val="0"/>
              </a:spcBef>
              <a:buFont typeface="Wingdings" panose="05000000000000000000" charset="0"/>
              <a:buChar char="ü"/>
            </a:pPr>
            <a:r>
              <a:rPr lang="zh-CN" altLang="en-US">
                <a:sym typeface="+mn-ea"/>
              </a:rPr>
              <a:t>人工智能建设速度加快，基础设施面临安全挑战；</a:t>
            </a:r>
            <a:endParaRPr lang="zh-CN" altLang="en-US"/>
          </a:p>
          <a:p>
            <a:pPr marL="1177290" indent="-457200" algn="just" fontAlgn="auto">
              <a:lnSpc>
                <a:spcPct val="150000"/>
              </a:lnSpc>
              <a:spcBef>
                <a:spcPts val="0"/>
              </a:spcBef>
              <a:buFont typeface="Wingdings" panose="05000000000000000000" charset="0"/>
              <a:buChar char="ü"/>
            </a:pPr>
            <a:r>
              <a:rPr lang="zh-CN" altLang="en-US">
                <a:sym typeface="+mn-ea"/>
              </a:rPr>
              <a:t>人工智能算法设计存在缺陷，新型攻击不断出现，人工智能体系设计风险严重</a:t>
            </a:r>
            <a:r>
              <a:rPr lang="zh-CN" altLang="en-US">
                <a:sym typeface="+mn-ea"/>
              </a:rPr>
              <a:t>；</a:t>
            </a:r>
            <a:endParaRPr lang="zh-CN" altLang="en-US"/>
          </a:p>
          <a:p>
            <a:pPr marL="1177290" indent="-457200" algn="just" fontAlgn="auto">
              <a:lnSpc>
                <a:spcPct val="150000"/>
              </a:lnSpc>
              <a:spcBef>
                <a:spcPts val="0"/>
              </a:spcBef>
              <a:buFont typeface="Wingdings" panose="05000000000000000000" charset="0"/>
              <a:buChar char="ü"/>
            </a:pPr>
            <a:r>
              <a:rPr lang="zh-CN" altLang="en-US">
                <a:sym typeface="+mn-ea"/>
              </a:rPr>
              <a:t>人工智能体系在应用时可能对物理环境、人身财产、国家安全产生威胁。</a:t>
            </a:r>
            <a:endParaRPr lang="zh-CN" altLang="en-US"/>
          </a:p>
          <a:p>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462905" cy="478155"/>
          </a:xfrm>
        </p:spPr>
        <p:txBody>
          <a:bodyPr wrap="square"/>
          <a:lstStyle/>
          <a:p>
            <a:r>
              <a:rPr lang="zh-CN" altLang="en-US">
                <a:sym typeface="+mn-ea"/>
              </a:rPr>
              <a:t>人工智能及其安全问题</a:t>
            </a:r>
            <a:endParaRPr lang="zh-CN" altLang="en-US"/>
          </a:p>
        </p:txBody>
      </p:sp>
      <p:sp>
        <p:nvSpPr>
          <p:cNvPr id="3" name="内容占位符 2"/>
          <p:cNvSpPr>
            <a:spLocks noGrp="1"/>
          </p:cNvSpPr>
          <p:nvPr>
            <p:ph idx="1"/>
          </p:nvPr>
        </p:nvSpPr>
        <p:spPr>
          <a:xfrm>
            <a:off x="609600" y="1338580"/>
            <a:ext cx="10972800" cy="758190"/>
          </a:xfrm>
        </p:spPr>
        <p:txBody>
          <a:bodyPr/>
          <a:lstStyle/>
          <a:p>
            <a:pPr algn="just" fontAlgn="auto">
              <a:lnSpc>
                <a:spcPct val="150000"/>
              </a:lnSpc>
              <a:spcBef>
                <a:spcPts val="0"/>
              </a:spcBef>
              <a:buFont typeface="Wingdings" panose="05000000000000000000" charset="0"/>
              <a:buChar char="Ø"/>
            </a:pPr>
            <a:r>
              <a:rPr lang="zh-CN" altLang="en-US">
                <a:sym typeface="+mn-ea"/>
              </a:rPr>
              <a:t>人工智能安全现状</a:t>
            </a:r>
            <a:endParaRPr lang="zh-CN" altLang="en-US" b="1"/>
          </a:p>
          <a:p>
            <a:pPr marL="0" indent="0" algn="just" fontAlgn="auto">
              <a:lnSpc>
                <a:spcPct val="150000"/>
              </a:lnSpc>
              <a:spcBef>
                <a:spcPts val="0"/>
              </a:spcBef>
              <a:buFont typeface="Wingdings" panose="05000000000000000000" charset="0"/>
              <a:buNone/>
            </a:pPr>
            <a:r>
              <a:rPr lang="en-US" altLang="zh-CN">
                <a:sym typeface="+mn-ea"/>
              </a:rPr>
              <a:t>      </a:t>
            </a:r>
            <a:endParaRPr lang="zh-CN" altLang="en-US"/>
          </a:p>
          <a:p>
            <a:endParaRPr lang="zh-CN" altLang="en-US"/>
          </a:p>
        </p:txBody>
      </p:sp>
      <p:graphicFrame>
        <p:nvGraphicFramePr>
          <p:cNvPr id="4" name="图表 1"/>
          <p:cNvGraphicFramePr/>
          <p:nvPr>
            <p:custDataLst>
              <p:tags r:id="rId2"/>
            </p:custDataLst>
          </p:nvPr>
        </p:nvGraphicFramePr>
        <p:xfrm>
          <a:off x="1568450" y="2228215"/>
          <a:ext cx="8725535" cy="3862070"/>
        </p:xfrm>
        <a:graphic>
          <a:graphicData uri="http://schemas.openxmlformats.org/drawingml/2006/chart">
            <c:chart xmlns:c="http://schemas.openxmlformats.org/drawingml/2006/chart" xmlns:r="http://schemas.openxmlformats.org/officeDocument/2006/relationships" r:id="rId1"/>
          </a:graphicData>
        </a:graphic>
      </p:graphicFrame>
      <p:sp>
        <p:nvSpPr>
          <p:cNvPr id="6" name="文本框 5"/>
          <p:cNvSpPr txBox="1"/>
          <p:nvPr/>
        </p:nvSpPr>
        <p:spPr>
          <a:xfrm>
            <a:off x="3517900" y="6067425"/>
            <a:ext cx="5497830" cy="570865"/>
          </a:xfrm>
          <a:prstGeom prst="rect">
            <a:avLst/>
          </a:prstGeom>
          <a:noFill/>
        </p:spPr>
        <p:txBody>
          <a:bodyPr wrap="square" rtlCol="0">
            <a:spAutoFit/>
          </a:bodyPr>
          <a:p>
            <a:pPr algn="ctr">
              <a:lnSpc>
                <a:spcPct val="130000"/>
              </a:lnSpc>
              <a:spcBef>
                <a:spcPts val="600"/>
              </a:spcBef>
            </a:pPr>
            <a:r>
              <a:rPr sz="2400">
                <a:sym typeface="+mn-ea"/>
              </a:rPr>
              <a:t>人工智能安全研究现状</a:t>
            </a:r>
            <a:endParaRPr lang="zh-CN" altLang="en-US" sz="2400" kern="0" dirty="0">
              <a:latin typeface="微软雅黑" panose="020B0503020204020204" pitchFamily="34" charset="-122"/>
              <a:ea typeface="微软雅黑" panose="020B0503020204020204" pitchFamily="34" charset="-122"/>
              <a:cs typeface="+mn-ea"/>
              <a:sym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6385560" cy="478155"/>
          </a:xfrm>
        </p:spPr>
        <p:txBody>
          <a:bodyPr wrap="square"/>
          <a:lstStyle/>
          <a:p>
            <a:r>
              <a:rPr lang="zh-CN" altLang="en-US">
                <a:sym typeface="+mn-ea"/>
              </a:rPr>
              <a:t>人工智能安全框架</a:t>
            </a:r>
            <a:endParaRPr lang="zh-CN" altLang="en-US"/>
          </a:p>
        </p:txBody>
      </p:sp>
      <p:sp>
        <p:nvSpPr>
          <p:cNvPr id="3" name="内容占位符 2"/>
          <p:cNvSpPr>
            <a:spLocks noGrp="1"/>
          </p:cNvSpPr>
          <p:nvPr>
            <p:ph idx="1"/>
          </p:nvPr>
        </p:nvSpPr>
        <p:spPr>
          <a:xfrm>
            <a:off x="609600" y="6000750"/>
            <a:ext cx="10972800" cy="538480"/>
          </a:xfrm>
        </p:spPr>
        <p:txBody>
          <a:bodyPr/>
          <a:lstStyle/>
          <a:p>
            <a:pPr marL="0" indent="0" algn="ctr">
              <a:buNone/>
            </a:pPr>
            <a:r>
              <a:rPr lang="zh-CN" altLang="en-US"/>
              <a:t>人工智能安全框架</a:t>
            </a:r>
            <a:endParaRPr lang="zh-CN" altLang="en-US"/>
          </a:p>
        </p:txBody>
      </p:sp>
      <p:graphicFrame>
        <p:nvGraphicFramePr>
          <p:cNvPr id="5" name="对象 4"/>
          <p:cNvGraphicFramePr/>
          <p:nvPr>
            <p:custDataLst>
              <p:tags r:id="rId1"/>
            </p:custDataLst>
          </p:nvPr>
        </p:nvGraphicFramePr>
        <p:xfrm>
          <a:off x="3388995" y="1024255"/>
          <a:ext cx="5227955" cy="5189855"/>
        </p:xfrm>
        <a:graphic>
          <a:graphicData uri="http://schemas.openxmlformats.org/presentationml/2006/ole">
            <mc:AlternateContent xmlns:mc="http://schemas.openxmlformats.org/markup-compatibility/2006">
              <mc:Choice xmlns:v="urn:schemas-microsoft-com:vml" Requires="v">
                <p:oleObj spid="_x0000_s6" name="" r:id="rId2" imgW="3778885" imgH="3315970" progId="Visio.Drawing.11">
                  <p:embed/>
                </p:oleObj>
              </mc:Choice>
              <mc:Fallback>
                <p:oleObj name="" r:id="rId2" imgW="3778885" imgH="3315970" progId="Visio.Drawing.11">
                  <p:embed/>
                  <p:pic>
                    <p:nvPicPr>
                      <p:cNvPr id="0" name="图片 5"/>
                      <p:cNvPicPr/>
                      <p:nvPr/>
                    </p:nvPicPr>
                    <p:blipFill>
                      <a:blip r:embed="rId3"/>
                      <a:stretch>
                        <a:fillRect/>
                      </a:stretch>
                    </p:blipFill>
                    <p:spPr>
                      <a:xfrm>
                        <a:off x="3388995" y="1024255"/>
                        <a:ext cx="5227955" cy="5189855"/>
                      </a:xfrm>
                      <a:prstGeom prst="rect">
                        <a:avLst/>
                      </a:prstGeom>
                    </p:spPr>
                  </p:pic>
                </p:oleObj>
              </mc:Fallback>
            </mc:AlternateContent>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836285" cy="478155"/>
          </a:xfrm>
        </p:spPr>
        <p:txBody>
          <a:bodyPr wrap="square"/>
          <a:lstStyle/>
          <a:p>
            <a:r>
              <a:rPr lang="zh-CN" altLang="en-US">
                <a:sym typeface="+mn-ea"/>
              </a:rPr>
              <a:t>人工智能安全测评</a:t>
            </a:r>
            <a:endParaRPr lang="zh-CN" altLang="en-US"/>
          </a:p>
        </p:txBody>
      </p:sp>
      <p:sp>
        <p:nvSpPr>
          <p:cNvPr id="3" name="内容占位符 2"/>
          <p:cNvSpPr>
            <a:spLocks noGrp="1"/>
          </p:cNvSpPr>
          <p:nvPr>
            <p:ph idx="1"/>
          </p:nvPr>
        </p:nvSpPr>
        <p:spPr/>
        <p:txBody>
          <a:bodyPr/>
          <a:lstStyle/>
          <a:p>
            <a:pPr algn="just" fontAlgn="auto">
              <a:lnSpc>
                <a:spcPct val="150000"/>
              </a:lnSpc>
              <a:spcBef>
                <a:spcPts val="0"/>
              </a:spcBef>
              <a:buFont typeface="Wingdings" panose="05000000000000000000" charset="0"/>
              <a:buChar char="Ø"/>
            </a:pPr>
            <a:r>
              <a:rPr lang="zh-CN" altLang="en-US">
                <a:sym typeface="+mn-ea"/>
              </a:rPr>
              <a:t>测评依据</a:t>
            </a:r>
            <a:endParaRPr lang="zh-CN" altLang="en-US" b="1"/>
          </a:p>
          <a:p>
            <a:pPr marL="0" indent="0" algn="just" fontAlgn="auto">
              <a:lnSpc>
                <a:spcPct val="150000"/>
              </a:lnSpc>
              <a:spcBef>
                <a:spcPts val="0"/>
              </a:spcBef>
              <a:buFont typeface="Wingdings" panose="05000000000000000000" charset="0"/>
              <a:buNone/>
            </a:pPr>
            <a:r>
              <a:rPr lang="en-US" altLang="zh-CN">
                <a:sym typeface="+mn-ea"/>
              </a:rPr>
              <a:t>      </a:t>
            </a:r>
            <a:r>
              <a:rPr lang="zh-CN" altLang="en-US">
                <a:sym typeface="+mn-ea"/>
              </a:rPr>
              <a:t>法律法规、技术标准、行业规范等。</a:t>
            </a:r>
            <a:endParaRPr lang="zh-CN" altLang="en-US"/>
          </a:p>
          <a:p>
            <a:pPr algn="just" fontAlgn="auto">
              <a:lnSpc>
                <a:spcPct val="150000"/>
              </a:lnSpc>
              <a:spcBef>
                <a:spcPts val="0"/>
              </a:spcBef>
              <a:buFont typeface="Wingdings" panose="05000000000000000000" charset="0"/>
              <a:buChar char="Ø"/>
            </a:pPr>
            <a:r>
              <a:rPr lang="zh-CN" altLang="en-US">
                <a:sym typeface="+mn-ea"/>
              </a:rPr>
              <a:t>测评范围</a:t>
            </a:r>
            <a:endParaRPr lang="zh-CN" altLang="en-US" b="1">
              <a:sym typeface="+mn-ea"/>
            </a:endParaRPr>
          </a:p>
          <a:p>
            <a:pPr marL="1177290" indent="-457200" algn="just" fontAlgn="auto">
              <a:lnSpc>
                <a:spcPct val="150000"/>
              </a:lnSpc>
              <a:spcBef>
                <a:spcPts val="0"/>
              </a:spcBef>
              <a:buFont typeface="Wingdings" panose="05000000000000000000" charset="0"/>
              <a:buChar char="ü"/>
            </a:pPr>
            <a:r>
              <a:rPr lang="en-US" altLang="zh-CN">
                <a:sym typeface="+mn-ea"/>
              </a:rPr>
              <a:t>网络安全</a:t>
            </a:r>
            <a:endParaRPr lang="en-US" altLang="zh-CN"/>
          </a:p>
          <a:p>
            <a:pPr marL="1177290" indent="-457200" algn="just" fontAlgn="auto">
              <a:lnSpc>
                <a:spcPct val="150000"/>
              </a:lnSpc>
              <a:spcBef>
                <a:spcPts val="0"/>
              </a:spcBef>
              <a:buFont typeface="Wingdings" panose="05000000000000000000" charset="0"/>
              <a:buChar char="ü"/>
            </a:pPr>
            <a:r>
              <a:rPr lang="en-US" altLang="zh-CN">
                <a:sym typeface="+mn-ea"/>
              </a:rPr>
              <a:t>数据安全</a:t>
            </a:r>
            <a:endParaRPr lang="en-US" altLang="zh-CN"/>
          </a:p>
          <a:p>
            <a:pPr marL="1177290" indent="-457200" algn="just" fontAlgn="auto">
              <a:lnSpc>
                <a:spcPct val="150000"/>
              </a:lnSpc>
              <a:spcBef>
                <a:spcPts val="0"/>
              </a:spcBef>
              <a:buFont typeface="Wingdings" panose="05000000000000000000" charset="0"/>
              <a:buChar char="ü"/>
            </a:pPr>
            <a:r>
              <a:rPr lang="en-US" altLang="zh-CN">
                <a:sym typeface="+mn-ea"/>
              </a:rPr>
              <a:t>算法安全</a:t>
            </a:r>
            <a:endParaRPr lang="en-US" altLang="zh-CN"/>
          </a:p>
          <a:p>
            <a:pPr marL="1177290" indent="-457200" algn="just" fontAlgn="auto">
              <a:lnSpc>
                <a:spcPct val="150000"/>
              </a:lnSpc>
              <a:spcBef>
                <a:spcPts val="0"/>
              </a:spcBef>
              <a:buFont typeface="Wingdings" panose="05000000000000000000" charset="0"/>
              <a:buChar char="ü"/>
            </a:pPr>
            <a:r>
              <a:rPr lang="en-US" altLang="zh-CN">
                <a:sym typeface="+mn-ea"/>
              </a:rPr>
              <a:t>应用体系安全</a:t>
            </a:r>
            <a:endParaRPr lang="en-US" altLang="zh-CN"/>
          </a:p>
          <a:p>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001895" cy="478155"/>
          </a:xfrm>
        </p:spPr>
        <p:txBody>
          <a:bodyPr wrap="square"/>
          <a:lstStyle/>
          <a:p>
            <a:r>
              <a:rPr lang="zh-CN" altLang="en-US">
                <a:sym typeface="+mn-ea"/>
              </a:rPr>
              <a:t>人工智能安全测评</a:t>
            </a:r>
            <a:endParaRPr lang="zh-CN" altLang="en-US"/>
          </a:p>
        </p:txBody>
      </p:sp>
      <p:sp>
        <p:nvSpPr>
          <p:cNvPr id="3" name="内容占位符 2"/>
          <p:cNvSpPr>
            <a:spLocks noGrp="1"/>
          </p:cNvSpPr>
          <p:nvPr>
            <p:ph idx="1"/>
          </p:nvPr>
        </p:nvSpPr>
        <p:spPr>
          <a:xfrm>
            <a:off x="609600" y="1338580"/>
            <a:ext cx="10972800" cy="5092700"/>
          </a:xfrm>
        </p:spPr>
        <p:txBody>
          <a:bodyPr/>
          <a:lstStyle/>
          <a:p>
            <a:pPr algn="just" fontAlgn="auto">
              <a:lnSpc>
                <a:spcPct val="130000"/>
              </a:lnSpc>
              <a:spcBef>
                <a:spcPts val="0"/>
              </a:spcBef>
              <a:buFont typeface="Wingdings" panose="05000000000000000000" charset="0"/>
              <a:buChar char="Ø"/>
            </a:pPr>
            <a:r>
              <a:rPr lang="zh-CN" altLang="en-US" sz="2400">
                <a:sym typeface="+mn-ea"/>
              </a:rPr>
              <a:t>测评实施</a:t>
            </a:r>
            <a:endParaRPr lang="zh-CN" altLang="en-US" sz="2400"/>
          </a:p>
          <a:p>
            <a:pPr marL="0" indent="0" algn="just" fontAlgn="auto">
              <a:lnSpc>
                <a:spcPct val="130000"/>
              </a:lnSpc>
              <a:spcBef>
                <a:spcPts val="0"/>
              </a:spcBef>
              <a:buFont typeface="Wingdings" panose="05000000000000000000" charset="0"/>
              <a:buNone/>
            </a:pPr>
            <a:r>
              <a:rPr lang="en-US" altLang="zh-CN" sz="2400">
                <a:sym typeface="+mn-ea"/>
              </a:rPr>
              <a:t>     《信息安全技术-信息安全风险评估规范》（GB/T20984-2007）</a:t>
            </a:r>
            <a:r>
              <a:rPr lang="zh-CN" altLang="en-US" sz="2400">
                <a:sym typeface="+mn-ea"/>
              </a:rPr>
              <a:t>。过程如下：</a:t>
            </a:r>
            <a:endParaRPr lang="zh-CN" altLang="en-US" sz="2400"/>
          </a:p>
          <a:p>
            <a:pPr marL="1177290" indent="-457200" algn="just" fontAlgn="auto">
              <a:lnSpc>
                <a:spcPct val="130000"/>
              </a:lnSpc>
              <a:spcBef>
                <a:spcPts val="0"/>
              </a:spcBef>
              <a:buFont typeface="Wingdings" panose="05000000000000000000" charset="0"/>
              <a:buChar char="ü"/>
            </a:pPr>
            <a:r>
              <a:rPr lang="zh-CN" altLang="en-US" sz="2400">
                <a:sym typeface="+mn-ea"/>
              </a:rPr>
              <a:t>确定待测评人工智能体系；</a:t>
            </a:r>
            <a:endParaRPr lang="zh-CN" altLang="en-US" sz="2400"/>
          </a:p>
          <a:p>
            <a:pPr marL="1177290" indent="-457200" algn="just" fontAlgn="auto">
              <a:lnSpc>
                <a:spcPct val="130000"/>
              </a:lnSpc>
              <a:spcBef>
                <a:spcPts val="0"/>
              </a:spcBef>
              <a:buFont typeface="Wingdings" panose="05000000000000000000" charset="0"/>
              <a:buChar char="ü"/>
            </a:pPr>
            <a:r>
              <a:rPr lang="zh-CN" altLang="en-US" sz="2400">
                <a:sym typeface="+mn-ea"/>
              </a:rPr>
              <a:t>确定人工智能体系测评的范围；</a:t>
            </a:r>
            <a:endParaRPr lang="zh-CN" altLang="en-US" sz="2400"/>
          </a:p>
          <a:p>
            <a:pPr marL="1177290" indent="-457200" algn="just" fontAlgn="auto">
              <a:lnSpc>
                <a:spcPct val="130000"/>
              </a:lnSpc>
              <a:spcBef>
                <a:spcPts val="0"/>
              </a:spcBef>
              <a:buFont typeface="Wingdings" panose="05000000000000000000" charset="0"/>
              <a:buChar char="ü"/>
            </a:pPr>
            <a:r>
              <a:rPr lang="zh-CN" altLang="en-US" sz="2400">
                <a:sym typeface="+mn-ea"/>
              </a:rPr>
              <a:t>对人工智能体系进行资产识别、威胁识别、脆弱性识别；</a:t>
            </a:r>
            <a:endParaRPr lang="zh-CN" altLang="en-US" sz="2400"/>
          </a:p>
          <a:p>
            <a:pPr marL="1177290" indent="-457200" algn="just" fontAlgn="auto">
              <a:lnSpc>
                <a:spcPct val="130000"/>
              </a:lnSpc>
              <a:spcBef>
                <a:spcPts val="0"/>
              </a:spcBef>
              <a:buFont typeface="Wingdings" panose="05000000000000000000" charset="0"/>
              <a:buChar char="ü"/>
            </a:pPr>
            <a:r>
              <a:rPr lang="zh-CN" altLang="en-US" sz="2400">
                <a:sym typeface="+mn-ea"/>
              </a:rPr>
              <a:t>确认已有安全措施；</a:t>
            </a:r>
            <a:endParaRPr lang="zh-CN" altLang="en-US" sz="2400"/>
          </a:p>
          <a:p>
            <a:pPr marL="1177290" indent="-457200" algn="just" fontAlgn="auto">
              <a:lnSpc>
                <a:spcPct val="130000"/>
              </a:lnSpc>
              <a:spcBef>
                <a:spcPts val="0"/>
              </a:spcBef>
              <a:buFont typeface="Wingdings" panose="05000000000000000000" charset="0"/>
              <a:buChar char="ü"/>
            </a:pPr>
            <a:r>
              <a:rPr lang="zh-CN" altLang="en-US" sz="2400">
                <a:sym typeface="+mn-ea"/>
              </a:rPr>
              <a:t>计算人工智能安全风险值；</a:t>
            </a:r>
            <a:endParaRPr lang="zh-CN" altLang="en-US" sz="2400"/>
          </a:p>
          <a:p>
            <a:pPr marL="1177290" indent="-457200" algn="just" fontAlgn="auto">
              <a:lnSpc>
                <a:spcPct val="130000"/>
              </a:lnSpc>
              <a:spcBef>
                <a:spcPts val="0"/>
              </a:spcBef>
              <a:buFont typeface="Wingdings" panose="05000000000000000000" charset="0"/>
              <a:buChar char="ü"/>
            </a:pPr>
            <a:r>
              <a:rPr lang="zh-CN" altLang="en-US" sz="2400">
                <a:sym typeface="+mn-ea"/>
              </a:rPr>
              <a:t>确定现有的安全风险值是否接受；</a:t>
            </a:r>
            <a:endParaRPr lang="zh-CN" altLang="en-US" sz="2400"/>
          </a:p>
          <a:p>
            <a:pPr marL="1177290" indent="-457200" algn="just" fontAlgn="auto">
              <a:lnSpc>
                <a:spcPct val="130000"/>
              </a:lnSpc>
              <a:spcBef>
                <a:spcPts val="0"/>
              </a:spcBef>
              <a:buFont typeface="Wingdings" panose="05000000000000000000" charset="0"/>
              <a:buChar char="ü"/>
            </a:pPr>
            <a:r>
              <a:rPr lang="zh-CN" altLang="en-US" sz="2400">
                <a:sym typeface="+mn-ea"/>
              </a:rPr>
              <a:t>对于可以接受的风险值，进行人工智能体系风险管理；对于不可以接受的风险值，增加新的安全措施，重新测评。</a:t>
            </a:r>
            <a:endParaRPr lang="zh-CN" altLang="en-US" sz="2400"/>
          </a:p>
          <a:p>
            <a:endParaRPr lang="zh-CN" altLang="en-US" sz="2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462905" cy="478155"/>
          </a:xfrm>
        </p:spPr>
        <p:txBody>
          <a:bodyPr wrap="square"/>
          <a:lstStyle/>
          <a:p>
            <a:r>
              <a:rPr lang="zh-CN" altLang="en-US">
                <a:sym typeface="+mn-ea"/>
              </a:rPr>
              <a:t>人工智能安全测评</a:t>
            </a:r>
            <a:endParaRPr lang="zh-CN" altLang="en-US"/>
          </a:p>
        </p:txBody>
      </p:sp>
      <p:sp>
        <p:nvSpPr>
          <p:cNvPr id="3" name="内容占位符 2"/>
          <p:cNvSpPr>
            <a:spLocks noGrp="1"/>
          </p:cNvSpPr>
          <p:nvPr>
            <p:ph idx="1"/>
          </p:nvPr>
        </p:nvSpPr>
        <p:spPr>
          <a:xfrm>
            <a:off x="609600" y="5751830"/>
            <a:ext cx="10972800" cy="679450"/>
          </a:xfrm>
        </p:spPr>
        <p:txBody>
          <a:bodyPr/>
          <a:lstStyle/>
          <a:p>
            <a:pPr marL="0" indent="0" algn="ctr">
              <a:buNone/>
            </a:pPr>
            <a:r>
              <a:rPr lang="zh-CN" altLang="en-US">
                <a:sym typeface="+mn-ea"/>
              </a:rPr>
              <a:t>人工智能测评流程图</a:t>
            </a:r>
            <a:endParaRPr lang="zh-CN" altLang="en-US"/>
          </a:p>
        </p:txBody>
      </p:sp>
      <p:graphicFrame>
        <p:nvGraphicFramePr>
          <p:cNvPr id="4" name="对象 3"/>
          <p:cNvGraphicFramePr/>
          <p:nvPr>
            <p:custDataLst>
              <p:tags r:id="rId1"/>
            </p:custDataLst>
          </p:nvPr>
        </p:nvGraphicFramePr>
        <p:xfrm>
          <a:off x="2934970" y="1425575"/>
          <a:ext cx="6261735" cy="4406265"/>
        </p:xfrm>
        <a:graphic>
          <a:graphicData uri="http://schemas.openxmlformats.org/presentationml/2006/ole">
            <mc:AlternateContent xmlns:mc="http://schemas.openxmlformats.org/markup-compatibility/2006">
              <mc:Choice xmlns:v="urn:schemas-microsoft-com:vml" Requires="v">
                <p:oleObj spid="_x0000_s5" name="" r:id="rId2" imgW="4398645" imgH="2795270" progId="Visio.Drawing.11">
                  <p:embed/>
                </p:oleObj>
              </mc:Choice>
              <mc:Fallback>
                <p:oleObj name="" r:id="rId2" imgW="4398645" imgH="2795270" progId="Visio.Drawing.11">
                  <p:embed/>
                  <p:pic>
                    <p:nvPicPr>
                      <p:cNvPr id="0" name="图片 4"/>
                      <p:cNvPicPr/>
                      <p:nvPr/>
                    </p:nvPicPr>
                    <p:blipFill>
                      <a:blip r:embed="rId3"/>
                      <a:stretch>
                        <a:fillRect/>
                      </a:stretch>
                    </p:blipFill>
                    <p:spPr>
                      <a:xfrm>
                        <a:off x="2934970" y="1425575"/>
                        <a:ext cx="6261735" cy="4406265"/>
                      </a:xfrm>
                      <a:prstGeom prst="rect">
                        <a:avLst/>
                      </a:prstGeom>
                    </p:spPr>
                  </p:pic>
                </p:oleObj>
              </mc:Fallback>
            </mc:AlternateContent>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4705985" cy="478155"/>
          </a:xfrm>
        </p:spPr>
        <p:txBody>
          <a:bodyPr wrap="square"/>
          <a:lstStyle/>
          <a:p>
            <a:r>
              <a:rPr lang="zh-CN" altLang="en-US">
                <a:sym typeface="+mn-ea"/>
              </a:rPr>
              <a:t>技术标准与法律法规</a:t>
            </a:r>
            <a:endParaRPr lang="zh-CN" altLang="en-US"/>
          </a:p>
        </p:txBody>
      </p:sp>
      <p:sp>
        <p:nvSpPr>
          <p:cNvPr id="3" name="内容占位符 2"/>
          <p:cNvSpPr>
            <a:spLocks noGrp="1"/>
          </p:cNvSpPr>
          <p:nvPr>
            <p:ph idx="1"/>
          </p:nvPr>
        </p:nvSpPr>
        <p:spPr/>
        <p:txBody>
          <a:bodyPr/>
          <a:lstStyle/>
          <a:p>
            <a:pPr algn="just" fontAlgn="auto">
              <a:lnSpc>
                <a:spcPct val="150000"/>
              </a:lnSpc>
              <a:spcBef>
                <a:spcPts val="400"/>
              </a:spcBef>
              <a:spcAft>
                <a:spcPts val="400"/>
              </a:spcAft>
              <a:buFont typeface="Wingdings" panose="05000000000000000000" charset="0"/>
              <a:buChar char="Ø"/>
            </a:pPr>
            <a:r>
              <a:rPr lang="zh-CN" altLang="en-US">
                <a:sym typeface="+mn-ea"/>
              </a:rPr>
              <a:t>技术标准</a:t>
            </a:r>
            <a:endParaRPr lang="zh-CN" altLang="en-US" b="1"/>
          </a:p>
          <a:p>
            <a:pPr marL="720090" algn="just" fontAlgn="auto">
              <a:lnSpc>
                <a:spcPct val="150000"/>
              </a:lnSpc>
              <a:spcBef>
                <a:spcPts val="0"/>
              </a:spcBef>
              <a:buFont typeface="Wingdings" panose="05000000000000000000" charset="0"/>
              <a:buChar char="ü"/>
            </a:pPr>
            <a:r>
              <a:rPr lang="en-US" altLang="zh-CN">
                <a:sym typeface="+mn-ea"/>
              </a:rPr>
              <a:t>《信息安全技术—声纹识别数据安全要求》</a:t>
            </a:r>
            <a:endParaRPr lang="en-US" altLang="zh-CN"/>
          </a:p>
          <a:p>
            <a:pPr marL="720090" algn="just" fontAlgn="auto">
              <a:lnSpc>
                <a:spcPct val="150000"/>
              </a:lnSpc>
              <a:spcBef>
                <a:spcPts val="0"/>
              </a:spcBef>
              <a:buFont typeface="Wingdings" panose="05000000000000000000" charset="0"/>
              <a:buChar char="ü"/>
            </a:pPr>
            <a:r>
              <a:rPr lang="en-US" altLang="zh-CN">
                <a:sym typeface="+mn-ea"/>
              </a:rPr>
              <a:t>《人工智能深度学习算法评估规范》</a:t>
            </a:r>
            <a:endParaRPr lang="en-US" altLang="zh-CN"/>
          </a:p>
          <a:p>
            <a:pPr algn="just" fontAlgn="auto">
              <a:lnSpc>
                <a:spcPct val="150000"/>
              </a:lnSpc>
              <a:spcBef>
                <a:spcPts val="400"/>
              </a:spcBef>
              <a:spcAft>
                <a:spcPts val="400"/>
              </a:spcAft>
              <a:buFont typeface="Wingdings" panose="05000000000000000000" charset="0"/>
              <a:buChar char="Ø"/>
            </a:pPr>
            <a:r>
              <a:rPr lang="zh-CN" altLang="en-US">
                <a:sym typeface="+mn-ea"/>
              </a:rPr>
              <a:t>法律法规</a:t>
            </a:r>
            <a:endParaRPr lang="zh-CN" altLang="en-US" b="1">
              <a:sym typeface="+mn-ea"/>
            </a:endParaRPr>
          </a:p>
          <a:p>
            <a:pPr marL="720090" algn="just" fontAlgn="auto">
              <a:lnSpc>
                <a:spcPct val="150000"/>
              </a:lnSpc>
              <a:spcBef>
                <a:spcPts val="0"/>
              </a:spcBef>
              <a:buFont typeface="Wingdings" panose="05000000000000000000" charset="0"/>
              <a:buChar char="ü"/>
            </a:pPr>
            <a:r>
              <a:rPr lang="zh-CN" altLang="en-US">
                <a:sym typeface="+mn-ea"/>
              </a:rPr>
              <a:t>《生成式人工智能服务管理办法（征求意见稿）》</a:t>
            </a:r>
            <a:endParaRPr lang="zh-CN" altLang="en-US" b="1">
              <a:sym typeface="+mn-ea"/>
            </a:endParaRPr>
          </a:p>
          <a:p>
            <a:pPr marL="720090" algn="just" fontAlgn="auto">
              <a:lnSpc>
                <a:spcPct val="150000"/>
              </a:lnSpc>
              <a:spcBef>
                <a:spcPts val="0"/>
              </a:spcBef>
              <a:buFont typeface="Wingdings" panose="05000000000000000000" charset="0"/>
              <a:buChar char="ü"/>
            </a:pPr>
            <a:r>
              <a:rPr lang="zh-CN" altLang="en-US">
                <a:sym typeface="+mn-ea"/>
              </a:rPr>
              <a:t>《新一代人工智能发展规划》</a:t>
            </a:r>
            <a:endParaRPr lang="zh-CN" altLang="en-US"/>
          </a:p>
          <a:p>
            <a:pPr marL="720090" algn="just" fontAlgn="auto">
              <a:lnSpc>
                <a:spcPct val="150000"/>
              </a:lnSpc>
              <a:spcBef>
                <a:spcPts val="0"/>
              </a:spcBef>
              <a:buFont typeface="Wingdings" panose="05000000000000000000" charset="0"/>
              <a:buChar char="ü"/>
            </a:pPr>
            <a:r>
              <a:rPr lang="en-US" altLang="zh-CN">
                <a:sym typeface="+mn-ea"/>
              </a:rPr>
              <a:t>《新一代人工智能伦理规范》</a:t>
            </a:r>
            <a:endParaRPr lang="zh-CN"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649595" cy="478155"/>
          </a:xfrm>
        </p:spPr>
        <p:txBody>
          <a:bodyPr wrap="square"/>
          <a:lstStyle/>
          <a:p>
            <a:r>
              <a:rPr lang="zh-CN" altLang="en-US">
                <a:sym typeface="+mn-ea"/>
              </a:rPr>
              <a:t> ChatGPT的安全与隐私</a:t>
            </a:r>
            <a:endParaRPr lang="zh-CN" altLang="en-US"/>
          </a:p>
        </p:txBody>
      </p:sp>
      <p:sp>
        <p:nvSpPr>
          <p:cNvPr id="3" name="内容占位符 2"/>
          <p:cNvSpPr>
            <a:spLocks noGrp="1"/>
          </p:cNvSpPr>
          <p:nvPr>
            <p:ph idx="1"/>
          </p:nvPr>
        </p:nvSpPr>
        <p:spPr/>
        <p:txBody>
          <a:bodyPr/>
          <a:lstStyle/>
          <a:p>
            <a:pPr algn="just" fontAlgn="auto">
              <a:lnSpc>
                <a:spcPct val="130000"/>
              </a:lnSpc>
              <a:spcBef>
                <a:spcPts val="0"/>
              </a:spcBef>
              <a:buFont typeface="Wingdings" panose="05000000000000000000" charset="0"/>
              <a:buChar char="Ø"/>
            </a:pPr>
            <a:r>
              <a:rPr lang="zh-CN" altLang="en-US">
                <a:sym typeface="+mn-ea"/>
              </a:rPr>
              <a:t>概念</a:t>
            </a:r>
            <a:endParaRPr lang="zh-CN" altLang="en-US"/>
          </a:p>
          <a:p>
            <a:pPr marL="0" indent="0" algn="just" fontAlgn="auto">
              <a:lnSpc>
                <a:spcPct val="130000"/>
              </a:lnSpc>
              <a:spcBef>
                <a:spcPts val="0"/>
              </a:spcBef>
              <a:buFont typeface="Wingdings" panose="05000000000000000000" charset="0"/>
              <a:buNone/>
            </a:pPr>
            <a:r>
              <a:rPr lang="en-US" altLang="zh-CN">
                <a:sym typeface="+mn-ea"/>
              </a:rPr>
              <a:t>        </a:t>
            </a:r>
            <a:r>
              <a:rPr lang="en-US" altLang="zh-CN">
                <a:latin typeface="Times New Roman" panose="02020603050405020304" pitchFamily="18" charset="0"/>
                <a:cs typeface="Times New Roman" panose="02020603050405020304" pitchFamily="18" charset="0"/>
                <a:sym typeface="+mn-ea"/>
              </a:rPr>
              <a:t> </a:t>
            </a:r>
            <a:r>
              <a:rPr>
                <a:latin typeface="Times New Roman" panose="02020603050405020304" pitchFamily="18" charset="0"/>
                <a:cs typeface="Times New Roman" panose="02020603050405020304" pitchFamily="18" charset="0"/>
                <a:sym typeface="+mn-ea"/>
              </a:rPr>
              <a:t>ChatGPT是美国人工智能研究实验室OpenAI推出的一种人工智能技术驱动的自然语言处理工具，采用GPT-3.5架构，拥有强大的语言理解和文本生成能力，尤其是它会通过连接大量的语料库来训练模型，这些语料库包含了真实世界中的对话，使得ChatGPT具备渊博的知识，还能根据聊天内容进行互动，完成与人类几乎无异的聊天与交流。ChatGPT不仅是一个聊天机器人，还能执行邮件、代码、文案等的写作以及翻译等任务。</a:t>
            </a:r>
            <a:endParaRPr>
              <a:latin typeface="Times New Roman" panose="02020603050405020304" pitchFamily="18" charset="0"/>
              <a:cs typeface="Times New Roman" panose="02020603050405020304" pitchFamily="18" charset="0"/>
            </a:endParaRPr>
          </a:p>
          <a:p>
            <a:endParaRPr lang="zh-CN"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5166995" cy="543560"/>
          </a:xfrm>
        </p:spPr>
        <p:txBody>
          <a:bodyPr wrap="square">
            <a:noAutofit/>
          </a:bodyPr>
          <a:lstStyle/>
          <a:p>
            <a:r>
              <a:rPr lang="zh-CN" altLang="en-US">
                <a:sym typeface="+mn-ea"/>
              </a:rPr>
              <a:t>ChatGPT的安全与隐私</a:t>
            </a:r>
            <a:endParaRPr lang="zh-CN" altLang="en-US"/>
          </a:p>
          <a:p>
            <a:endParaRPr lang="zh-CN" altLang="en-US"/>
          </a:p>
        </p:txBody>
      </p:sp>
      <p:sp>
        <p:nvSpPr>
          <p:cNvPr id="3" name="内容占位符 2"/>
          <p:cNvSpPr>
            <a:spLocks noGrp="1"/>
          </p:cNvSpPr>
          <p:nvPr>
            <p:ph idx="1"/>
          </p:nvPr>
        </p:nvSpPr>
        <p:spPr/>
        <p:txBody>
          <a:bodyPr/>
          <a:lstStyle/>
          <a:p>
            <a:pPr algn="just" fontAlgn="auto">
              <a:lnSpc>
                <a:spcPct val="130000"/>
              </a:lnSpc>
              <a:spcBef>
                <a:spcPts val="0"/>
              </a:spcBef>
              <a:buFont typeface="Wingdings" panose="05000000000000000000" charset="0"/>
              <a:buChar char="Ø"/>
            </a:pPr>
            <a:r>
              <a:rPr lang="zh-CN" altLang="en-US">
                <a:sym typeface="+mn-ea"/>
              </a:rPr>
              <a:t>产生与发展</a:t>
            </a:r>
            <a:endParaRPr lang="zh-CN" altLang="en-US" b="1"/>
          </a:p>
          <a:p>
            <a:pPr marL="0" indent="0" algn="just" fontAlgn="auto">
              <a:lnSpc>
                <a:spcPct val="130000"/>
              </a:lnSpc>
              <a:spcBef>
                <a:spcPts val="600"/>
              </a:spcBef>
              <a:buFont typeface="Wingdings" panose="05000000000000000000" charset="0"/>
              <a:buNone/>
            </a:pPr>
            <a:r>
              <a:rPr lang="en-US" altLang="zh-CN">
                <a:sym typeface="+mn-ea"/>
              </a:rPr>
              <a:t>        </a:t>
            </a:r>
            <a:r>
              <a:rPr lang="en-US" altLang="zh-CN">
                <a:latin typeface="Times New Roman" panose="02020603050405020304" pitchFamily="18" charset="0"/>
                <a:cs typeface="Times New Roman" panose="02020603050405020304" pitchFamily="18" charset="0"/>
                <a:sym typeface="+mn-ea"/>
              </a:rPr>
              <a:t> </a:t>
            </a:r>
            <a:r>
              <a:rPr>
                <a:latin typeface="Times New Roman" panose="02020603050405020304" pitchFamily="18" charset="0"/>
                <a:cs typeface="Times New Roman" panose="02020603050405020304" pitchFamily="18" charset="0"/>
                <a:sym typeface="+mn-ea"/>
              </a:rPr>
              <a:t>ChatGPT产品自2022年11月底产生以来，不断得到完善和更新，对人们生产和生活产生了很大的影响，应用领域包括客服、健康、教育、娱乐等。在ChatGPT产品产生之前，ChatGPT相关的技术、模型等经历了一定时期的发展</a:t>
            </a:r>
            <a:r>
              <a:rPr lang="zh-CN">
                <a:latin typeface="Times New Roman" panose="02020603050405020304" pitchFamily="18" charset="0"/>
                <a:cs typeface="Times New Roman" panose="02020603050405020304" pitchFamily="18" charset="0"/>
                <a:sym typeface="+mn-ea"/>
              </a:rPr>
              <a:t>。</a:t>
            </a:r>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1115" y="382270"/>
            <a:ext cx="7745730" cy="478155"/>
          </a:xfrm>
        </p:spPr>
        <p:txBody>
          <a:bodyPr wrap="square"/>
          <a:lstStyle/>
          <a:p>
            <a:r>
              <a:rPr lang="zh-CN" altLang="en-US">
                <a:sym typeface="+mn-ea"/>
              </a:rPr>
              <a:t> ChatGPT的安全与隐私</a:t>
            </a:r>
            <a:endParaRPr lang="zh-CN" altLang="en-US"/>
          </a:p>
        </p:txBody>
      </p:sp>
      <p:sp>
        <p:nvSpPr>
          <p:cNvPr id="3" name="内容占位符 2"/>
          <p:cNvSpPr>
            <a:spLocks noGrp="1"/>
          </p:cNvSpPr>
          <p:nvPr>
            <p:ph idx="1"/>
          </p:nvPr>
        </p:nvSpPr>
        <p:spPr/>
        <p:txBody>
          <a:bodyPr/>
          <a:lstStyle/>
          <a:p>
            <a:pPr algn="just" fontAlgn="auto">
              <a:lnSpc>
                <a:spcPct val="130000"/>
              </a:lnSpc>
              <a:spcBef>
                <a:spcPts val="0"/>
              </a:spcBef>
              <a:buFont typeface="Wingdings" panose="05000000000000000000" charset="0"/>
              <a:buChar char="Ø"/>
            </a:pPr>
            <a:r>
              <a:rPr lang="zh-CN" altLang="en-US" sz="2400">
                <a:sym typeface="+mn-ea"/>
              </a:rPr>
              <a:t>安全与隐私问题</a:t>
            </a:r>
            <a:endParaRPr lang="zh-CN" altLang="en-US" sz="2400" b="1"/>
          </a:p>
          <a:p>
            <a:pPr marL="1177290" indent="-457200" algn="just" fontAlgn="auto">
              <a:lnSpc>
                <a:spcPct val="130000"/>
              </a:lnSpc>
              <a:spcBef>
                <a:spcPts val="600"/>
              </a:spcBef>
              <a:buFont typeface="Wingdings" panose="05000000000000000000" charset="0"/>
              <a:buChar char="ü"/>
            </a:pPr>
            <a:r>
              <a:rPr lang="zh-CN" sz="2400">
                <a:latin typeface="Times New Roman" panose="02020603050405020304" pitchFamily="18" charset="0"/>
                <a:cs typeface="Times New Roman" panose="02020603050405020304" pitchFamily="18" charset="0"/>
                <a:sym typeface="+mn-ea"/>
              </a:rPr>
              <a:t>安全问题</a:t>
            </a:r>
            <a:endParaRPr lang="zh-CN" sz="2400">
              <a:latin typeface="Times New Roman" panose="02020603050405020304" pitchFamily="18" charset="0"/>
              <a:cs typeface="Times New Roman" panose="02020603050405020304" pitchFamily="18" charset="0"/>
            </a:endParaRPr>
          </a:p>
          <a:p>
            <a:pPr marL="720090" indent="0" algn="just" fontAlgn="auto">
              <a:lnSpc>
                <a:spcPct val="130000"/>
              </a:lnSpc>
              <a:spcBef>
                <a:spcPts val="600"/>
              </a:spcBef>
              <a:buFont typeface="Wingdings" panose="05000000000000000000" charset="0"/>
              <a:buNone/>
            </a:pPr>
            <a:r>
              <a:rPr lang="zh-CN" sz="2400">
                <a:latin typeface="Times New Roman" panose="02020603050405020304" pitchFamily="18" charset="0"/>
                <a:cs typeface="Times New Roman" panose="02020603050405020304" pitchFamily="18" charset="0"/>
                <a:sym typeface="+mn-ea"/>
              </a:rPr>
              <a:t>恶意使用、产品安全漏洞等。</a:t>
            </a:r>
            <a:endParaRPr lang="zh-CN" sz="2400">
              <a:latin typeface="Times New Roman" panose="02020603050405020304" pitchFamily="18" charset="0"/>
              <a:cs typeface="Times New Roman" panose="02020603050405020304" pitchFamily="18" charset="0"/>
            </a:endParaRPr>
          </a:p>
          <a:p>
            <a:pPr marL="1177290" indent="-457200" algn="just" fontAlgn="auto">
              <a:lnSpc>
                <a:spcPct val="130000"/>
              </a:lnSpc>
              <a:spcBef>
                <a:spcPts val="600"/>
              </a:spcBef>
              <a:buFont typeface="Wingdings" panose="05000000000000000000" charset="0"/>
              <a:buChar char="ü"/>
            </a:pPr>
            <a:r>
              <a:rPr lang="zh-CN" sz="2400">
                <a:latin typeface="Times New Roman" panose="02020603050405020304" pitchFamily="18" charset="0"/>
                <a:cs typeface="Times New Roman" panose="02020603050405020304" pitchFamily="18" charset="0"/>
                <a:sym typeface="+mn-ea"/>
              </a:rPr>
              <a:t>隐私问题</a:t>
            </a:r>
            <a:endParaRPr lang="zh-CN" sz="2400">
              <a:latin typeface="Times New Roman" panose="02020603050405020304" pitchFamily="18" charset="0"/>
              <a:cs typeface="Times New Roman" panose="02020603050405020304" pitchFamily="18" charset="0"/>
            </a:endParaRPr>
          </a:p>
          <a:p>
            <a:pPr marL="720090" indent="0" algn="just" fontAlgn="auto">
              <a:lnSpc>
                <a:spcPct val="130000"/>
              </a:lnSpc>
              <a:spcBef>
                <a:spcPts val="600"/>
              </a:spcBef>
              <a:buFont typeface="Wingdings" panose="05000000000000000000" charset="0"/>
              <a:buNone/>
            </a:pPr>
            <a:r>
              <a:rPr lang="zh-CN" sz="2400">
                <a:latin typeface="Times New Roman" panose="02020603050405020304" pitchFamily="18" charset="0"/>
                <a:cs typeface="Times New Roman" panose="02020603050405020304" pitchFamily="18" charset="0"/>
                <a:sym typeface="+mn-ea"/>
              </a:rPr>
              <a:t>数据访问、非法入侵、互动生成隐私数据等。</a:t>
            </a:r>
            <a:endParaRPr lang="zh-CN" sz="2400">
              <a:latin typeface="Times New Roman" panose="02020603050405020304" pitchFamily="18" charset="0"/>
              <a:cs typeface="Times New Roman" panose="02020603050405020304" pitchFamily="18" charset="0"/>
            </a:endParaRPr>
          </a:p>
          <a:p>
            <a:pPr marL="720090" indent="0" algn="just" fontAlgn="auto">
              <a:lnSpc>
                <a:spcPct val="130000"/>
              </a:lnSpc>
              <a:spcBef>
                <a:spcPts val="600"/>
              </a:spcBef>
              <a:buFont typeface="Wingdings" panose="05000000000000000000" charset="0"/>
              <a:buNone/>
            </a:pPr>
            <a:r>
              <a:rPr lang="en-US" altLang="zh-CN" sz="2400">
                <a:latin typeface="Times New Roman" panose="02020603050405020304" pitchFamily="18" charset="0"/>
                <a:cs typeface="Times New Roman" panose="02020603050405020304" pitchFamily="18" charset="0"/>
                <a:sym typeface="+mn-ea"/>
              </a:rPr>
              <a:t>        </a:t>
            </a:r>
            <a:r>
              <a:rPr lang="zh-CN" sz="2400">
                <a:latin typeface="Times New Roman" panose="02020603050405020304" pitchFamily="18" charset="0"/>
                <a:cs typeface="Times New Roman" panose="02020603050405020304" pitchFamily="18" charset="0"/>
                <a:sym typeface="+mn-ea"/>
              </a:rPr>
              <a:t>基于ChatGPT智能性以及与用户互动频率高等特点，为了确保ChatGPT运行的安全及保护用户隐私，可以考虑用区块链保障ChatGPT相关信息的可追溯性，通过明确数据来源、归属扼制ChatGPT的违规使用，解决ChatGPT的安全与隐私问题。</a:t>
            </a:r>
            <a:endParaRPr lang="zh-CN" sz="2400">
              <a:latin typeface="Times New Roman" panose="02020603050405020304" pitchFamily="18" charset="0"/>
              <a:cs typeface="Times New Roman" panose="02020603050405020304" pitchFamily="18" charset="0"/>
            </a:endParaRPr>
          </a:p>
          <a:p>
            <a:endParaRPr lang="zh-CN" altLang="en-US" sz="2400"/>
          </a:p>
        </p:txBody>
      </p:sp>
    </p:spTree>
  </p:cSld>
  <p:clrMapOvr>
    <a:masterClrMapping/>
  </p:clrMapOvr>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BEAUTIFY_FLAG" val=""/>
</p:tagLst>
</file>

<file path=ppt/tags/tag5.xml><?xml version="1.0" encoding="utf-8"?>
<p:tagLst xmlns:p="http://schemas.openxmlformats.org/presentationml/2006/main">
  <p:tag name="commondata" val="eyJoZGlkIjoiYWY0ZTFmZDI0NGNlMzE4YTQzOGExYjExY2MyMDcwZmYifQ=="/>
</p:tagLst>
</file>

<file path=ppt/theme/theme1.xml><?xml version="1.0" encoding="utf-8"?>
<a:theme xmlns:a="http://schemas.openxmlformats.org/drawingml/2006/main" name="模板页面">
  <a:themeElements>
    <a:clrScheme name="自定义 14">
      <a:dk1>
        <a:srgbClr val="161616"/>
      </a:dk1>
      <a:lt1>
        <a:srgbClr val="FFFFFF"/>
      </a:lt1>
      <a:dk2>
        <a:srgbClr val="99190B"/>
      </a:dk2>
      <a:lt2>
        <a:srgbClr val="DDDDDD"/>
      </a:lt2>
      <a:accent1>
        <a:srgbClr val="1F63AD"/>
      </a:accent1>
      <a:accent2>
        <a:srgbClr val="D28302"/>
      </a:accent2>
      <a:accent3>
        <a:srgbClr val="FFFFFF"/>
      </a:accent3>
      <a:accent4>
        <a:srgbClr val="002A56"/>
      </a:accent4>
      <a:accent5>
        <a:srgbClr val="ABB7D3"/>
      </a:accent5>
      <a:accent6>
        <a:srgbClr val="BE7602"/>
      </a:accent6>
      <a:hlink>
        <a:srgbClr val="3CA051"/>
      </a:hlink>
      <a:folHlink>
        <a:srgbClr val="97ADB5"/>
      </a:folHlink>
    </a:clrScheme>
    <a:fontScheme name="自定义 49">
      <a:majorFont>
        <a:latin typeface="Century Gothic"/>
        <a:ea typeface="微软雅黑"/>
        <a:cs typeface=""/>
      </a:majorFont>
      <a:minorFont>
        <a:latin typeface="Century Gothic"/>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lnSpc>
            <a:spcPct val="130000"/>
          </a:lnSpc>
          <a:defRPr sz="1200" dirty="0">
            <a:latin typeface="微软雅黑" panose="020B0503020204020204" pitchFamily="34" charset="-122"/>
            <a:ea typeface="微软雅黑" panose="020B0503020204020204" pitchFamily="34" charset="-122"/>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nSpc>
            <a:spcPct val="130000"/>
          </a:lnSpc>
          <a:spcBef>
            <a:spcPts val="600"/>
          </a:spcBef>
          <a:defRPr sz="1200" kern="0" dirty="0">
            <a:latin typeface="微软雅黑" panose="020B0503020204020204" pitchFamily="34" charset="-122"/>
            <a:ea typeface="微软雅黑" panose="020B0503020204020204" pitchFamily="34" charset="-122"/>
            <a:cs typeface="+mn-ea"/>
            <a:sym typeface="+mn-lt"/>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PLUS">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1969</Words>
  <Application>WPS 演示</Application>
  <PresentationFormat>宽屏</PresentationFormat>
  <Paragraphs>150</Paragraphs>
  <Slides>21</Slides>
  <Notes>2</Notes>
  <HiddenSlides>0</HiddenSlides>
  <MMClips>0</MMClips>
  <ScaleCrop>false</ScaleCrop>
  <HeadingPairs>
    <vt:vector size="8" baseType="variant">
      <vt:variant>
        <vt:lpstr>已用的字体</vt:lpstr>
      </vt:variant>
      <vt:variant>
        <vt:i4>15</vt:i4>
      </vt:variant>
      <vt:variant>
        <vt:lpstr>主题</vt:lpstr>
      </vt:variant>
      <vt:variant>
        <vt:i4>2</vt:i4>
      </vt:variant>
      <vt:variant>
        <vt:lpstr>嵌入 OLE 服务器</vt:lpstr>
      </vt:variant>
      <vt:variant>
        <vt:i4>3</vt:i4>
      </vt:variant>
      <vt:variant>
        <vt:lpstr>幻灯片标题</vt:lpstr>
      </vt:variant>
      <vt:variant>
        <vt:i4>21</vt:i4>
      </vt:variant>
    </vt:vector>
  </HeadingPairs>
  <TitlesOfParts>
    <vt:vector size="41" baseType="lpstr">
      <vt:lpstr>Arial</vt:lpstr>
      <vt:lpstr>宋体</vt:lpstr>
      <vt:lpstr>Wingdings</vt:lpstr>
      <vt:lpstr>微软雅黑</vt:lpstr>
      <vt:lpstr>华文楷体</vt:lpstr>
      <vt:lpstr>等线</vt:lpstr>
      <vt:lpstr>Segoe UI Light</vt:lpstr>
      <vt:lpstr>Century Gothic</vt:lpstr>
      <vt:lpstr>Segoe UI Light</vt:lpstr>
      <vt:lpstr>楷体</vt:lpstr>
      <vt:lpstr>Times New Roman</vt:lpstr>
      <vt:lpstr>Arial Unicode MS</vt:lpstr>
      <vt:lpstr>Calibri</vt:lpstr>
      <vt:lpstr>Century Gothic</vt:lpstr>
      <vt:lpstr>Wingdings</vt:lpstr>
      <vt:lpstr>模板页面</vt:lpstr>
      <vt:lpstr>OfficePLUS</vt:lpstr>
      <vt:lpstr>Visio.Drawing.11</vt:lpstr>
      <vt:lpstr>Visio.Drawing.11</vt:lpstr>
      <vt:lpstr>Visio.Drawing.11</vt:lpstr>
      <vt:lpstr>信息安全导论（第2版）</vt:lpstr>
      <vt:lpstr>第1章 绪论</vt:lpstr>
      <vt:lpstr>引例-AI安全与隐私保护</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OfficePLUS</dc:creator>
  <cp:lastModifiedBy>DELL</cp:lastModifiedBy>
  <cp:revision>78</cp:revision>
  <dcterms:created xsi:type="dcterms:W3CDTF">2015-08-18T02:51:00Z</dcterms:created>
  <dcterms:modified xsi:type="dcterms:W3CDTF">2024-04-24T01:29:46Z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v-yunxl@microsoft.com</vt:lpwstr>
  </property>
  <property fmtid="{D5CDD505-2E9C-101B-9397-08002B2CF9AE}" pid="5" name="MSIP_Label_f42aa342-8706-4288-bd11-ebb85995028c_SetDate">
    <vt:lpwstr>2017-12-21T08:53:55.4774914Z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y fmtid="{D5CDD505-2E9C-101B-9397-08002B2CF9AE}" pid="10" name="ICV">
    <vt:lpwstr>93ED08C0E08E4E32A20FCB9F175968F6_12</vt:lpwstr>
  </property>
  <property fmtid="{D5CDD505-2E9C-101B-9397-08002B2CF9AE}" pid="11" name="KSOProductBuildVer">
    <vt:lpwstr>2052-12.1.0.16729</vt:lpwstr>
  </property>
</Properties>
</file>