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6" r:id="rId1"/>
    <p:sldMasterId id="2147483703" r:id="rId2"/>
  </p:sldMasterIdLst>
  <p:notesMasterIdLst>
    <p:notesMasterId r:id="rId63"/>
  </p:notesMasterIdLst>
  <p:sldIdLst>
    <p:sldId id="256" r:id="rId3"/>
    <p:sldId id="285" r:id="rId4"/>
    <p:sldId id="257" r:id="rId5"/>
    <p:sldId id="535" r:id="rId6"/>
    <p:sldId id="478" r:id="rId7"/>
    <p:sldId id="536" r:id="rId8"/>
    <p:sldId id="551" r:id="rId9"/>
    <p:sldId id="552" r:id="rId10"/>
    <p:sldId id="553" r:id="rId11"/>
    <p:sldId id="554" r:id="rId12"/>
    <p:sldId id="555" r:id="rId13"/>
    <p:sldId id="556" r:id="rId14"/>
    <p:sldId id="557" r:id="rId15"/>
    <p:sldId id="558" r:id="rId16"/>
    <p:sldId id="559" r:id="rId17"/>
    <p:sldId id="560" r:id="rId18"/>
    <p:sldId id="561" r:id="rId19"/>
    <p:sldId id="589" r:id="rId20"/>
    <p:sldId id="562" r:id="rId21"/>
    <p:sldId id="563" r:id="rId22"/>
    <p:sldId id="564" r:id="rId23"/>
    <p:sldId id="565" r:id="rId24"/>
    <p:sldId id="537" r:id="rId25"/>
    <p:sldId id="566" r:id="rId26"/>
    <p:sldId id="567" r:id="rId27"/>
    <p:sldId id="568" r:id="rId28"/>
    <p:sldId id="569" r:id="rId29"/>
    <p:sldId id="570" r:id="rId30"/>
    <p:sldId id="571" r:id="rId31"/>
    <p:sldId id="572" r:id="rId32"/>
    <p:sldId id="573" r:id="rId33"/>
    <p:sldId id="574" r:id="rId34"/>
    <p:sldId id="575" r:id="rId35"/>
    <p:sldId id="576" r:id="rId36"/>
    <p:sldId id="577" r:id="rId37"/>
    <p:sldId id="578" r:id="rId38"/>
    <p:sldId id="579" r:id="rId39"/>
    <p:sldId id="580" r:id="rId40"/>
    <p:sldId id="581" r:id="rId41"/>
    <p:sldId id="582" r:id="rId42"/>
    <p:sldId id="583" r:id="rId43"/>
    <p:sldId id="584" r:id="rId44"/>
    <p:sldId id="585" r:id="rId45"/>
    <p:sldId id="586" r:id="rId46"/>
    <p:sldId id="538" r:id="rId47"/>
    <p:sldId id="587" r:id="rId48"/>
    <p:sldId id="550" r:id="rId49"/>
    <p:sldId id="549" r:id="rId50"/>
    <p:sldId id="548" r:id="rId51"/>
    <p:sldId id="547" r:id="rId52"/>
    <p:sldId id="546" r:id="rId53"/>
    <p:sldId id="545" r:id="rId54"/>
    <p:sldId id="544" r:id="rId55"/>
    <p:sldId id="543" r:id="rId56"/>
    <p:sldId id="542" r:id="rId57"/>
    <p:sldId id="540" r:id="rId58"/>
    <p:sldId id="541" r:id="rId59"/>
    <p:sldId id="539" r:id="rId60"/>
    <p:sldId id="588" r:id="rId61"/>
    <p:sldId id="479" r:id="rId62"/>
  </p:sldIdLst>
  <p:sldSz cx="12192000" cy="6858000"/>
  <p:notesSz cx="6858000" cy="9144000"/>
  <p:defaultTex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3A1C"/>
    <a:srgbClr val="F23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699"/>
  </p:normalViewPr>
  <p:slideViewPr>
    <p:cSldViewPr snapToGrid="0" snapToObjects="1">
      <p:cViewPr varScale="1">
        <p:scale>
          <a:sx n="48" d="100"/>
          <a:sy n="48" d="100"/>
        </p:scale>
        <p:origin x="67" y="768"/>
      </p:cViewPr>
      <p:guideLst/>
    </p:cSldViewPr>
  </p:slideViewPr>
  <p:notesTextViewPr>
    <p:cViewPr>
      <p:scale>
        <a:sx n="1" d="1"/>
        <a:sy n="1" d="1"/>
      </p:scale>
      <p:origin x="0" y="0"/>
    </p:cViewPr>
  </p:notesTextViewPr>
  <p:notesViewPr>
    <p:cSldViewPr snapToGrid="0" snapToObjects="1">
      <p:cViewPr varScale="1">
        <p:scale>
          <a:sx n="85" d="100"/>
          <a:sy n="85" d="100"/>
        </p:scale>
        <p:origin x="2680" y="184"/>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6E1E63-6347-BD4F-A808-7F54FA34CE72}" type="datetimeFigureOut">
              <a:rPr kumimoji="1" lang="zh-CN" altLang="en-US" smtClean="0"/>
              <a:t>2024/6/24</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1EDE8F-5748-564A-B104-45C8D6344219}" type="slidenum">
              <a:rPr kumimoji="1" lang="zh-CN" altLang="en-US" smtClean="0"/>
              <a:t>‹#›</a:t>
            </a:fld>
            <a:endParaRPr kumimoji="1" lang="zh-CN" altLang="en-US"/>
          </a:p>
        </p:txBody>
      </p:sp>
    </p:spTree>
    <p:extLst>
      <p:ext uri="{BB962C8B-B14F-4D97-AF65-F5344CB8AC3E}">
        <p14:creationId xmlns:p14="http://schemas.microsoft.com/office/powerpoint/2010/main" val="912194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7704BE32-0D8E-4DB2-85AF-A009B20B2CEC}" type="slidenum">
              <a:rPr lang="zh-CN" altLang="en-US" smtClean="0"/>
              <a:t>1</a:t>
            </a:fld>
            <a:endParaRPr lang="zh-CN" altLang="en-US"/>
          </a:p>
        </p:txBody>
      </p:sp>
    </p:spTree>
    <p:extLst>
      <p:ext uri="{BB962C8B-B14F-4D97-AF65-F5344CB8AC3E}">
        <p14:creationId xmlns:p14="http://schemas.microsoft.com/office/powerpoint/2010/main" val="1358568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1EDE8F-5748-564A-B104-45C8D6344219}" type="slidenum">
              <a:rPr kumimoji="1" lang="zh-CN" altLang="en-US" smtClean="0"/>
              <a:t>3</a:t>
            </a:fld>
            <a:endParaRPr kumimoji="1" lang="zh-CN" altLang="en-US"/>
          </a:p>
        </p:txBody>
      </p:sp>
    </p:spTree>
    <p:extLst>
      <p:ext uri="{BB962C8B-B14F-4D97-AF65-F5344CB8AC3E}">
        <p14:creationId xmlns:p14="http://schemas.microsoft.com/office/powerpoint/2010/main" val="25550538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1EDE8F-5748-564A-B104-45C8D6344219}" type="slidenum">
              <a:rPr kumimoji="1" lang="zh-CN" altLang="en-US" smtClean="0"/>
              <a:t>23</a:t>
            </a:fld>
            <a:endParaRPr kumimoji="1" lang="zh-CN" altLang="en-US"/>
          </a:p>
        </p:txBody>
      </p:sp>
    </p:spTree>
    <p:extLst>
      <p:ext uri="{BB962C8B-B14F-4D97-AF65-F5344CB8AC3E}">
        <p14:creationId xmlns:p14="http://schemas.microsoft.com/office/powerpoint/2010/main" val="3195807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1EDE8F-5748-564A-B104-45C8D6344219}" type="slidenum">
              <a:rPr kumimoji="1" lang="zh-CN" altLang="en-US" smtClean="0"/>
              <a:t>45</a:t>
            </a:fld>
            <a:endParaRPr kumimoji="1" lang="zh-CN" altLang="en-US"/>
          </a:p>
        </p:txBody>
      </p:sp>
    </p:spTree>
    <p:extLst>
      <p:ext uri="{BB962C8B-B14F-4D97-AF65-F5344CB8AC3E}">
        <p14:creationId xmlns:p14="http://schemas.microsoft.com/office/powerpoint/2010/main" val="292495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11EDE8F-5748-564A-B104-45C8D6344219}" type="slidenum">
              <a:rPr kumimoji="1" lang="zh-CN" altLang="en-US" smtClean="0"/>
              <a:t>58</a:t>
            </a:fld>
            <a:endParaRPr kumimoji="1" lang="zh-CN" altLang="en-US"/>
          </a:p>
        </p:txBody>
      </p:sp>
    </p:spTree>
    <p:extLst>
      <p:ext uri="{BB962C8B-B14F-4D97-AF65-F5344CB8AC3E}">
        <p14:creationId xmlns:p14="http://schemas.microsoft.com/office/powerpoint/2010/main" val="4270183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www.officeplus.cn/Template/Home.shtml" TargetMode="External"/><Relationship Id="rId2" Type="http://schemas.openxmlformats.org/officeDocument/2006/relationships/image" Target="../media/image8.jpg"/><Relationship Id="rId1" Type="http://schemas.openxmlformats.org/officeDocument/2006/relationships/slideMaster" Target="../slideMasters/slideMaster2.xml"/><Relationship Id="rId5" Type="http://schemas.microsoft.com/office/2007/relationships/hdphoto" Target="../media/hdphoto2.wdp"/><Relationship Id="rId4" Type="http://schemas.openxmlformats.org/officeDocument/2006/relationships/image" Target="../media/image9.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1.jpg"/><Relationship Id="rId7" Type="http://schemas.microsoft.com/office/2007/relationships/hdphoto" Target="../media/hdphoto2.wdp"/><Relationship Id="rId2" Type="http://schemas.openxmlformats.org/officeDocument/2006/relationships/image" Target="../media/image10.png"/><Relationship Id="rId1" Type="http://schemas.openxmlformats.org/officeDocument/2006/relationships/slideMaster" Target="../slideMasters/slideMaster2.xml"/><Relationship Id="rId6" Type="http://schemas.openxmlformats.org/officeDocument/2006/relationships/image" Target="../media/image9.png"/><Relationship Id="rId5" Type="http://schemas.openxmlformats.org/officeDocument/2006/relationships/hyperlink" Target="http://www.officeplus.cn/Template/Home.shtml" TargetMode="External"/><Relationship Id="rId4" Type="http://schemas.openxmlformats.org/officeDocument/2006/relationships/image" Target="../media/image1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
    <p:spTree>
      <p:nvGrpSpPr>
        <p:cNvPr id="1" name=""/>
        <p:cNvGrpSpPr/>
        <p:nvPr/>
      </p:nvGrpSpPr>
      <p:grpSpPr>
        <a:xfrm>
          <a:off x="0" y="0"/>
          <a:ext cx="0" cy="0"/>
          <a:chOff x="0" y="0"/>
          <a:chExt cx="0" cy="0"/>
        </a:xfrm>
      </p:grpSpPr>
      <p:sp>
        <p:nvSpPr>
          <p:cNvPr id="2" name="直角三角形 1"/>
          <p:cNvSpPr/>
          <p:nvPr userDrawn="1"/>
        </p:nvSpPr>
        <p:spPr>
          <a:xfrm flipV="1">
            <a:off x="0" y="-1"/>
            <a:ext cx="12192000" cy="6858000"/>
          </a:xfrm>
          <a:prstGeom prst="rtTriangle">
            <a:avLst/>
          </a:pr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 name="直角三角形 2"/>
          <p:cNvSpPr/>
          <p:nvPr userDrawn="1"/>
        </p:nvSpPr>
        <p:spPr>
          <a:xfrm flipH="1">
            <a:off x="0" y="0"/>
            <a:ext cx="12192000" cy="6857999"/>
          </a:xfrm>
          <a:prstGeom prst="rtTriangle">
            <a:avLst/>
          </a:pr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文本占位符 4"/>
          <p:cNvSpPr>
            <a:spLocks noGrp="1"/>
          </p:cNvSpPr>
          <p:nvPr>
            <p:ph type="body" sz="quarter" idx="10"/>
          </p:nvPr>
        </p:nvSpPr>
        <p:spPr>
          <a:xfrm>
            <a:off x="500063" y="446088"/>
            <a:ext cx="9324975" cy="4349196"/>
          </a:xfrm>
          <a:prstGeom prst="rect">
            <a:avLst/>
          </a:prstGeom>
        </p:spPr>
        <p:txBody>
          <a:bodyPr/>
          <a:lstStyle>
            <a:lvl1pPr marL="0" indent="0">
              <a:buNone/>
              <a:defRPr sz="6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7" name="文本占位符 4"/>
          <p:cNvSpPr>
            <a:spLocks noGrp="1"/>
          </p:cNvSpPr>
          <p:nvPr>
            <p:ph type="body" sz="quarter" idx="11"/>
          </p:nvPr>
        </p:nvSpPr>
        <p:spPr>
          <a:xfrm>
            <a:off x="500062" y="5649432"/>
            <a:ext cx="9324975" cy="354419"/>
          </a:xfrm>
          <a:prstGeom prst="rect">
            <a:avLst/>
          </a:prstGeom>
        </p:spPr>
        <p:txBody>
          <a:bodyPr/>
          <a:lstStyle>
            <a:lvl1pPr marL="0" indent="0">
              <a:buNone/>
              <a:defRPr sz="1800" b="0">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Tree>
    <p:extLst>
      <p:ext uri="{BB962C8B-B14F-4D97-AF65-F5344CB8AC3E}">
        <p14:creationId xmlns:p14="http://schemas.microsoft.com/office/powerpoint/2010/main" val="772159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目录页_三项目录">
    <p:bg>
      <p:bgPr>
        <a:pattFill prst="dotGrid">
          <a:fgClr>
            <a:schemeClr val="accent6">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4421816"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4257675" y="3143247"/>
            <a:ext cx="1964366"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4257675" y="3742657"/>
            <a:ext cx="1964366"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8" name="任意形状 7"/>
          <p:cNvSpPr>
            <a:spLocks noGrp="1"/>
          </p:cNvSpPr>
          <p:nvPr>
            <p:ph type="body" sz="quarter" idx="15" hasCustomPrompt="1"/>
          </p:nvPr>
        </p:nvSpPr>
        <p:spPr>
          <a:xfrm>
            <a:off x="6994117"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6829976" y="3143247"/>
            <a:ext cx="1964366"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6829976" y="3742657"/>
            <a:ext cx="1964366"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14" name="任意形状 13"/>
          <p:cNvSpPr>
            <a:spLocks noGrp="1"/>
          </p:cNvSpPr>
          <p:nvPr>
            <p:ph type="body" sz="quarter" idx="18" hasCustomPrompt="1"/>
          </p:nvPr>
        </p:nvSpPr>
        <p:spPr>
          <a:xfrm>
            <a:off x="9566418"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15" name="文本占位符 4"/>
          <p:cNvSpPr>
            <a:spLocks noGrp="1"/>
          </p:cNvSpPr>
          <p:nvPr>
            <p:ph type="body" sz="quarter" idx="19" hasCustomPrompt="1"/>
          </p:nvPr>
        </p:nvSpPr>
        <p:spPr>
          <a:xfrm>
            <a:off x="9402277" y="3143247"/>
            <a:ext cx="1964366"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6" name="文本占位符 4"/>
          <p:cNvSpPr>
            <a:spLocks noGrp="1"/>
          </p:cNvSpPr>
          <p:nvPr>
            <p:ph type="body" sz="quarter" idx="20"/>
          </p:nvPr>
        </p:nvSpPr>
        <p:spPr>
          <a:xfrm>
            <a:off x="9402277" y="3742657"/>
            <a:ext cx="1964366"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Tree>
    <p:extLst>
      <p:ext uri="{BB962C8B-B14F-4D97-AF65-F5344CB8AC3E}">
        <p14:creationId xmlns:p14="http://schemas.microsoft.com/office/powerpoint/2010/main" val="13801716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目录页_四项目录">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3797268"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3797268"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3797268"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8" name="任意形状 7"/>
          <p:cNvSpPr>
            <a:spLocks noGrp="1"/>
          </p:cNvSpPr>
          <p:nvPr>
            <p:ph type="body" sz="quarter" idx="15" hasCustomPrompt="1"/>
          </p:nvPr>
        </p:nvSpPr>
        <p:spPr>
          <a:xfrm>
            <a:off x="5921673"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5921673"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5921673"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13" name="任意形状 12"/>
          <p:cNvSpPr>
            <a:spLocks noGrp="1"/>
          </p:cNvSpPr>
          <p:nvPr>
            <p:ph type="body" sz="quarter" idx="18" hasCustomPrompt="1"/>
          </p:nvPr>
        </p:nvSpPr>
        <p:spPr>
          <a:xfrm>
            <a:off x="8046078"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17" name="文本占位符 4"/>
          <p:cNvSpPr>
            <a:spLocks noGrp="1"/>
          </p:cNvSpPr>
          <p:nvPr>
            <p:ph type="body" sz="quarter" idx="19" hasCustomPrompt="1"/>
          </p:nvPr>
        </p:nvSpPr>
        <p:spPr>
          <a:xfrm>
            <a:off x="8046078"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8" name="文本占位符 4"/>
          <p:cNvSpPr>
            <a:spLocks noGrp="1"/>
          </p:cNvSpPr>
          <p:nvPr>
            <p:ph type="body" sz="quarter" idx="20"/>
          </p:nvPr>
        </p:nvSpPr>
        <p:spPr>
          <a:xfrm>
            <a:off x="8046078"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19" name="任意形状 18"/>
          <p:cNvSpPr>
            <a:spLocks noGrp="1"/>
          </p:cNvSpPr>
          <p:nvPr>
            <p:ph type="body" sz="quarter" idx="21" hasCustomPrompt="1"/>
          </p:nvPr>
        </p:nvSpPr>
        <p:spPr>
          <a:xfrm>
            <a:off x="10170483" y="1350668"/>
            <a:ext cx="1636084" cy="1636084"/>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9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20" name="文本占位符 4"/>
          <p:cNvSpPr>
            <a:spLocks noGrp="1"/>
          </p:cNvSpPr>
          <p:nvPr>
            <p:ph type="body" sz="quarter" idx="22" hasCustomPrompt="1"/>
          </p:nvPr>
        </p:nvSpPr>
        <p:spPr>
          <a:xfrm>
            <a:off x="10170483" y="3143247"/>
            <a:ext cx="1636084" cy="442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21" name="文本占位符 4"/>
          <p:cNvSpPr>
            <a:spLocks noGrp="1"/>
          </p:cNvSpPr>
          <p:nvPr>
            <p:ph type="body" sz="quarter" idx="23"/>
          </p:nvPr>
        </p:nvSpPr>
        <p:spPr>
          <a:xfrm>
            <a:off x="10170483" y="3742657"/>
            <a:ext cx="1636084" cy="1029367"/>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Tree>
    <p:extLst>
      <p:ext uri="{BB962C8B-B14F-4D97-AF65-F5344CB8AC3E}">
        <p14:creationId xmlns:p14="http://schemas.microsoft.com/office/powerpoint/2010/main" val="126520434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目录页_五项目录">
    <p:bg>
      <p:bgPr>
        <a:pattFill prst="dotGrid">
          <a:fgClr>
            <a:schemeClr val="accent6">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406873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406873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406873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8" name="任意形状 7"/>
          <p:cNvSpPr>
            <a:spLocks noGrp="1"/>
          </p:cNvSpPr>
          <p:nvPr>
            <p:ph type="body" sz="quarter" idx="15" hasCustomPrompt="1"/>
          </p:nvPr>
        </p:nvSpPr>
        <p:spPr>
          <a:xfrm>
            <a:off x="559306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559306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559306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27" name="任意形状 26"/>
          <p:cNvSpPr>
            <a:spLocks noGrp="1"/>
          </p:cNvSpPr>
          <p:nvPr>
            <p:ph type="body" sz="quarter" idx="18" hasCustomPrompt="1"/>
          </p:nvPr>
        </p:nvSpPr>
        <p:spPr>
          <a:xfrm>
            <a:off x="711739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28" name="文本占位符 4"/>
          <p:cNvSpPr>
            <a:spLocks noGrp="1"/>
          </p:cNvSpPr>
          <p:nvPr>
            <p:ph type="body" sz="quarter" idx="19" hasCustomPrompt="1"/>
          </p:nvPr>
        </p:nvSpPr>
        <p:spPr>
          <a:xfrm>
            <a:off x="711739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29" name="文本占位符 4"/>
          <p:cNvSpPr>
            <a:spLocks noGrp="1"/>
          </p:cNvSpPr>
          <p:nvPr>
            <p:ph type="body" sz="quarter" idx="20"/>
          </p:nvPr>
        </p:nvSpPr>
        <p:spPr>
          <a:xfrm>
            <a:off x="711739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30" name="任意形状 29"/>
          <p:cNvSpPr>
            <a:spLocks noGrp="1"/>
          </p:cNvSpPr>
          <p:nvPr>
            <p:ph type="body" sz="quarter" idx="21" hasCustomPrompt="1"/>
          </p:nvPr>
        </p:nvSpPr>
        <p:spPr>
          <a:xfrm>
            <a:off x="864172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31" name="文本占位符 4"/>
          <p:cNvSpPr>
            <a:spLocks noGrp="1"/>
          </p:cNvSpPr>
          <p:nvPr>
            <p:ph type="body" sz="quarter" idx="22" hasCustomPrompt="1"/>
          </p:nvPr>
        </p:nvSpPr>
        <p:spPr>
          <a:xfrm>
            <a:off x="864172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32" name="文本占位符 4"/>
          <p:cNvSpPr>
            <a:spLocks noGrp="1"/>
          </p:cNvSpPr>
          <p:nvPr>
            <p:ph type="body" sz="quarter" idx="23"/>
          </p:nvPr>
        </p:nvSpPr>
        <p:spPr>
          <a:xfrm>
            <a:off x="864172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33" name="任意形状 32"/>
          <p:cNvSpPr>
            <a:spLocks noGrp="1"/>
          </p:cNvSpPr>
          <p:nvPr>
            <p:ph type="body" sz="quarter" idx="24" hasCustomPrompt="1"/>
          </p:nvPr>
        </p:nvSpPr>
        <p:spPr>
          <a:xfrm>
            <a:off x="10166050" y="1757468"/>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34" name="文本占位符 4"/>
          <p:cNvSpPr>
            <a:spLocks noGrp="1"/>
          </p:cNvSpPr>
          <p:nvPr>
            <p:ph type="body" sz="quarter" idx="25" hasCustomPrompt="1"/>
          </p:nvPr>
        </p:nvSpPr>
        <p:spPr>
          <a:xfrm>
            <a:off x="10166050" y="3358781"/>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35" name="文本占位符 4"/>
          <p:cNvSpPr>
            <a:spLocks noGrp="1"/>
          </p:cNvSpPr>
          <p:nvPr>
            <p:ph type="body" sz="quarter" idx="26"/>
          </p:nvPr>
        </p:nvSpPr>
        <p:spPr>
          <a:xfrm>
            <a:off x="10166050" y="4052200"/>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Tree>
    <p:extLst>
      <p:ext uri="{BB962C8B-B14F-4D97-AF65-F5344CB8AC3E}">
        <p14:creationId xmlns:p14="http://schemas.microsoft.com/office/powerpoint/2010/main" val="564325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目录页_六项目录">
    <p:bg>
      <p:bgPr>
        <a:pattFill prst="dotGrid">
          <a:fgClr>
            <a:schemeClr val="accent6">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4" name="矩形 3"/>
          <p:cNvSpPr/>
          <p:nvPr userDrawn="1"/>
        </p:nvSpPr>
        <p:spPr>
          <a:xfrm>
            <a:off x="0" y="0"/>
            <a:ext cx="3499556" cy="6857999"/>
          </a:xfrm>
          <a:prstGeom prst="rect">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3" name="文本占位符 4"/>
          <p:cNvSpPr>
            <a:spLocks noGrp="1"/>
          </p:cNvSpPr>
          <p:nvPr>
            <p:ph type="body" sz="quarter" idx="11" hasCustomPrompt="1"/>
          </p:nvPr>
        </p:nvSpPr>
        <p:spPr>
          <a:xfrm>
            <a:off x="297712" y="3131285"/>
            <a:ext cx="2904132" cy="595427"/>
          </a:xfrm>
          <a:prstGeom prst="rect">
            <a:avLst/>
          </a:prstGeom>
        </p:spPr>
        <p:txBody>
          <a:bodyPr anchor="ctr"/>
          <a:lstStyle>
            <a:lvl1pPr marL="0" indent="0" algn="ctr">
              <a:buNone/>
              <a:defRPr sz="36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 name="任意形状 4"/>
          <p:cNvSpPr>
            <a:spLocks noGrp="1"/>
          </p:cNvSpPr>
          <p:nvPr>
            <p:ph type="body" sz="quarter" idx="12" hasCustomPrompt="1"/>
          </p:nvPr>
        </p:nvSpPr>
        <p:spPr>
          <a:xfrm>
            <a:off x="4597368" y="398496"/>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6" name="文本占位符 4"/>
          <p:cNvSpPr>
            <a:spLocks noGrp="1"/>
          </p:cNvSpPr>
          <p:nvPr>
            <p:ph type="body" sz="quarter" idx="13" hasCustomPrompt="1"/>
          </p:nvPr>
        </p:nvSpPr>
        <p:spPr>
          <a:xfrm>
            <a:off x="4597368" y="1928370"/>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7" name="文本占位符 4"/>
          <p:cNvSpPr>
            <a:spLocks noGrp="1"/>
          </p:cNvSpPr>
          <p:nvPr>
            <p:ph type="body" sz="quarter" idx="14"/>
          </p:nvPr>
        </p:nvSpPr>
        <p:spPr>
          <a:xfrm>
            <a:off x="4597368" y="2384901"/>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8" name="任意形状 7"/>
          <p:cNvSpPr>
            <a:spLocks noGrp="1"/>
          </p:cNvSpPr>
          <p:nvPr>
            <p:ph type="body" sz="quarter" idx="15" hasCustomPrompt="1"/>
          </p:nvPr>
        </p:nvSpPr>
        <p:spPr>
          <a:xfrm>
            <a:off x="6093123" y="398496"/>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9" name="文本占位符 4"/>
          <p:cNvSpPr>
            <a:spLocks noGrp="1"/>
          </p:cNvSpPr>
          <p:nvPr>
            <p:ph type="body" sz="quarter" idx="16" hasCustomPrompt="1"/>
          </p:nvPr>
        </p:nvSpPr>
        <p:spPr>
          <a:xfrm>
            <a:off x="6093123" y="1928370"/>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10" name="文本占位符 4"/>
          <p:cNvSpPr>
            <a:spLocks noGrp="1"/>
          </p:cNvSpPr>
          <p:nvPr>
            <p:ph type="body" sz="quarter" idx="17"/>
          </p:nvPr>
        </p:nvSpPr>
        <p:spPr>
          <a:xfrm>
            <a:off x="6093123" y="2384901"/>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19" name="任意形状 18"/>
          <p:cNvSpPr>
            <a:spLocks noGrp="1"/>
          </p:cNvSpPr>
          <p:nvPr>
            <p:ph type="body" sz="quarter" idx="18" hasCustomPrompt="1"/>
          </p:nvPr>
        </p:nvSpPr>
        <p:spPr>
          <a:xfrm>
            <a:off x="7588878" y="398496"/>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20" name="文本占位符 4"/>
          <p:cNvSpPr>
            <a:spLocks noGrp="1"/>
          </p:cNvSpPr>
          <p:nvPr>
            <p:ph type="body" sz="quarter" idx="19" hasCustomPrompt="1"/>
          </p:nvPr>
        </p:nvSpPr>
        <p:spPr>
          <a:xfrm>
            <a:off x="7588878" y="1928370"/>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21" name="文本占位符 4"/>
          <p:cNvSpPr>
            <a:spLocks noGrp="1"/>
          </p:cNvSpPr>
          <p:nvPr>
            <p:ph type="body" sz="quarter" idx="20"/>
          </p:nvPr>
        </p:nvSpPr>
        <p:spPr>
          <a:xfrm>
            <a:off x="7588878" y="2384901"/>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52" name="任意形状 51"/>
          <p:cNvSpPr>
            <a:spLocks noGrp="1"/>
          </p:cNvSpPr>
          <p:nvPr>
            <p:ph type="body" sz="quarter" idx="21" hasCustomPrompt="1"/>
          </p:nvPr>
        </p:nvSpPr>
        <p:spPr>
          <a:xfrm>
            <a:off x="6093123" y="3536984"/>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53" name="文本占位符 4"/>
          <p:cNvSpPr>
            <a:spLocks noGrp="1"/>
          </p:cNvSpPr>
          <p:nvPr>
            <p:ph type="body" sz="quarter" idx="22" hasCustomPrompt="1"/>
          </p:nvPr>
        </p:nvSpPr>
        <p:spPr>
          <a:xfrm>
            <a:off x="6093123" y="5066858"/>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4" name="文本占位符 4"/>
          <p:cNvSpPr>
            <a:spLocks noGrp="1"/>
          </p:cNvSpPr>
          <p:nvPr>
            <p:ph type="body" sz="quarter" idx="23"/>
          </p:nvPr>
        </p:nvSpPr>
        <p:spPr>
          <a:xfrm>
            <a:off x="6093123" y="5523389"/>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55" name="任意形状 54"/>
          <p:cNvSpPr>
            <a:spLocks noGrp="1"/>
          </p:cNvSpPr>
          <p:nvPr>
            <p:ph type="body" sz="quarter" idx="24" hasCustomPrompt="1"/>
          </p:nvPr>
        </p:nvSpPr>
        <p:spPr>
          <a:xfrm>
            <a:off x="7588878" y="3536984"/>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56" name="文本占位符 4"/>
          <p:cNvSpPr>
            <a:spLocks noGrp="1"/>
          </p:cNvSpPr>
          <p:nvPr>
            <p:ph type="body" sz="quarter" idx="25" hasCustomPrompt="1"/>
          </p:nvPr>
        </p:nvSpPr>
        <p:spPr>
          <a:xfrm>
            <a:off x="7588878" y="5066858"/>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57" name="文本占位符 4"/>
          <p:cNvSpPr>
            <a:spLocks noGrp="1"/>
          </p:cNvSpPr>
          <p:nvPr>
            <p:ph type="body" sz="quarter" idx="26"/>
          </p:nvPr>
        </p:nvSpPr>
        <p:spPr>
          <a:xfrm>
            <a:off x="7588878" y="5523389"/>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
        <p:nvSpPr>
          <p:cNvPr id="58" name="任意形状 57"/>
          <p:cNvSpPr>
            <a:spLocks noGrp="1"/>
          </p:cNvSpPr>
          <p:nvPr>
            <p:ph type="body" sz="quarter" idx="27" hasCustomPrompt="1"/>
          </p:nvPr>
        </p:nvSpPr>
        <p:spPr>
          <a:xfrm>
            <a:off x="9084633" y="3536984"/>
            <a:ext cx="1373817" cy="1373817"/>
          </a:xfrm>
          <a:custGeom>
            <a:avLst/>
            <a:gdLst>
              <a:gd name="connsiteX0" fmla="*/ 1160276 w 2320552"/>
              <a:gd name="connsiteY0" fmla="*/ 0 h 2320552"/>
              <a:gd name="connsiteX1" fmla="*/ 2320552 w 2320552"/>
              <a:gd name="connsiteY1" fmla="*/ 1160276 h 2320552"/>
              <a:gd name="connsiteX2" fmla="*/ 1160276 w 2320552"/>
              <a:gd name="connsiteY2" fmla="*/ 2320552 h 2320552"/>
              <a:gd name="connsiteX3" fmla="*/ 0 w 2320552"/>
              <a:gd name="connsiteY3" fmla="*/ 1160276 h 2320552"/>
              <a:gd name="connsiteX4" fmla="*/ 1160276 w 2320552"/>
              <a:gd name="connsiteY4" fmla="*/ 0 h 2320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0552" h="2320552">
                <a:moveTo>
                  <a:pt x="1160276" y="0"/>
                </a:moveTo>
                <a:cubicBezTo>
                  <a:pt x="1801079" y="0"/>
                  <a:pt x="2320552" y="519473"/>
                  <a:pt x="2320552" y="1160276"/>
                </a:cubicBezTo>
                <a:cubicBezTo>
                  <a:pt x="2320552" y="1801079"/>
                  <a:pt x="1801079" y="2320552"/>
                  <a:pt x="1160276" y="2320552"/>
                </a:cubicBezTo>
                <a:cubicBezTo>
                  <a:pt x="519473" y="2320552"/>
                  <a:pt x="0" y="1801079"/>
                  <a:pt x="0" y="1160276"/>
                </a:cubicBezTo>
                <a:cubicBezTo>
                  <a:pt x="0" y="519473"/>
                  <a:pt x="519473" y="0"/>
                  <a:pt x="1160276" y="0"/>
                </a:cubicBezTo>
                <a:close/>
              </a:path>
            </a:pathLst>
          </a:custGeom>
          <a:gradFill>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gradFill>
        </p:spPr>
        <p:txBody>
          <a:bodyPr wrap="square" anchor="ctr">
            <a:noAutofit/>
          </a:bodyPr>
          <a:lstStyle>
            <a:lvl1pPr marL="0" indent="0" algn="ctr">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dirty="0"/>
              <a:t>0</a:t>
            </a:r>
            <a:endParaRPr kumimoji="1" lang="zh-CN" altLang="en-US" dirty="0"/>
          </a:p>
        </p:txBody>
      </p:sp>
      <p:sp>
        <p:nvSpPr>
          <p:cNvPr id="59" name="文本占位符 4"/>
          <p:cNvSpPr>
            <a:spLocks noGrp="1"/>
          </p:cNvSpPr>
          <p:nvPr>
            <p:ph type="body" sz="quarter" idx="28" hasCustomPrompt="1"/>
          </p:nvPr>
        </p:nvSpPr>
        <p:spPr>
          <a:xfrm>
            <a:off x="9084633" y="5066858"/>
            <a:ext cx="1373817" cy="371915"/>
          </a:xfrm>
          <a:prstGeom prst="rect">
            <a:avLst/>
          </a:prstGeom>
        </p:spPr>
        <p:txBody>
          <a:bodyPr anchor="t"/>
          <a:lstStyle>
            <a:lvl1pPr marL="0" indent="0" algn="ctr">
              <a:buNone/>
              <a:defRPr sz="24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标题</a:t>
            </a:r>
            <a:endParaRPr kumimoji="1" lang="zh-CN" altLang="en-US" dirty="0"/>
          </a:p>
        </p:txBody>
      </p:sp>
      <p:sp>
        <p:nvSpPr>
          <p:cNvPr id="60" name="文本占位符 4"/>
          <p:cNvSpPr>
            <a:spLocks noGrp="1"/>
          </p:cNvSpPr>
          <p:nvPr>
            <p:ph type="body" sz="quarter" idx="29"/>
          </p:nvPr>
        </p:nvSpPr>
        <p:spPr>
          <a:xfrm>
            <a:off x="9084633" y="5523389"/>
            <a:ext cx="1373817" cy="864358"/>
          </a:xfrm>
          <a:prstGeom prst="rect">
            <a:avLst/>
          </a:prstGeom>
        </p:spPr>
        <p:txBody>
          <a:bodyPr anchor="t"/>
          <a:lstStyle>
            <a:lvl1pPr marL="0" indent="0" algn="ctr">
              <a:lnSpc>
                <a:spcPct val="130000"/>
              </a:lnSpc>
              <a:buNone/>
              <a:defRPr sz="1100" b="0">
                <a:solidFill>
                  <a:schemeClr val="tx1">
                    <a:lumMod val="75000"/>
                    <a:lumOff val="25000"/>
                  </a:schemeClr>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a:t>单击此处编辑母版文本样式</a:t>
            </a:r>
          </a:p>
        </p:txBody>
      </p:sp>
    </p:spTree>
    <p:extLst>
      <p:ext uri="{BB962C8B-B14F-4D97-AF65-F5344CB8AC3E}">
        <p14:creationId xmlns:p14="http://schemas.microsoft.com/office/powerpoint/2010/main" val="1314218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副标题页_1">
    <p:bg>
      <p:bgPr>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2" name="组 1"/>
          <p:cNvGrpSpPr/>
          <p:nvPr userDrawn="1"/>
        </p:nvGrpSpPr>
        <p:grpSpPr>
          <a:xfrm>
            <a:off x="1854148" y="1508852"/>
            <a:ext cx="3549338" cy="3549334"/>
            <a:chOff x="5238061" y="2381958"/>
            <a:chExt cx="1740059" cy="1740059"/>
          </a:xfrm>
        </p:grpSpPr>
        <p:sp>
          <p:nvSpPr>
            <p:cNvPr id="3" name="椭圆 2"/>
            <p:cNvSpPr/>
            <p:nvPr/>
          </p:nvSpPr>
          <p:spPr>
            <a:xfrm>
              <a:off x="5238061" y="2381958"/>
              <a:ext cx="1740059" cy="1740059"/>
            </a:xfrm>
            <a:prstGeom prst="ellipse">
              <a:avLst/>
            </a:pr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8000" b="1" dirty="0">
                <a:solidFill>
                  <a:schemeClr val="bg1"/>
                </a:solidFill>
              </a:endParaRPr>
            </a:p>
          </p:txBody>
        </p:sp>
        <p:sp>
          <p:nvSpPr>
            <p:cNvPr id="4" name="同心圆 3"/>
            <p:cNvSpPr/>
            <p:nvPr/>
          </p:nvSpPr>
          <p:spPr>
            <a:xfrm>
              <a:off x="5340761" y="2484658"/>
              <a:ext cx="1534658" cy="1534658"/>
            </a:xfrm>
            <a:prstGeom prst="donut">
              <a:avLst>
                <a:gd name="adj" fmla="val 2641"/>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0000">
                <a:solidFill>
                  <a:schemeClr val="tx1"/>
                </a:solidFill>
              </a:endParaRPr>
            </a:p>
          </p:txBody>
        </p:sp>
      </p:grpSp>
      <p:sp>
        <p:nvSpPr>
          <p:cNvPr id="5" name="文本占位符 4"/>
          <p:cNvSpPr>
            <a:spLocks noGrp="1"/>
          </p:cNvSpPr>
          <p:nvPr>
            <p:ph type="body" sz="quarter" idx="10" hasCustomPrompt="1"/>
          </p:nvPr>
        </p:nvSpPr>
        <p:spPr>
          <a:xfrm>
            <a:off x="2981850" y="2114903"/>
            <a:ext cx="1293930" cy="2337230"/>
          </a:xfrm>
          <a:prstGeom prst="rect">
            <a:avLst/>
          </a:prstGeom>
        </p:spPr>
        <p:txBody>
          <a:bodyPr/>
          <a:lstStyle>
            <a:lvl1pPr marL="0" indent="0" algn="ctr">
              <a:buNone/>
              <a:defRPr sz="1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a:t>0</a:t>
            </a:r>
            <a:endParaRPr kumimoji="1" lang="zh-CN" altLang="en-US" dirty="0"/>
          </a:p>
        </p:txBody>
      </p:sp>
      <p:sp>
        <p:nvSpPr>
          <p:cNvPr id="6" name="文本占位符 4"/>
          <p:cNvSpPr>
            <a:spLocks noGrp="1"/>
          </p:cNvSpPr>
          <p:nvPr>
            <p:ph type="body" sz="quarter" idx="11" hasCustomPrompt="1"/>
          </p:nvPr>
        </p:nvSpPr>
        <p:spPr>
          <a:xfrm>
            <a:off x="5612971" y="2114903"/>
            <a:ext cx="4627354" cy="1128360"/>
          </a:xfrm>
          <a:prstGeom prst="rect">
            <a:avLst/>
          </a:prstGeom>
        </p:spPr>
        <p:txBody>
          <a:bodyPr/>
          <a:lstStyle>
            <a:lvl1pPr marL="0" indent="0" algn="l">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p>
        </p:txBody>
      </p:sp>
      <p:sp>
        <p:nvSpPr>
          <p:cNvPr id="7" name="文本占位符 4"/>
          <p:cNvSpPr>
            <a:spLocks noGrp="1"/>
          </p:cNvSpPr>
          <p:nvPr>
            <p:ph type="body" sz="quarter" idx="12" hasCustomPrompt="1"/>
          </p:nvPr>
        </p:nvSpPr>
        <p:spPr>
          <a:xfrm>
            <a:off x="5612971" y="3243263"/>
            <a:ext cx="4627354" cy="414337"/>
          </a:xfrm>
          <a:prstGeom prst="rect">
            <a:avLst/>
          </a:prstGeom>
        </p:spPr>
        <p:txBody>
          <a:bodyPr/>
          <a:lstStyle>
            <a:lvl1pPr marL="0" indent="0" algn="l">
              <a:buNone/>
              <a:defRPr sz="2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p>
        </p:txBody>
      </p:sp>
    </p:spTree>
    <p:extLst>
      <p:ext uri="{BB962C8B-B14F-4D97-AF65-F5344CB8AC3E}">
        <p14:creationId xmlns:p14="http://schemas.microsoft.com/office/powerpoint/2010/main" val="1472576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副标题页_2">
    <p:bg>
      <p:bgPr>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grpSp>
        <p:nvGrpSpPr>
          <p:cNvPr id="2" name="组 1"/>
          <p:cNvGrpSpPr/>
          <p:nvPr userDrawn="1"/>
        </p:nvGrpSpPr>
        <p:grpSpPr>
          <a:xfrm>
            <a:off x="1854148" y="1508852"/>
            <a:ext cx="3549338" cy="3549334"/>
            <a:chOff x="5238061" y="2381958"/>
            <a:chExt cx="1740059" cy="1740059"/>
          </a:xfrm>
        </p:grpSpPr>
        <p:sp>
          <p:nvSpPr>
            <p:cNvPr id="3" name="椭圆 2"/>
            <p:cNvSpPr/>
            <p:nvPr/>
          </p:nvSpPr>
          <p:spPr>
            <a:xfrm>
              <a:off x="5238061" y="2381958"/>
              <a:ext cx="1740059" cy="1740059"/>
            </a:xfrm>
            <a:prstGeom prst="ellipse">
              <a:avLst/>
            </a:pr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18000" b="1" dirty="0">
                <a:solidFill>
                  <a:schemeClr val="bg1"/>
                </a:solidFill>
              </a:endParaRPr>
            </a:p>
          </p:txBody>
        </p:sp>
        <p:sp>
          <p:nvSpPr>
            <p:cNvPr id="4" name="同心圆 3"/>
            <p:cNvSpPr/>
            <p:nvPr/>
          </p:nvSpPr>
          <p:spPr>
            <a:xfrm>
              <a:off x="5340761" y="2484658"/>
              <a:ext cx="1534658" cy="1534658"/>
            </a:xfrm>
            <a:prstGeom prst="donut">
              <a:avLst>
                <a:gd name="adj" fmla="val 2641"/>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0000">
                <a:solidFill>
                  <a:schemeClr val="tx1"/>
                </a:solidFill>
              </a:endParaRPr>
            </a:p>
          </p:txBody>
        </p:sp>
      </p:grpSp>
      <p:sp>
        <p:nvSpPr>
          <p:cNvPr id="5" name="文本占位符 4"/>
          <p:cNvSpPr>
            <a:spLocks noGrp="1"/>
          </p:cNvSpPr>
          <p:nvPr>
            <p:ph type="body" sz="quarter" idx="10" hasCustomPrompt="1"/>
          </p:nvPr>
        </p:nvSpPr>
        <p:spPr>
          <a:xfrm>
            <a:off x="2981850" y="2114903"/>
            <a:ext cx="1293930" cy="2337230"/>
          </a:xfrm>
          <a:prstGeom prst="rect">
            <a:avLst/>
          </a:prstGeom>
        </p:spPr>
        <p:txBody>
          <a:bodyPr/>
          <a:lstStyle>
            <a:lvl1pPr marL="0" indent="0" algn="ctr">
              <a:buNone/>
              <a:defRPr sz="1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en-US" altLang="zh-CN"/>
              <a:t>0</a:t>
            </a:r>
            <a:endParaRPr kumimoji="1" lang="zh-CN" altLang="en-US" dirty="0"/>
          </a:p>
        </p:txBody>
      </p:sp>
      <p:sp>
        <p:nvSpPr>
          <p:cNvPr id="6" name="文本占位符 4"/>
          <p:cNvSpPr>
            <a:spLocks noGrp="1"/>
          </p:cNvSpPr>
          <p:nvPr>
            <p:ph type="body" sz="quarter" idx="11" hasCustomPrompt="1"/>
          </p:nvPr>
        </p:nvSpPr>
        <p:spPr>
          <a:xfrm>
            <a:off x="5612971" y="2114903"/>
            <a:ext cx="4627354" cy="1128360"/>
          </a:xfrm>
          <a:prstGeom prst="rect">
            <a:avLst/>
          </a:prstGeom>
        </p:spPr>
        <p:txBody>
          <a:bodyPr/>
          <a:lstStyle>
            <a:lvl1pPr marL="0" indent="0" algn="l">
              <a:buNone/>
              <a:defRPr sz="8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p>
        </p:txBody>
      </p:sp>
      <p:sp>
        <p:nvSpPr>
          <p:cNvPr id="7" name="文本占位符 4"/>
          <p:cNvSpPr>
            <a:spLocks noGrp="1"/>
          </p:cNvSpPr>
          <p:nvPr>
            <p:ph type="body" sz="quarter" idx="12" hasCustomPrompt="1"/>
          </p:nvPr>
        </p:nvSpPr>
        <p:spPr>
          <a:xfrm>
            <a:off x="5612971" y="3243263"/>
            <a:ext cx="4627354" cy="414337"/>
          </a:xfrm>
          <a:prstGeom prst="rect">
            <a:avLst/>
          </a:prstGeom>
        </p:spPr>
        <p:txBody>
          <a:bodyPr/>
          <a:lstStyle>
            <a:lvl1pPr marL="0" indent="0" algn="l">
              <a:buNone/>
              <a:defRPr sz="2000"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kumimoji="1" lang="zh-CN" altLang="en-US" dirty="0"/>
              <a:t>标题</a:t>
            </a:r>
          </a:p>
        </p:txBody>
      </p:sp>
    </p:spTree>
    <p:extLst>
      <p:ext uri="{BB962C8B-B14F-4D97-AF65-F5344CB8AC3E}">
        <p14:creationId xmlns:p14="http://schemas.microsoft.com/office/powerpoint/2010/main" val="1329202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标题幻灯片">
    <p:bg>
      <p:bgRef idx="1001">
        <a:schemeClr val="bg1"/>
      </p:bgRef>
    </p:bg>
    <p:spTree>
      <p:nvGrpSpPr>
        <p:cNvPr id="1" name=""/>
        <p:cNvGrpSpPr/>
        <p:nvPr/>
      </p:nvGrpSpPr>
      <p:grpSpPr>
        <a:xfrm>
          <a:off x="0" y="0"/>
          <a:ext cx="0" cy="0"/>
          <a:chOff x="0" y="0"/>
          <a:chExt cx="0" cy="0"/>
        </a:xfrm>
      </p:grpSpPr>
      <p:grpSp>
        <p:nvGrpSpPr>
          <p:cNvPr id="55" name="组合 54"/>
          <p:cNvGrpSpPr/>
          <p:nvPr userDrawn="1"/>
        </p:nvGrpSpPr>
        <p:grpSpPr>
          <a:xfrm>
            <a:off x="6549572" y="4237085"/>
            <a:ext cx="3251608" cy="1851618"/>
            <a:chOff x="2448695" y="1658839"/>
            <a:chExt cx="7294611" cy="4153896"/>
          </a:xfrm>
        </p:grpSpPr>
        <p:grpSp>
          <p:nvGrpSpPr>
            <p:cNvPr id="56" name="Group 8"/>
            <p:cNvGrpSpPr>
              <a:grpSpLocks/>
            </p:cNvGrpSpPr>
            <p:nvPr/>
          </p:nvGrpSpPr>
          <p:grpSpPr bwMode="auto">
            <a:xfrm>
              <a:off x="2448695" y="1658839"/>
              <a:ext cx="7294611" cy="4153896"/>
              <a:chOff x="8540751" y="4843463"/>
              <a:chExt cx="8012112" cy="4562475"/>
            </a:xfrm>
            <a:effectLst/>
          </p:grpSpPr>
          <p:sp>
            <p:nvSpPr>
              <p:cNvPr id="58" name="Freeform 1"/>
              <p:cNvSpPr>
                <a:spLocks noChangeArrowheads="1"/>
              </p:cNvSpPr>
              <p:nvPr/>
            </p:nvSpPr>
            <p:spPr bwMode="auto">
              <a:xfrm>
                <a:off x="9321800" y="4843463"/>
                <a:ext cx="6480176" cy="4421188"/>
              </a:xfrm>
              <a:custGeom>
                <a:avLst/>
                <a:gdLst>
                  <a:gd name="T0" fmla="*/ 17508 w 18000"/>
                  <a:gd name="T1" fmla="*/ 12280 h 12281"/>
                  <a:gd name="T2" fmla="*/ 491 w 18000"/>
                  <a:gd name="T3" fmla="*/ 12280 h 12281"/>
                  <a:gd name="T4" fmla="*/ 0 w 18000"/>
                  <a:gd name="T5" fmla="*/ 11792 h 12281"/>
                  <a:gd name="T6" fmla="*/ 0 w 18000"/>
                  <a:gd name="T7" fmla="*/ 488 h 12281"/>
                  <a:gd name="T8" fmla="*/ 491 w 18000"/>
                  <a:gd name="T9" fmla="*/ 0 h 12281"/>
                  <a:gd name="T10" fmla="*/ 17508 w 18000"/>
                  <a:gd name="T11" fmla="*/ 0 h 12281"/>
                  <a:gd name="T12" fmla="*/ 17999 w 18000"/>
                  <a:gd name="T13" fmla="*/ 488 h 12281"/>
                  <a:gd name="T14" fmla="*/ 17999 w 18000"/>
                  <a:gd name="T15" fmla="*/ 11792 h 12281"/>
                  <a:gd name="T16" fmla="*/ 17508 w 18000"/>
                  <a:gd name="T17" fmla="*/ 12280 h 122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000"/>
                  <a:gd name="T28" fmla="*/ 0 h 12281"/>
                  <a:gd name="T29" fmla="*/ 18000 w 18000"/>
                  <a:gd name="T30" fmla="*/ 12281 h 1228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000" h="12281">
                    <a:moveTo>
                      <a:pt x="17508" y="12280"/>
                    </a:moveTo>
                    <a:lnTo>
                      <a:pt x="491" y="12280"/>
                    </a:lnTo>
                    <a:cubicBezTo>
                      <a:pt x="220" y="12280"/>
                      <a:pt x="0" y="12061"/>
                      <a:pt x="0" y="11792"/>
                    </a:cubicBezTo>
                    <a:lnTo>
                      <a:pt x="0" y="488"/>
                    </a:lnTo>
                    <a:cubicBezTo>
                      <a:pt x="0" y="219"/>
                      <a:pt x="220" y="0"/>
                      <a:pt x="491" y="0"/>
                    </a:cubicBezTo>
                    <a:lnTo>
                      <a:pt x="17508" y="0"/>
                    </a:lnTo>
                    <a:cubicBezTo>
                      <a:pt x="17779" y="0"/>
                      <a:pt x="17999" y="219"/>
                      <a:pt x="17999" y="488"/>
                    </a:cubicBezTo>
                    <a:lnTo>
                      <a:pt x="17999" y="11792"/>
                    </a:lnTo>
                    <a:cubicBezTo>
                      <a:pt x="17999" y="12061"/>
                      <a:pt x="17779" y="12280"/>
                      <a:pt x="17508" y="12280"/>
                    </a:cubicBezTo>
                  </a:path>
                </a:pathLst>
              </a:custGeom>
              <a:solidFill>
                <a:schemeClr val="tx2">
                  <a:lumMod val="50000"/>
                </a:schemeClr>
              </a:solidFill>
              <a:ln>
                <a:noFill/>
              </a:ln>
              <a:extLst>
                <a:ext uri="{91240B29-F687-4f45-9708-019B960494DF}">
                  <a14:hiddenLine xmlns="" xmlns:a14="http://schemas.microsoft.com/office/drawing/2010/main" w="9525">
                    <a:solidFill>
                      <a:srgbClr val="000000"/>
                    </a:solidFill>
                    <a:bevel/>
                    <a:headEnd/>
                    <a:tailEnd/>
                  </a14:hiddenLine>
                </a:ext>
              </a:extLst>
            </p:spPr>
            <p:txBody>
              <a:bodyPr wrap="none" anchor="ctr"/>
              <a:lstStyle/>
              <a:p>
                <a:endParaRPr lang="en-US"/>
              </a:p>
            </p:txBody>
          </p:sp>
          <p:sp>
            <p:nvSpPr>
              <p:cNvPr id="59" name="Freeform 2"/>
              <p:cNvSpPr>
                <a:spLocks noChangeArrowheads="1"/>
              </p:cNvSpPr>
              <p:nvPr/>
            </p:nvSpPr>
            <p:spPr bwMode="auto">
              <a:xfrm>
                <a:off x="8542336" y="9169402"/>
                <a:ext cx="8008936" cy="142874"/>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solidFill>
                <a:schemeClr val="bg1">
                  <a:lumMod val="95000"/>
                </a:schemeClr>
              </a:solidFill>
              <a:ln>
                <a:noFill/>
              </a:ln>
              <a:extLst>
                <a:ext uri="{91240B29-F687-4f45-9708-019B960494DF}">
                  <a14:hiddenLine xmlns="" xmlns:a14="http://schemas.microsoft.com/office/drawing/2010/main" w="9525">
                    <a:solidFill>
                      <a:srgbClr val="000000"/>
                    </a:solidFill>
                    <a:bevel/>
                    <a:headEnd/>
                    <a:tailEnd/>
                  </a14:hiddenLine>
                </a:ext>
              </a:extLst>
            </p:spPr>
            <p:txBody>
              <a:bodyPr wrap="none" anchor="ctr"/>
              <a:lstStyle/>
              <a:p>
                <a:endParaRPr lang="en-US"/>
              </a:p>
            </p:txBody>
          </p:sp>
          <p:sp>
            <p:nvSpPr>
              <p:cNvPr id="60" name="Freeform 3"/>
              <p:cNvSpPr>
                <a:spLocks noChangeArrowheads="1"/>
              </p:cNvSpPr>
              <p:nvPr/>
            </p:nvSpPr>
            <p:spPr bwMode="auto">
              <a:xfrm>
                <a:off x="8542339" y="9169399"/>
                <a:ext cx="8008939" cy="236539"/>
              </a:xfrm>
              <a:custGeom>
                <a:avLst/>
                <a:gdLst>
                  <a:gd name="T0" fmla="*/ 22247 w 22248"/>
                  <a:gd name="T1" fmla="*/ 398 h 657"/>
                  <a:gd name="T2" fmla="*/ 21410 w 22248"/>
                  <a:gd name="T3" fmla="*/ 656 h 657"/>
                  <a:gd name="T4" fmla="*/ 870 w 22248"/>
                  <a:gd name="T5" fmla="*/ 656 h 657"/>
                  <a:gd name="T6" fmla="*/ 0 w 22248"/>
                  <a:gd name="T7" fmla="*/ 398 h 657"/>
                  <a:gd name="T8" fmla="*/ 0 w 22248"/>
                  <a:gd name="T9" fmla="*/ 0 h 657"/>
                  <a:gd name="T10" fmla="*/ 22247 w 22248"/>
                  <a:gd name="T11" fmla="*/ 0 h 657"/>
                  <a:gd name="T12" fmla="*/ 22247 w 22248"/>
                  <a:gd name="T13" fmla="*/ 398 h 657"/>
                  <a:gd name="T14" fmla="*/ 0 60000 65536"/>
                  <a:gd name="T15" fmla="*/ 0 60000 65536"/>
                  <a:gd name="T16" fmla="*/ 0 60000 65536"/>
                  <a:gd name="T17" fmla="*/ 0 60000 65536"/>
                  <a:gd name="T18" fmla="*/ 0 60000 65536"/>
                  <a:gd name="T19" fmla="*/ 0 60000 65536"/>
                  <a:gd name="T20" fmla="*/ 0 60000 65536"/>
                  <a:gd name="T21" fmla="*/ 0 w 22248"/>
                  <a:gd name="T22" fmla="*/ 0 h 657"/>
                  <a:gd name="T23" fmla="*/ 22248 w 22248"/>
                  <a:gd name="T24" fmla="*/ 657 h 6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2248" h="657">
                    <a:moveTo>
                      <a:pt x="22247" y="398"/>
                    </a:moveTo>
                    <a:cubicBezTo>
                      <a:pt x="22247" y="398"/>
                      <a:pt x="21890" y="656"/>
                      <a:pt x="21410" y="656"/>
                    </a:cubicBezTo>
                    <a:lnTo>
                      <a:pt x="870" y="656"/>
                    </a:lnTo>
                    <a:cubicBezTo>
                      <a:pt x="462" y="656"/>
                      <a:pt x="0" y="398"/>
                      <a:pt x="0" y="398"/>
                    </a:cubicBezTo>
                    <a:lnTo>
                      <a:pt x="0" y="0"/>
                    </a:lnTo>
                    <a:lnTo>
                      <a:pt x="22247" y="0"/>
                    </a:lnTo>
                    <a:lnTo>
                      <a:pt x="22247" y="398"/>
                    </a:lnTo>
                  </a:path>
                </a:pathLst>
              </a:custGeom>
              <a:noFill/>
              <a:ln w="10080">
                <a:solidFill>
                  <a:schemeClr val="tx2"/>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a:p>
            </p:txBody>
          </p:sp>
          <p:sp>
            <p:nvSpPr>
              <p:cNvPr id="61" name="Freeform 4"/>
              <p:cNvSpPr>
                <a:spLocks noChangeArrowheads="1"/>
              </p:cNvSpPr>
              <p:nvPr/>
            </p:nvSpPr>
            <p:spPr bwMode="auto">
              <a:xfrm>
                <a:off x="8540751" y="9312275"/>
                <a:ext cx="8012112" cy="93663"/>
              </a:xfrm>
              <a:custGeom>
                <a:avLst/>
                <a:gdLst>
                  <a:gd name="T0" fmla="*/ 0 w 22256"/>
                  <a:gd name="T1" fmla="*/ 0 h 262"/>
                  <a:gd name="T2" fmla="*/ 870 w 22256"/>
                  <a:gd name="T3" fmla="*/ 261 h 262"/>
                  <a:gd name="T4" fmla="*/ 21418 w 22256"/>
                  <a:gd name="T5" fmla="*/ 261 h 262"/>
                  <a:gd name="T6" fmla="*/ 22255 w 22256"/>
                  <a:gd name="T7" fmla="*/ 0 h 262"/>
                  <a:gd name="T8" fmla="*/ 0 w 22256"/>
                  <a:gd name="T9" fmla="*/ 0 h 262"/>
                  <a:gd name="T10" fmla="*/ 0 60000 65536"/>
                  <a:gd name="T11" fmla="*/ 0 60000 65536"/>
                  <a:gd name="T12" fmla="*/ 0 60000 65536"/>
                  <a:gd name="T13" fmla="*/ 0 60000 65536"/>
                  <a:gd name="T14" fmla="*/ 0 60000 65536"/>
                  <a:gd name="T15" fmla="*/ 0 w 22256"/>
                  <a:gd name="T16" fmla="*/ 0 h 262"/>
                  <a:gd name="T17" fmla="*/ 22256 w 22256"/>
                  <a:gd name="T18" fmla="*/ 262 h 262"/>
                </a:gdLst>
                <a:ahLst/>
                <a:cxnLst>
                  <a:cxn ang="T10">
                    <a:pos x="T0" y="T1"/>
                  </a:cxn>
                  <a:cxn ang="T11">
                    <a:pos x="T2" y="T3"/>
                  </a:cxn>
                  <a:cxn ang="T12">
                    <a:pos x="T4" y="T5"/>
                  </a:cxn>
                  <a:cxn ang="T13">
                    <a:pos x="T6" y="T7"/>
                  </a:cxn>
                  <a:cxn ang="T14">
                    <a:pos x="T8" y="T9"/>
                  </a:cxn>
                </a:cxnLst>
                <a:rect l="T15" t="T16" r="T17" b="T18"/>
                <a:pathLst>
                  <a:path w="22256" h="262">
                    <a:moveTo>
                      <a:pt x="0" y="0"/>
                    </a:moveTo>
                    <a:cubicBezTo>
                      <a:pt x="0" y="0"/>
                      <a:pt x="462" y="261"/>
                      <a:pt x="870" y="261"/>
                    </a:cubicBezTo>
                    <a:lnTo>
                      <a:pt x="21418" y="261"/>
                    </a:lnTo>
                    <a:cubicBezTo>
                      <a:pt x="21898" y="261"/>
                      <a:pt x="22255" y="0"/>
                      <a:pt x="22255" y="0"/>
                    </a:cubicBezTo>
                    <a:lnTo>
                      <a:pt x="0" y="0"/>
                    </a:lnTo>
                  </a:path>
                </a:pathLst>
              </a:custGeom>
              <a:solidFill>
                <a:schemeClr val="tx2">
                  <a:lumMod val="50000"/>
                </a:schemeClr>
              </a:solidFill>
              <a:ln>
                <a:noFill/>
              </a:ln>
              <a:extLst>
                <a:ext uri="{91240B29-F687-4f45-9708-019B960494DF}">
                  <a14:hiddenLine xmlns="" xmlns:a14="http://schemas.microsoft.com/office/drawing/2010/main" w="9525">
                    <a:solidFill>
                      <a:srgbClr val="000000"/>
                    </a:solidFill>
                    <a:bevel/>
                    <a:headEnd/>
                    <a:tailEnd/>
                  </a14:hiddenLine>
                </a:ext>
              </a:extLst>
            </p:spPr>
            <p:txBody>
              <a:bodyPr wrap="none" anchor="ctr"/>
              <a:lstStyle/>
              <a:p>
                <a:endParaRPr lang="en-US"/>
              </a:p>
            </p:txBody>
          </p:sp>
          <p:sp>
            <p:nvSpPr>
              <p:cNvPr id="62" name="Freeform 5"/>
              <p:cNvSpPr>
                <a:spLocks noChangeArrowheads="1"/>
              </p:cNvSpPr>
              <p:nvPr/>
            </p:nvSpPr>
            <p:spPr bwMode="auto">
              <a:xfrm>
                <a:off x="11979275" y="9167813"/>
                <a:ext cx="1141413" cy="88900"/>
              </a:xfrm>
              <a:custGeom>
                <a:avLst/>
                <a:gdLst>
                  <a:gd name="T0" fmla="*/ 0 w 3171"/>
                  <a:gd name="T1" fmla="*/ 0 h 249"/>
                  <a:gd name="T2" fmla="*/ 349 w 3171"/>
                  <a:gd name="T3" fmla="*/ 248 h 249"/>
                  <a:gd name="T4" fmla="*/ 2821 w 3171"/>
                  <a:gd name="T5" fmla="*/ 248 h 249"/>
                  <a:gd name="T6" fmla="*/ 3170 w 3171"/>
                  <a:gd name="T7" fmla="*/ 0 h 249"/>
                  <a:gd name="T8" fmla="*/ 0 w 3171"/>
                  <a:gd name="T9" fmla="*/ 0 h 249"/>
                  <a:gd name="T10" fmla="*/ 0 60000 65536"/>
                  <a:gd name="T11" fmla="*/ 0 60000 65536"/>
                  <a:gd name="T12" fmla="*/ 0 60000 65536"/>
                  <a:gd name="T13" fmla="*/ 0 60000 65536"/>
                  <a:gd name="T14" fmla="*/ 0 60000 65536"/>
                  <a:gd name="T15" fmla="*/ 0 w 3171"/>
                  <a:gd name="T16" fmla="*/ 0 h 249"/>
                  <a:gd name="T17" fmla="*/ 3171 w 3171"/>
                  <a:gd name="T18" fmla="*/ 249 h 249"/>
                </a:gdLst>
                <a:ahLst/>
                <a:cxnLst>
                  <a:cxn ang="T10">
                    <a:pos x="T0" y="T1"/>
                  </a:cxn>
                  <a:cxn ang="T11">
                    <a:pos x="T2" y="T3"/>
                  </a:cxn>
                  <a:cxn ang="T12">
                    <a:pos x="T4" y="T5"/>
                  </a:cxn>
                  <a:cxn ang="T13">
                    <a:pos x="T6" y="T7"/>
                  </a:cxn>
                  <a:cxn ang="T14">
                    <a:pos x="T8" y="T9"/>
                  </a:cxn>
                </a:cxnLst>
                <a:rect l="T15" t="T16" r="T17" b="T18"/>
                <a:pathLst>
                  <a:path w="3171" h="249">
                    <a:moveTo>
                      <a:pt x="0" y="0"/>
                    </a:moveTo>
                    <a:cubicBezTo>
                      <a:pt x="49" y="144"/>
                      <a:pt x="187" y="248"/>
                      <a:pt x="349" y="248"/>
                    </a:cubicBezTo>
                    <a:lnTo>
                      <a:pt x="2821" y="248"/>
                    </a:lnTo>
                    <a:cubicBezTo>
                      <a:pt x="2983" y="248"/>
                      <a:pt x="3120" y="144"/>
                      <a:pt x="3170" y="0"/>
                    </a:cubicBezTo>
                    <a:lnTo>
                      <a:pt x="0" y="0"/>
                    </a:lnTo>
                  </a:path>
                </a:pathLst>
              </a:custGeom>
              <a:solidFill>
                <a:schemeClr val="tx2">
                  <a:lumMod val="50000"/>
                </a:schemeClr>
              </a:solidFill>
              <a:ln>
                <a:noFill/>
              </a:ln>
              <a:extLst>
                <a:ext uri="{91240B29-F687-4f45-9708-019B960494DF}">
                  <a14:hiddenLine xmlns="" xmlns:a14="http://schemas.microsoft.com/office/drawing/2010/main" w="9525">
                    <a:solidFill>
                      <a:srgbClr val="000000"/>
                    </a:solidFill>
                    <a:bevel/>
                    <a:headEnd/>
                    <a:tailEnd/>
                  </a14:hiddenLine>
                </a:ext>
              </a:extLst>
            </p:spPr>
            <p:txBody>
              <a:bodyPr wrap="none" anchor="ctr"/>
              <a:lstStyle/>
              <a:p>
                <a:endParaRPr lang="en-US"/>
              </a:p>
            </p:txBody>
          </p:sp>
          <p:sp>
            <p:nvSpPr>
              <p:cNvPr id="63" name="Freeform 6"/>
              <p:cNvSpPr>
                <a:spLocks noChangeArrowheads="1"/>
              </p:cNvSpPr>
              <p:nvPr/>
            </p:nvSpPr>
            <p:spPr bwMode="auto">
              <a:xfrm>
                <a:off x="12571413" y="4937125"/>
                <a:ext cx="38100" cy="36513"/>
              </a:xfrm>
              <a:custGeom>
                <a:avLst/>
                <a:gdLst>
                  <a:gd name="T0" fmla="*/ 51 w 104"/>
                  <a:gd name="T1" fmla="*/ 102 h 103"/>
                  <a:gd name="T2" fmla="*/ 0 w 104"/>
                  <a:gd name="T3" fmla="*/ 51 h 103"/>
                  <a:gd name="T4" fmla="*/ 51 w 104"/>
                  <a:gd name="T5" fmla="*/ 0 h 103"/>
                  <a:gd name="T6" fmla="*/ 103 w 104"/>
                  <a:gd name="T7" fmla="*/ 51 h 103"/>
                  <a:gd name="T8" fmla="*/ 51 w 104"/>
                  <a:gd name="T9" fmla="*/ 102 h 103"/>
                  <a:gd name="T10" fmla="*/ 0 60000 65536"/>
                  <a:gd name="T11" fmla="*/ 0 60000 65536"/>
                  <a:gd name="T12" fmla="*/ 0 60000 65536"/>
                  <a:gd name="T13" fmla="*/ 0 60000 65536"/>
                  <a:gd name="T14" fmla="*/ 0 60000 65536"/>
                  <a:gd name="T15" fmla="*/ 0 w 104"/>
                  <a:gd name="T16" fmla="*/ 0 h 103"/>
                  <a:gd name="T17" fmla="*/ 104 w 104"/>
                  <a:gd name="T18" fmla="*/ 103 h 103"/>
                </a:gdLst>
                <a:ahLst/>
                <a:cxnLst>
                  <a:cxn ang="T10">
                    <a:pos x="T0" y="T1"/>
                  </a:cxn>
                  <a:cxn ang="T11">
                    <a:pos x="T2" y="T3"/>
                  </a:cxn>
                  <a:cxn ang="T12">
                    <a:pos x="T4" y="T5"/>
                  </a:cxn>
                  <a:cxn ang="T13">
                    <a:pos x="T6" y="T7"/>
                  </a:cxn>
                  <a:cxn ang="T14">
                    <a:pos x="T8" y="T9"/>
                  </a:cxn>
                </a:cxnLst>
                <a:rect l="T15" t="T16" r="T17" b="T18"/>
                <a:pathLst>
                  <a:path w="104" h="103">
                    <a:moveTo>
                      <a:pt x="51" y="102"/>
                    </a:moveTo>
                    <a:cubicBezTo>
                      <a:pt x="23" y="102"/>
                      <a:pt x="0" y="79"/>
                      <a:pt x="0" y="51"/>
                    </a:cubicBezTo>
                    <a:cubicBezTo>
                      <a:pt x="0" y="22"/>
                      <a:pt x="23" y="0"/>
                      <a:pt x="51" y="0"/>
                    </a:cubicBezTo>
                    <a:cubicBezTo>
                      <a:pt x="80" y="0"/>
                      <a:pt x="103" y="22"/>
                      <a:pt x="103" y="51"/>
                    </a:cubicBezTo>
                    <a:cubicBezTo>
                      <a:pt x="103" y="79"/>
                      <a:pt x="80" y="102"/>
                      <a:pt x="51" y="102"/>
                    </a:cubicBezTo>
                  </a:path>
                </a:pathLst>
              </a:custGeom>
              <a:solidFill>
                <a:srgbClr val="FFFFFF"/>
              </a:solidFill>
              <a:ln>
                <a:noFill/>
              </a:ln>
              <a:extLst>
                <a:ext uri="{91240B29-F687-4f45-9708-019B960494DF}">
                  <a14:hiddenLine xmlns="" xmlns:a14="http://schemas.microsoft.com/office/drawing/2010/main" w="9525">
                    <a:solidFill>
                      <a:srgbClr val="000000"/>
                    </a:solidFill>
                    <a:bevel/>
                    <a:headEnd/>
                    <a:tailEnd/>
                  </a14:hiddenLine>
                </a:ext>
              </a:extLst>
            </p:spPr>
            <p:txBody>
              <a:bodyPr wrap="none" anchor="ctr"/>
              <a:lstStyle/>
              <a:p>
                <a:endParaRPr lang="en-US"/>
              </a:p>
            </p:txBody>
          </p:sp>
        </p:grpSp>
        <p:sp>
          <p:nvSpPr>
            <p:cNvPr id="57" name="矩形 56"/>
            <p:cNvSpPr/>
            <p:nvPr/>
          </p:nvSpPr>
          <p:spPr>
            <a:xfrm>
              <a:off x="3387047" y="1980045"/>
              <a:ext cx="5417906" cy="3417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 name="图片占位符 4"/>
          <p:cNvSpPr>
            <a:spLocks noGrp="1"/>
          </p:cNvSpPr>
          <p:nvPr userDrawn="1">
            <p:ph type="pic" sz="quarter" idx="10"/>
          </p:nvPr>
        </p:nvSpPr>
        <p:spPr>
          <a:xfrm>
            <a:off x="6967289" y="4379851"/>
            <a:ext cx="2416175" cy="1524000"/>
          </a:xfrm>
          <a:prstGeom prst="rect">
            <a:avLst/>
          </a:prstGeom>
        </p:spPr>
        <p:txBody>
          <a:bodyPr/>
          <a:lstStyle/>
          <a:p>
            <a:r>
              <a:rPr lang="zh-CN" altLang="en-US"/>
              <a:t>单击图标添加图片</a:t>
            </a:r>
          </a:p>
        </p:txBody>
      </p:sp>
      <p:grpSp>
        <p:nvGrpSpPr>
          <p:cNvPr id="2" name="组合 1"/>
          <p:cNvGrpSpPr/>
          <p:nvPr userDrawn="1"/>
        </p:nvGrpSpPr>
        <p:grpSpPr>
          <a:xfrm>
            <a:off x="208408" y="0"/>
            <a:ext cx="11983592" cy="4184056"/>
            <a:chOff x="256469" y="-167144"/>
            <a:chExt cx="11983592" cy="4184056"/>
          </a:xfrm>
        </p:grpSpPr>
        <p:sp>
          <p:nvSpPr>
            <p:cNvPr id="67" name="Shape 11648"/>
            <p:cNvSpPr/>
            <p:nvPr/>
          </p:nvSpPr>
          <p:spPr>
            <a:xfrm>
              <a:off x="6432752" y="1613476"/>
              <a:ext cx="482534" cy="422403"/>
            </a:xfrm>
            <a:custGeom>
              <a:avLst/>
              <a:gdLst/>
              <a:ahLst/>
              <a:cxnLst>
                <a:cxn ang="0">
                  <a:pos x="wd2" y="hd2"/>
                </a:cxn>
                <a:cxn ang="5400000">
                  <a:pos x="wd2" y="hd2"/>
                </a:cxn>
                <a:cxn ang="10800000">
                  <a:pos x="wd2" y="hd2"/>
                </a:cxn>
                <a:cxn ang="16200000">
                  <a:pos x="wd2" y="hd2"/>
                </a:cxn>
              </a:cxnLst>
              <a:rect l="0" t="0" r="r" b="b"/>
              <a:pathLst>
                <a:path w="20856" h="21029" extrusionOk="0">
                  <a:moveTo>
                    <a:pt x="20115" y="12466"/>
                  </a:moveTo>
                  <a:cubicBezTo>
                    <a:pt x="19732" y="10390"/>
                    <a:pt x="17957" y="9059"/>
                    <a:pt x="16157" y="9500"/>
                  </a:cubicBezTo>
                  <a:cubicBezTo>
                    <a:pt x="15676" y="9618"/>
                    <a:pt x="15243" y="9853"/>
                    <a:pt x="14872" y="10171"/>
                  </a:cubicBezTo>
                  <a:lnTo>
                    <a:pt x="17218" y="12800"/>
                  </a:lnTo>
                  <a:cubicBezTo>
                    <a:pt x="17383" y="12986"/>
                    <a:pt x="17387" y="13290"/>
                    <a:pt x="17227" y="13481"/>
                  </a:cubicBezTo>
                  <a:cubicBezTo>
                    <a:pt x="17066" y="13671"/>
                    <a:pt x="16803" y="13676"/>
                    <a:pt x="16637" y="13490"/>
                  </a:cubicBezTo>
                  <a:lnTo>
                    <a:pt x="14268" y="10834"/>
                  </a:lnTo>
                  <a:cubicBezTo>
                    <a:pt x="13652" y="11707"/>
                    <a:pt x="13371" y="12880"/>
                    <a:pt x="13589" y="14063"/>
                  </a:cubicBezTo>
                  <a:cubicBezTo>
                    <a:pt x="13972" y="16139"/>
                    <a:pt x="15747" y="17470"/>
                    <a:pt x="17547" y="17029"/>
                  </a:cubicBezTo>
                  <a:cubicBezTo>
                    <a:pt x="19346" y="16589"/>
                    <a:pt x="20498" y="14541"/>
                    <a:pt x="20115" y="12466"/>
                  </a:cubicBezTo>
                  <a:close/>
                  <a:moveTo>
                    <a:pt x="12445" y="7390"/>
                  </a:moveTo>
                  <a:lnTo>
                    <a:pt x="10862" y="7777"/>
                  </a:lnTo>
                  <a:cubicBezTo>
                    <a:pt x="10683" y="7821"/>
                    <a:pt x="10443" y="7721"/>
                    <a:pt x="10330" y="7554"/>
                  </a:cubicBezTo>
                  <a:lnTo>
                    <a:pt x="9382" y="6156"/>
                  </a:lnTo>
                  <a:lnTo>
                    <a:pt x="7858" y="9354"/>
                  </a:lnTo>
                  <a:cubicBezTo>
                    <a:pt x="7858" y="9354"/>
                    <a:pt x="8237" y="9436"/>
                    <a:pt x="8700" y="9536"/>
                  </a:cubicBezTo>
                  <a:lnTo>
                    <a:pt x="12662" y="8566"/>
                  </a:lnTo>
                  <a:cubicBezTo>
                    <a:pt x="12662" y="8566"/>
                    <a:pt x="12445" y="7390"/>
                    <a:pt x="12445" y="7390"/>
                  </a:cubicBezTo>
                  <a:close/>
                  <a:moveTo>
                    <a:pt x="12276" y="9645"/>
                  </a:moveTo>
                  <a:lnTo>
                    <a:pt x="10649" y="10043"/>
                  </a:lnTo>
                  <a:cubicBezTo>
                    <a:pt x="10837" y="10188"/>
                    <a:pt x="10975" y="10413"/>
                    <a:pt x="11024" y="10676"/>
                  </a:cubicBezTo>
                  <a:lnTo>
                    <a:pt x="11025" y="10675"/>
                  </a:lnTo>
                  <a:cubicBezTo>
                    <a:pt x="11025" y="10675"/>
                    <a:pt x="11166" y="11451"/>
                    <a:pt x="11342" y="12416"/>
                  </a:cubicBezTo>
                  <a:cubicBezTo>
                    <a:pt x="11342" y="12416"/>
                    <a:pt x="12276" y="9645"/>
                    <a:pt x="12276" y="9645"/>
                  </a:cubicBezTo>
                  <a:close/>
                  <a:moveTo>
                    <a:pt x="9392" y="11587"/>
                  </a:moveTo>
                  <a:cubicBezTo>
                    <a:pt x="9392" y="11587"/>
                    <a:pt x="7390" y="11287"/>
                    <a:pt x="6435" y="11138"/>
                  </a:cubicBezTo>
                  <a:lnTo>
                    <a:pt x="5956" y="12381"/>
                  </a:lnTo>
                  <a:cubicBezTo>
                    <a:pt x="6790" y="12920"/>
                    <a:pt x="7454" y="13798"/>
                    <a:pt x="7783" y="14892"/>
                  </a:cubicBezTo>
                  <a:lnTo>
                    <a:pt x="9906" y="14373"/>
                  </a:lnTo>
                  <a:cubicBezTo>
                    <a:pt x="9906" y="14373"/>
                    <a:pt x="9392" y="11587"/>
                    <a:pt x="9392" y="11587"/>
                  </a:cubicBezTo>
                  <a:close/>
                  <a:moveTo>
                    <a:pt x="7320" y="15990"/>
                  </a:moveTo>
                  <a:lnTo>
                    <a:pt x="4073" y="16785"/>
                  </a:lnTo>
                  <a:cubicBezTo>
                    <a:pt x="3848" y="16840"/>
                    <a:pt x="3626" y="16674"/>
                    <a:pt x="3578" y="16414"/>
                  </a:cubicBezTo>
                  <a:cubicBezTo>
                    <a:pt x="3557" y="16296"/>
                    <a:pt x="3576" y="16181"/>
                    <a:pt x="3622" y="16083"/>
                  </a:cubicBezTo>
                  <a:lnTo>
                    <a:pt x="3621" y="16082"/>
                  </a:lnTo>
                  <a:lnTo>
                    <a:pt x="4917" y="12711"/>
                  </a:lnTo>
                  <a:cubicBezTo>
                    <a:pt x="4410" y="12543"/>
                    <a:pt x="3861" y="12510"/>
                    <a:pt x="3309" y="12645"/>
                  </a:cubicBezTo>
                  <a:cubicBezTo>
                    <a:pt x="1510" y="13086"/>
                    <a:pt x="358" y="15133"/>
                    <a:pt x="741" y="17209"/>
                  </a:cubicBezTo>
                  <a:cubicBezTo>
                    <a:pt x="1124" y="19285"/>
                    <a:pt x="2899" y="20615"/>
                    <a:pt x="4699" y="20175"/>
                  </a:cubicBezTo>
                  <a:cubicBezTo>
                    <a:pt x="6388" y="19761"/>
                    <a:pt x="7507" y="17930"/>
                    <a:pt x="7320" y="15990"/>
                  </a:cubicBezTo>
                  <a:close/>
                  <a:moveTo>
                    <a:pt x="4700" y="15647"/>
                  </a:moveTo>
                  <a:lnTo>
                    <a:pt x="7121" y="15055"/>
                  </a:lnTo>
                  <a:cubicBezTo>
                    <a:pt x="6845" y="14210"/>
                    <a:pt x="6329" y="13528"/>
                    <a:pt x="5683" y="13093"/>
                  </a:cubicBezTo>
                  <a:cubicBezTo>
                    <a:pt x="5683" y="13093"/>
                    <a:pt x="4700" y="15647"/>
                    <a:pt x="4700" y="15647"/>
                  </a:cubicBezTo>
                  <a:close/>
                  <a:moveTo>
                    <a:pt x="20768" y="12306"/>
                  </a:moveTo>
                  <a:cubicBezTo>
                    <a:pt x="21228" y="14801"/>
                    <a:pt x="19848" y="17253"/>
                    <a:pt x="17686" y="17782"/>
                  </a:cubicBezTo>
                  <a:cubicBezTo>
                    <a:pt x="15523" y="18311"/>
                    <a:pt x="13397" y="16718"/>
                    <a:pt x="12936" y="14223"/>
                  </a:cubicBezTo>
                  <a:cubicBezTo>
                    <a:pt x="12670" y="12777"/>
                    <a:pt x="13022" y="11346"/>
                    <a:pt x="13786" y="10295"/>
                  </a:cubicBezTo>
                  <a:lnTo>
                    <a:pt x="13180" y="9616"/>
                  </a:lnTo>
                  <a:lnTo>
                    <a:pt x="11655" y="14141"/>
                  </a:lnTo>
                  <a:cubicBezTo>
                    <a:pt x="11845" y="15192"/>
                    <a:pt x="12003" y="16082"/>
                    <a:pt x="12002" y="16116"/>
                  </a:cubicBezTo>
                  <a:cubicBezTo>
                    <a:pt x="11988" y="16676"/>
                    <a:pt x="11582" y="17117"/>
                    <a:pt x="11096" y="17100"/>
                  </a:cubicBezTo>
                  <a:cubicBezTo>
                    <a:pt x="10682" y="17085"/>
                    <a:pt x="10344" y="16743"/>
                    <a:pt x="10261" y="16295"/>
                  </a:cubicBezTo>
                  <a:lnTo>
                    <a:pt x="10260" y="16295"/>
                  </a:lnTo>
                  <a:lnTo>
                    <a:pt x="10079" y="15314"/>
                  </a:lnTo>
                  <a:lnTo>
                    <a:pt x="7974" y="15829"/>
                  </a:lnTo>
                  <a:cubicBezTo>
                    <a:pt x="8237" y="18189"/>
                    <a:pt x="6891" y="20425"/>
                    <a:pt x="4838" y="20928"/>
                  </a:cubicBezTo>
                  <a:cubicBezTo>
                    <a:pt x="2675" y="21457"/>
                    <a:pt x="549" y="19863"/>
                    <a:pt x="88" y="17369"/>
                  </a:cubicBezTo>
                  <a:cubicBezTo>
                    <a:pt x="-372" y="14874"/>
                    <a:pt x="1008" y="12422"/>
                    <a:pt x="3170" y="11892"/>
                  </a:cubicBezTo>
                  <a:cubicBezTo>
                    <a:pt x="3866" y="11722"/>
                    <a:pt x="4557" y="11772"/>
                    <a:pt x="5191" y="12001"/>
                  </a:cubicBezTo>
                  <a:lnTo>
                    <a:pt x="5611" y="10908"/>
                  </a:lnTo>
                  <a:cubicBezTo>
                    <a:pt x="5188" y="10637"/>
                    <a:pt x="4908" y="10111"/>
                    <a:pt x="4924" y="9516"/>
                  </a:cubicBezTo>
                  <a:cubicBezTo>
                    <a:pt x="4931" y="9235"/>
                    <a:pt x="5004" y="8976"/>
                    <a:pt x="5123" y="8753"/>
                  </a:cubicBezTo>
                  <a:lnTo>
                    <a:pt x="5122" y="8753"/>
                  </a:lnTo>
                  <a:lnTo>
                    <a:pt x="7375" y="4249"/>
                  </a:lnTo>
                  <a:lnTo>
                    <a:pt x="7375" y="4250"/>
                  </a:lnTo>
                  <a:cubicBezTo>
                    <a:pt x="7591" y="3700"/>
                    <a:pt x="8076" y="3326"/>
                    <a:pt x="8631" y="3346"/>
                  </a:cubicBezTo>
                  <a:cubicBezTo>
                    <a:pt x="9070" y="3361"/>
                    <a:pt x="9452" y="3620"/>
                    <a:pt x="9685" y="4006"/>
                  </a:cubicBezTo>
                  <a:lnTo>
                    <a:pt x="9686" y="4006"/>
                  </a:lnTo>
                  <a:lnTo>
                    <a:pt x="11018" y="6165"/>
                  </a:lnTo>
                  <a:lnTo>
                    <a:pt x="12915" y="5701"/>
                  </a:lnTo>
                  <a:cubicBezTo>
                    <a:pt x="13275" y="5613"/>
                    <a:pt x="13630" y="5878"/>
                    <a:pt x="13706" y="6294"/>
                  </a:cubicBezTo>
                  <a:cubicBezTo>
                    <a:pt x="13778" y="6683"/>
                    <a:pt x="13580" y="7062"/>
                    <a:pt x="13259" y="7182"/>
                  </a:cubicBezTo>
                  <a:lnTo>
                    <a:pt x="13534" y="8671"/>
                  </a:lnTo>
                  <a:lnTo>
                    <a:pt x="14385" y="9625"/>
                  </a:lnTo>
                  <a:cubicBezTo>
                    <a:pt x="14850" y="9205"/>
                    <a:pt x="15402" y="8898"/>
                    <a:pt x="16018" y="8747"/>
                  </a:cubicBezTo>
                  <a:cubicBezTo>
                    <a:pt x="18181" y="8217"/>
                    <a:pt x="20307" y="9811"/>
                    <a:pt x="20768" y="12306"/>
                  </a:cubicBezTo>
                  <a:close/>
                  <a:moveTo>
                    <a:pt x="8795" y="1859"/>
                  </a:moveTo>
                  <a:cubicBezTo>
                    <a:pt x="8642" y="1027"/>
                    <a:pt x="9102" y="210"/>
                    <a:pt x="9823" y="34"/>
                  </a:cubicBezTo>
                  <a:cubicBezTo>
                    <a:pt x="10543" y="-143"/>
                    <a:pt x="11252" y="388"/>
                    <a:pt x="11406" y="1220"/>
                  </a:cubicBezTo>
                  <a:cubicBezTo>
                    <a:pt x="11559" y="2051"/>
                    <a:pt x="11099" y="2869"/>
                    <a:pt x="10378" y="3045"/>
                  </a:cubicBezTo>
                  <a:cubicBezTo>
                    <a:pt x="9658" y="3222"/>
                    <a:pt x="8949" y="2690"/>
                    <a:pt x="8795" y="185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68" name="Shape 11649"/>
            <p:cNvSpPr/>
            <p:nvPr/>
          </p:nvSpPr>
          <p:spPr>
            <a:xfrm>
              <a:off x="7732079" y="2196104"/>
              <a:ext cx="287434" cy="342751"/>
            </a:xfrm>
            <a:custGeom>
              <a:avLst/>
              <a:gdLst/>
              <a:ahLst/>
              <a:cxnLst>
                <a:cxn ang="0">
                  <a:pos x="wd2" y="hd2"/>
                </a:cxn>
                <a:cxn ang="5400000">
                  <a:pos x="wd2" y="hd2"/>
                </a:cxn>
                <a:cxn ang="10800000">
                  <a:pos x="wd2" y="hd2"/>
                </a:cxn>
                <a:cxn ang="16200000">
                  <a:pos x="wd2" y="hd2"/>
                </a:cxn>
              </a:cxnLst>
              <a:rect l="0" t="0" r="r" b="b"/>
              <a:pathLst>
                <a:path w="21600" h="21600" extrusionOk="0">
                  <a:moveTo>
                    <a:pt x="19543" y="12242"/>
                  </a:moveTo>
                  <a:cubicBezTo>
                    <a:pt x="19543" y="12836"/>
                    <a:pt x="18964" y="13322"/>
                    <a:pt x="18257" y="13322"/>
                  </a:cubicBezTo>
                  <a:lnTo>
                    <a:pt x="3343" y="13322"/>
                  </a:lnTo>
                  <a:cubicBezTo>
                    <a:pt x="2636" y="13322"/>
                    <a:pt x="2057" y="12836"/>
                    <a:pt x="2057" y="12242"/>
                  </a:cubicBezTo>
                  <a:lnTo>
                    <a:pt x="2057" y="4322"/>
                  </a:lnTo>
                  <a:cubicBezTo>
                    <a:pt x="2057" y="3728"/>
                    <a:pt x="2636" y="3242"/>
                    <a:pt x="3343" y="3242"/>
                  </a:cubicBezTo>
                  <a:lnTo>
                    <a:pt x="18257" y="3242"/>
                  </a:lnTo>
                  <a:cubicBezTo>
                    <a:pt x="18964" y="3242"/>
                    <a:pt x="19543" y="3728"/>
                    <a:pt x="19543" y="4322"/>
                  </a:cubicBezTo>
                  <a:cubicBezTo>
                    <a:pt x="19543" y="4322"/>
                    <a:pt x="19543" y="12242"/>
                    <a:pt x="19543" y="12242"/>
                  </a:cubicBezTo>
                  <a:close/>
                  <a:moveTo>
                    <a:pt x="17743" y="18146"/>
                  </a:moveTo>
                  <a:cubicBezTo>
                    <a:pt x="16891" y="18146"/>
                    <a:pt x="16200" y="17566"/>
                    <a:pt x="16200" y="16850"/>
                  </a:cubicBezTo>
                  <a:cubicBezTo>
                    <a:pt x="16200" y="16134"/>
                    <a:pt x="16891" y="15554"/>
                    <a:pt x="17743" y="15554"/>
                  </a:cubicBezTo>
                  <a:cubicBezTo>
                    <a:pt x="18594" y="15554"/>
                    <a:pt x="19285" y="16134"/>
                    <a:pt x="19285" y="16850"/>
                  </a:cubicBezTo>
                  <a:cubicBezTo>
                    <a:pt x="19285" y="17566"/>
                    <a:pt x="18594" y="18146"/>
                    <a:pt x="17743" y="18146"/>
                  </a:cubicBezTo>
                  <a:close/>
                  <a:moveTo>
                    <a:pt x="3857" y="18146"/>
                  </a:moveTo>
                  <a:cubicBezTo>
                    <a:pt x="3005" y="18146"/>
                    <a:pt x="2315" y="17566"/>
                    <a:pt x="2315" y="16850"/>
                  </a:cubicBezTo>
                  <a:cubicBezTo>
                    <a:pt x="2315" y="16134"/>
                    <a:pt x="3005" y="15554"/>
                    <a:pt x="3857" y="15554"/>
                  </a:cubicBezTo>
                  <a:cubicBezTo>
                    <a:pt x="4709" y="15554"/>
                    <a:pt x="5400" y="16134"/>
                    <a:pt x="5400" y="16850"/>
                  </a:cubicBezTo>
                  <a:cubicBezTo>
                    <a:pt x="5400" y="17566"/>
                    <a:pt x="4709" y="18146"/>
                    <a:pt x="3857" y="18146"/>
                  </a:cubicBezTo>
                  <a:close/>
                  <a:moveTo>
                    <a:pt x="5657" y="1513"/>
                  </a:moveTo>
                  <a:cubicBezTo>
                    <a:pt x="5657" y="1275"/>
                    <a:pt x="5889" y="1081"/>
                    <a:pt x="6171" y="1081"/>
                  </a:cubicBezTo>
                  <a:lnTo>
                    <a:pt x="15429" y="1081"/>
                  </a:lnTo>
                  <a:cubicBezTo>
                    <a:pt x="15711" y="1081"/>
                    <a:pt x="15943" y="1275"/>
                    <a:pt x="15943" y="1513"/>
                  </a:cubicBezTo>
                  <a:lnTo>
                    <a:pt x="15943" y="1729"/>
                  </a:lnTo>
                  <a:cubicBezTo>
                    <a:pt x="15943" y="1967"/>
                    <a:pt x="15711" y="2161"/>
                    <a:pt x="15429" y="2161"/>
                  </a:cubicBezTo>
                  <a:lnTo>
                    <a:pt x="6171" y="2161"/>
                  </a:lnTo>
                  <a:cubicBezTo>
                    <a:pt x="5889" y="2161"/>
                    <a:pt x="5657" y="1967"/>
                    <a:pt x="5657" y="1729"/>
                  </a:cubicBezTo>
                  <a:cubicBezTo>
                    <a:pt x="5657" y="1729"/>
                    <a:pt x="5657" y="1513"/>
                    <a:pt x="5657" y="1513"/>
                  </a:cubicBezTo>
                  <a:close/>
                  <a:moveTo>
                    <a:pt x="20314" y="0"/>
                  </a:moveTo>
                  <a:lnTo>
                    <a:pt x="1286" y="0"/>
                  </a:lnTo>
                  <a:cubicBezTo>
                    <a:pt x="579" y="0"/>
                    <a:pt x="0" y="486"/>
                    <a:pt x="0" y="1080"/>
                  </a:cubicBezTo>
                  <a:lnTo>
                    <a:pt x="0" y="18360"/>
                  </a:lnTo>
                  <a:cubicBezTo>
                    <a:pt x="0" y="18954"/>
                    <a:pt x="579" y="19440"/>
                    <a:pt x="1286" y="19440"/>
                  </a:cubicBezTo>
                  <a:lnTo>
                    <a:pt x="1800" y="19440"/>
                  </a:lnTo>
                  <a:cubicBezTo>
                    <a:pt x="1800" y="19440"/>
                    <a:pt x="1800" y="20498"/>
                    <a:pt x="1800" y="20520"/>
                  </a:cubicBezTo>
                  <a:cubicBezTo>
                    <a:pt x="1800" y="21114"/>
                    <a:pt x="2379" y="21600"/>
                    <a:pt x="3086" y="21600"/>
                  </a:cubicBezTo>
                  <a:lnTo>
                    <a:pt x="4629" y="21600"/>
                  </a:lnTo>
                  <a:cubicBezTo>
                    <a:pt x="5336" y="21600"/>
                    <a:pt x="5915" y="21114"/>
                    <a:pt x="5915" y="20520"/>
                  </a:cubicBezTo>
                  <a:cubicBezTo>
                    <a:pt x="5915" y="20498"/>
                    <a:pt x="5915" y="19440"/>
                    <a:pt x="5915" y="19440"/>
                  </a:cubicBezTo>
                  <a:lnTo>
                    <a:pt x="15685" y="19440"/>
                  </a:lnTo>
                  <a:cubicBezTo>
                    <a:pt x="15685" y="19440"/>
                    <a:pt x="15685" y="20498"/>
                    <a:pt x="15685" y="20520"/>
                  </a:cubicBezTo>
                  <a:cubicBezTo>
                    <a:pt x="15685" y="21114"/>
                    <a:pt x="16264" y="21600"/>
                    <a:pt x="16971" y="21600"/>
                  </a:cubicBezTo>
                  <a:lnTo>
                    <a:pt x="18514" y="21600"/>
                  </a:lnTo>
                  <a:cubicBezTo>
                    <a:pt x="19221" y="21600"/>
                    <a:pt x="19800" y="21114"/>
                    <a:pt x="19800" y="20520"/>
                  </a:cubicBezTo>
                  <a:cubicBezTo>
                    <a:pt x="19800" y="20498"/>
                    <a:pt x="19800" y="19440"/>
                    <a:pt x="19800" y="19440"/>
                  </a:cubicBezTo>
                  <a:lnTo>
                    <a:pt x="20314" y="19440"/>
                  </a:lnTo>
                  <a:cubicBezTo>
                    <a:pt x="21021" y="19440"/>
                    <a:pt x="21600" y="18954"/>
                    <a:pt x="21600" y="18360"/>
                  </a:cubicBezTo>
                  <a:lnTo>
                    <a:pt x="21600" y="1080"/>
                  </a:lnTo>
                  <a:cubicBezTo>
                    <a:pt x="21600" y="486"/>
                    <a:pt x="21021" y="0"/>
                    <a:pt x="20314" y="0"/>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69" name="Shape 11650"/>
            <p:cNvSpPr/>
            <p:nvPr/>
          </p:nvSpPr>
          <p:spPr>
            <a:xfrm>
              <a:off x="8424385" y="1575041"/>
              <a:ext cx="265624" cy="531246"/>
            </a:xfrm>
            <a:custGeom>
              <a:avLst/>
              <a:gdLst/>
              <a:ahLst/>
              <a:cxnLst>
                <a:cxn ang="0">
                  <a:pos x="wd2" y="hd2"/>
                </a:cxn>
                <a:cxn ang="5400000">
                  <a:pos x="wd2" y="hd2"/>
                </a:cxn>
                <a:cxn ang="10800000">
                  <a:pos x="wd2" y="hd2"/>
                </a:cxn>
                <a:cxn ang="16200000">
                  <a:pos x="wd2" y="hd2"/>
                </a:cxn>
              </a:cxnLst>
              <a:rect l="0" t="0" r="r" b="b"/>
              <a:pathLst>
                <a:path w="21600" h="21600" extrusionOk="0">
                  <a:moveTo>
                    <a:pt x="20250" y="4050"/>
                  </a:moveTo>
                  <a:lnTo>
                    <a:pt x="1618" y="4050"/>
                  </a:lnTo>
                  <a:lnTo>
                    <a:pt x="1618" y="17550"/>
                  </a:lnTo>
                  <a:lnTo>
                    <a:pt x="20250" y="17550"/>
                  </a:lnTo>
                  <a:lnTo>
                    <a:pt x="20250" y="4050"/>
                  </a:lnTo>
                  <a:close/>
                  <a:moveTo>
                    <a:pt x="14175" y="2025"/>
                  </a:moveTo>
                  <a:lnTo>
                    <a:pt x="7425" y="2025"/>
                  </a:lnTo>
                  <a:cubicBezTo>
                    <a:pt x="7052" y="2025"/>
                    <a:pt x="6750" y="2176"/>
                    <a:pt x="6750" y="2363"/>
                  </a:cubicBezTo>
                  <a:cubicBezTo>
                    <a:pt x="6750" y="2549"/>
                    <a:pt x="7052" y="2700"/>
                    <a:pt x="7425" y="2700"/>
                  </a:cubicBezTo>
                  <a:lnTo>
                    <a:pt x="14175" y="2700"/>
                  </a:lnTo>
                  <a:cubicBezTo>
                    <a:pt x="14548" y="2700"/>
                    <a:pt x="14850" y="2549"/>
                    <a:pt x="14850" y="2363"/>
                  </a:cubicBezTo>
                  <a:cubicBezTo>
                    <a:pt x="14850" y="2176"/>
                    <a:pt x="14548" y="2025"/>
                    <a:pt x="14175" y="2025"/>
                  </a:cubicBezTo>
                  <a:close/>
                  <a:moveTo>
                    <a:pt x="11475" y="20250"/>
                  </a:moveTo>
                  <a:cubicBezTo>
                    <a:pt x="12593" y="20250"/>
                    <a:pt x="13500" y="19797"/>
                    <a:pt x="13500" y="19238"/>
                  </a:cubicBezTo>
                  <a:cubicBezTo>
                    <a:pt x="13500" y="18678"/>
                    <a:pt x="12593" y="18225"/>
                    <a:pt x="11475" y="18225"/>
                  </a:cubicBezTo>
                  <a:cubicBezTo>
                    <a:pt x="10357" y="18225"/>
                    <a:pt x="9450" y="18678"/>
                    <a:pt x="9450" y="19238"/>
                  </a:cubicBezTo>
                  <a:cubicBezTo>
                    <a:pt x="9450" y="19797"/>
                    <a:pt x="10357" y="20250"/>
                    <a:pt x="11475" y="20250"/>
                  </a:cubicBezTo>
                  <a:close/>
                  <a:moveTo>
                    <a:pt x="18900" y="21600"/>
                  </a:moveTo>
                  <a:lnTo>
                    <a:pt x="2700" y="21600"/>
                  </a:lnTo>
                  <a:cubicBezTo>
                    <a:pt x="1954" y="21600"/>
                    <a:pt x="1279" y="21449"/>
                    <a:pt x="791" y="21205"/>
                  </a:cubicBezTo>
                  <a:cubicBezTo>
                    <a:pt x="302" y="20960"/>
                    <a:pt x="0" y="20623"/>
                    <a:pt x="0" y="20250"/>
                  </a:cubicBezTo>
                  <a:lnTo>
                    <a:pt x="0" y="1350"/>
                  </a:lnTo>
                  <a:cubicBezTo>
                    <a:pt x="0" y="977"/>
                    <a:pt x="302" y="640"/>
                    <a:pt x="791" y="395"/>
                  </a:cubicBezTo>
                  <a:cubicBezTo>
                    <a:pt x="1279" y="151"/>
                    <a:pt x="1954" y="0"/>
                    <a:pt x="2700" y="0"/>
                  </a:cubicBezTo>
                  <a:lnTo>
                    <a:pt x="18900" y="0"/>
                  </a:lnTo>
                  <a:cubicBezTo>
                    <a:pt x="19646" y="0"/>
                    <a:pt x="20321" y="151"/>
                    <a:pt x="20809" y="395"/>
                  </a:cubicBezTo>
                  <a:cubicBezTo>
                    <a:pt x="21298" y="640"/>
                    <a:pt x="21600" y="977"/>
                    <a:pt x="21600" y="1350"/>
                  </a:cubicBezTo>
                  <a:lnTo>
                    <a:pt x="21600" y="20250"/>
                  </a:lnTo>
                  <a:cubicBezTo>
                    <a:pt x="21600" y="20623"/>
                    <a:pt x="21298" y="20960"/>
                    <a:pt x="20809" y="21205"/>
                  </a:cubicBezTo>
                  <a:cubicBezTo>
                    <a:pt x="20321" y="21449"/>
                    <a:pt x="19646" y="21600"/>
                    <a:pt x="1890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70" name="Shape 11651"/>
            <p:cNvSpPr/>
            <p:nvPr/>
          </p:nvSpPr>
          <p:spPr>
            <a:xfrm>
              <a:off x="8192689" y="2267157"/>
              <a:ext cx="513340" cy="385617"/>
            </a:xfrm>
            <a:custGeom>
              <a:avLst/>
              <a:gdLst/>
              <a:ahLst/>
              <a:cxnLst>
                <a:cxn ang="0">
                  <a:pos x="wd2" y="hd2"/>
                </a:cxn>
                <a:cxn ang="5400000">
                  <a:pos x="wd2" y="hd2"/>
                </a:cxn>
                <a:cxn ang="10800000">
                  <a:pos x="wd2" y="hd2"/>
                </a:cxn>
                <a:cxn ang="16200000">
                  <a:pos x="wd2" y="hd2"/>
                </a:cxn>
              </a:cxnLst>
              <a:rect l="0" t="0" r="r" b="b"/>
              <a:pathLst>
                <a:path w="21600" h="21600" extrusionOk="0">
                  <a:moveTo>
                    <a:pt x="14377" y="10069"/>
                  </a:moveTo>
                  <a:cubicBezTo>
                    <a:pt x="13591" y="10069"/>
                    <a:pt x="12956" y="9222"/>
                    <a:pt x="12956" y="8178"/>
                  </a:cubicBezTo>
                  <a:cubicBezTo>
                    <a:pt x="12956" y="7133"/>
                    <a:pt x="13591" y="6286"/>
                    <a:pt x="14377" y="6286"/>
                  </a:cubicBezTo>
                  <a:cubicBezTo>
                    <a:pt x="15161" y="6286"/>
                    <a:pt x="15797" y="7133"/>
                    <a:pt x="15797" y="8178"/>
                  </a:cubicBezTo>
                  <a:cubicBezTo>
                    <a:pt x="15797" y="9222"/>
                    <a:pt x="15161" y="10069"/>
                    <a:pt x="14377" y="10069"/>
                  </a:cubicBezTo>
                  <a:close/>
                  <a:moveTo>
                    <a:pt x="9355" y="17542"/>
                  </a:moveTo>
                  <a:lnTo>
                    <a:pt x="6514" y="17542"/>
                  </a:lnTo>
                  <a:lnTo>
                    <a:pt x="6514" y="13759"/>
                  </a:lnTo>
                  <a:lnTo>
                    <a:pt x="9355" y="13759"/>
                  </a:lnTo>
                  <a:cubicBezTo>
                    <a:pt x="9355" y="13759"/>
                    <a:pt x="9355" y="17542"/>
                    <a:pt x="9355" y="17542"/>
                  </a:cubicBezTo>
                  <a:close/>
                  <a:moveTo>
                    <a:pt x="4885" y="17542"/>
                  </a:moveTo>
                  <a:lnTo>
                    <a:pt x="2045" y="17542"/>
                  </a:lnTo>
                  <a:lnTo>
                    <a:pt x="2045" y="13759"/>
                  </a:lnTo>
                  <a:lnTo>
                    <a:pt x="4885" y="13759"/>
                  </a:lnTo>
                  <a:cubicBezTo>
                    <a:pt x="4885" y="13759"/>
                    <a:pt x="4885" y="17542"/>
                    <a:pt x="4885" y="17542"/>
                  </a:cubicBezTo>
                  <a:close/>
                  <a:moveTo>
                    <a:pt x="14377" y="1737"/>
                  </a:moveTo>
                  <a:lnTo>
                    <a:pt x="7198" y="11684"/>
                  </a:lnTo>
                  <a:lnTo>
                    <a:pt x="624" y="11684"/>
                  </a:lnTo>
                  <a:lnTo>
                    <a:pt x="624" y="21600"/>
                  </a:lnTo>
                  <a:lnTo>
                    <a:pt x="12488" y="21600"/>
                  </a:lnTo>
                  <a:lnTo>
                    <a:pt x="12488" y="13750"/>
                  </a:lnTo>
                  <a:lnTo>
                    <a:pt x="16265" y="13750"/>
                  </a:lnTo>
                  <a:lnTo>
                    <a:pt x="16265" y="21600"/>
                  </a:lnTo>
                  <a:lnTo>
                    <a:pt x="20961" y="21600"/>
                  </a:lnTo>
                  <a:lnTo>
                    <a:pt x="20961" y="11747"/>
                  </a:lnTo>
                  <a:lnTo>
                    <a:pt x="21600" y="11747"/>
                  </a:lnTo>
                  <a:cubicBezTo>
                    <a:pt x="21600" y="11747"/>
                    <a:pt x="14377" y="1737"/>
                    <a:pt x="14377" y="1737"/>
                  </a:cubicBezTo>
                  <a:close/>
                  <a:moveTo>
                    <a:pt x="21585" y="9988"/>
                  </a:moveTo>
                  <a:lnTo>
                    <a:pt x="21585" y="10640"/>
                  </a:lnTo>
                  <a:lnTo>
                    <a:pt x="14376" y="652"/>
                  </a:lnTo>
                  <a:lnTo>
                    <a:pt x="6905" y="11004"/>
                  </a:lnTo>
                  <a:lnTo>
                    <a:pt x="0" y="11004"/>
                  </a:lnTo>
                  <a:lnTo>
                    <a:pt x="4124" y="5099"/>
                  </a:lnTo>
                  <a:lnTo>
                    <a:pt x="10696" y="5099"/>
                  </a:lnTo>
                  <a:lnTo>
                    <a:pt x="14376" y="0"/>
                  </a:lnTo>
                  <a:cubicBezTo>
                    <a:pt x="14376" y="0"/>
                    <a:pt x="21585" y="9988"/>
                    <a:pt x="21585" y="998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73" name="Shape 11653"/>
            <p:cNvSpPr/>
            <p:nvPr/>
          </p:nvSpPr>
          <p:spPr>
            <a:xfrm>
              <a:off x="6903383" y="2906582"/>
              <a:ext cx="552136" cy="367006"/>
            </a:xfrm>
            <a:custGeom>
              <a:avLst/>
              <a:gdLst/>
              <a:ahLst/>
              <a:cxnLst>
                <a:cxn ang="0">
                  <a:pos x="wd2" y="hd2"/>
                </a:cxn>
                <a:cxn ang="5400000">
                  <a:pos x="wd2" y="hd2"/>
                </a:cxn>
                <a:cxn ang="10800000">
                  <a:pos x="wd2" y="hd2"/>
                </a:cxn>
                <a:cxn ang="16200000">
                  <a:pos x="wd2" y="hd2"/>
                </a:cxn>
              </a:cxnLst>
              <a:rect l="0" t="0" r="r" b="b"/>
              <a:pathLst>
                <a:path w="21600" h="21423" extrusionOk="0">
                  <a:moveTo>
                    <a:pt x="17523" y="7527"/>
                  </a:moveTo>
                  <a:lnTo>
                    <a:pt x="16892" y="5510"/>
                  </a:lnTo>
                  <a:lnTo>
                    <a:pt x="16892" y="5510"/>
                  </a:lnTo>
                  <a:cubicBezTo>
                    <a:pt x="16891" y="5509"/>
                    <a:pt x="16891" y="5507"/>
                    <a:pt x="16891" y="5505"/>
                  </a:cubicBezTo>
                  <a:cubicBezTo>
                    <a:pt x="16543" y="4391"/>
                    <a:pt x="13689" y="5277"/>
                    <a:pt x="10517" y="7484"/>
                  </a:cubicBezTo>
                  <a:cubicBezTo>
                    <a:pt x="7344" y="9692"/>
                    <a:pt x="5056" y="12384"/>
                    <a:pt x="5404" y="13498"/>
                  </a:cubicBezTo>
                  <a:cubicBezTo>
                    <a:pt x="5404" y="13499"/>
                    <a:pt x="5405" y="13501"/>
                    <a:pt x="5405" y="13502"/>
                  </a:cubicBezTo>
                  <a:lnTo>
                    <a:pt x="5405" y="13503"/>
                  </a:lnTo>
                  <a:lnTo>
                    <a:pt x="5495" y="13791"/>
                  </a:lnTo>
                  <a:lnTo>
                    <a:pt x="0" y="14107"/>
                  </a:lnTo>
                  <a:lnTo>
                    <a:pt x="8178" y="0"/>
                  </a:lnTo>
                  <a:lnTo>
                    <a:pt x="21600" y="1182"/>
                  </a:lnTo>
                  <a:cubicBezTo>
                    <a:pt x="21600" y="1182"/>
                    <a:pt x="17523" y="7527"/>
                    <a:pt x="17523" y="7527"/>
                  </a:cubicBezTo>
                  <a:close/>
                  <a:moveTo>
                    <a:pt x="5685" y="19621"/>
                  </a:moveTo>
                  <a:cubicBezTo>
                    <a:pt x="5884" y="20257"/>
                    <a:pt x="5703" y="21011"/>
                    <a:pt x="5280" y="21306"/>
                  </a:cubicBezTo>
                  <a:cubicBezTo>
                    <a:pt x="4857" y="21600"/>
                    <a:pt x="4353" y="21323"/>
                    <a:pt x="4154" y="20686"/>
                  </a:cubicBezTo>
                  <a:cubicBezTo>
                    <a:pt x="4021" y="20261"/>
                    <a:pt x="4061" y="19785"/>
                    <a:pt x="4227" y="19427"/>
                  </a:cubicBezTo>
                  <a:lnTo>
                    <a:pt x="2645" y="14366"/>
                  </a:lnTo>
                  <a:lnTo>
                    <a:pt x="3561" y="14314"/>
                  </a:lnTo>
                  <a:lnTo>
                    <a:pt x="4992" y="18894"/>
                  </a:lnTo>
                  <a:cubicBezTo>
                    <a:pt x="5283" y="18935"/>
                    <a:pt x="5552" y="19195"/>
                    <a:pt x="5685" y="19621"/>
                  </a:cubicBezTo>
                  <a:close/>
                  <a:moveTo>
                    <a:pt x="17927" y="11804"/>
                  </a:moveTo>
                  <a:lnTo>
                    <a:pt x="16207" y="6303"/>
                  </a:lnTo>
                  <a:cubicBezTo>
                    <a:pt x="15632" y="6170"/>
                    <a:pt x="13695" y="6675"/>
                    <a:pt x="10877" y="8636"/>
                  </a:cubicBezTo>
                  <a:cubicBezTo>
                    <a:pt x="8057" y="10598"/>
                    <a:pt x="6553" y="12487"/>
                    <a:pt x="6252" y="13230"/>
                  </a:cubicBezTo>
                  <a:lnTo>
                    <a:pt x="7971" y="18731"/>
                  </a:lnTo>
                  <a:cubicBezTo>
                    <a:pt x="7971" y="18731"/>
                    <a:pt x="17927" y="11804"/>
                    <a:pt x="17927" y="1180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77" name="Shape 11655"/>
            <p:cNvSpPr/>
            <p:nvPr/>
          </p:nvSpPr>
          <p:spPr>
            <a:xfrm>
              <a:off x="7767064" y="2610864"/>
              <a:ext cx="269534" cy="269546"/>
            </a:xfrm>
            <a:custGeom>
              <a:avLst/>
              <a:gdLst/>
              <a:ahLst/>
              <a:cxnLst>
                <a:cxn ang="0">
                  <a:pos x="wd2" y="hd2"/>
                </a:cxn>
                <a:cxn ang="5400000">
                  <a:pos x="wd2" y="hd2"/>
                </a:cxn>
                <a:cxn ang="10800000">
                  <a:pos x="wd2" y="hd2"/>
                </a:cxn>
                <a:cxn ang="16200000">
                  <a:pos x="wd2" y="hd2"/>
                </a:cxn>
              </a:cxnLst>
              <a:rect l="0" t="0" r="r" b="b"/>
              <a:pathLst>
                <a:path w="21590" h="21585" extrusionOk="0">
                  <a:moveTo>
                    <a:pt x="5809" y="19810"/>
                  </a:moveTo>
                  <a:lnTo>
                    <a:pt x="0" y="21585"/>
                  </a:lnTo>
                  <a:lnTo>
                    <a:pt x="1723" y="15720"/>
                  </a:lnTo>
                  <a:cubicBezTo>
                    <a:pt x="1723" y="15720"/>
                    <a:pt x="5809" y="19810"/>
                    <a:pt x="5809" y="19810"/>
                  </a:cubicBezTo>
                  <a:close/>
                  <a:moveTo>
                    <a:pt x="14328" y="11295"/>
                  </a:moveTo>
                  <a:cubicBezTo>
                    <a:pt x="14857" y="12168"/>
                    <a:pt x="15219" y="12941"/>
                    <a:pt x="15338" y="13361"/>
                  </a:cubicBezTo>
                  <a:cubicBezTo>
                    <a:pt x="16735" y="12758"/>
                    <a:pt x="18442" y="13050"/>
                    <a:pt x="19809" y="14418"/>
                  </a:cubicBezTo>
                  <a:cubicBezTo>
                    <a:pt x="21600" y="16210"/>
                    <a:pt x="21590" y="21540"/>
                    <a:pt x="21590" y="21540"/>
                  </a:cubicBezTo>
                  <a:cubicBezTo>
                    <a:pt x="21590" y="21540"/>
                    <a:pt x="21587" y="21538"/>
                    <a:pt x="21583" y="21536"/>
                  </a:cubicBezTo>
                  <a:cubicBezTo>
                    <a:pt x="21586" y="21540"/>
                    <a:pt x="21587" y="21543"/>
                    <a:pt x="21587" y="21543"/>
                  </a:cubicBezTo>
                  <a:cubicBezTo>
                    <a:pt x="21587" y="21543"/>
                    <a:pt x="16257" y="21556"/>
                    <a:pt x="14467" y="19765"/>
                  </a:cubicBezTo>
                  <a:cubicBezTo>
                    <a:pt x="13114" y="18410"/>
                    <a:pt x="12816" y="16721"/>
                    <a:pt x="13396" y="15331"/>
                  </a:cubicBezTo>
                  <a:cubicBezTo>
                    <a:pt x="12981" y="15218"/>
                    <a:pt x="12197" y="14852"/>
                    <a:pt x="11308" y="14314"/>
                  </a:cubicBezTo>
                  <a:lnTo>
                    <a:pt x="6478" y="19142"/>
                  </a:lnTo>
                  <a:lnTo>
                    <a:pt x="2392" y="15051"/>
                  </a:lnTo>
                  <a:lnTo>
                    <a:pt x="6994" y="10450"/>
                  </a:lnTo>
                  <a:cubicBezTo>
                    <a:pt x="4968" y="7962"/>
                    <a:pt x="2105" y="4020"/>
                    <a:pt x="1025" y="2336"/>
                  </a:cubicBezTo>
                  <a:cubicBezTo>
                    <a:pt x="11" y="756"/>
                    <a:pt x="7" y="211"/>
                    <a:pt x="44" y="57"/>
                  </a:cubicBezTo>
                  <a:cubicBezTo>
                    <a:pt x="31" y="43"/>
                    <a:pt x="37" y="38"/>
                    <a:pt x="52" y="32"/>
                  </a:cubicBezTo>
                  <a:cubicBezTo>
                    <a:pt x="59" y="13"/>
                    <a:pt x="65" y="4"/>
                    <a:pt x="65" y="4"/>
                  </a:cubicBezTo>
                  <a:cubicBezTo>
                    <a:pt x="237" y="-15"/>
                    <a:pt x="782" y="-11"/>
                    <a:pt x="2361" y="1003"/>
                  </a:cubicBezTo>
                  <a:cubicBezTo>
                    <a:pt x="4043" y="2084"/>
                    <a:pt x="7984" y="4949"/>
                    <a:pt x="10469" y="6978"/>
                  </a:cubicBezTo>
                  <a:lnTo>
                    <a:pt x="14322" y="3125"/>
                  </a:lnTo>
                  <a:lnTo>
                    <a:pt x="18411" y="7213"/>
                  </a:lnTo>
                  <a:cubicBezTo>
                    <a:pt x="18411" y="7213"/>
                    <a:pt x="14328" y="11295"/>
                    <a:pt x="14328" y="11295"/>
                  </a:cubicBezTo>
                  <a:close/>
                  <a:moveTo>
                    <a:pt x="15005" y="2441"/>
                  </a:moveTo>
                  <a:lnTo>
                    <a:pt x="17418" y="30"/>
                  </a:lnTo>
                  <a:lnTo>
                    <a:pt x="21507" y="4118"/>
                  </a:lnTo>
                  <a:lnTo>
                    <a:pt x="19094" y="6530"/>
                  </a:lnTo>
                  <a:cubicBezTo>
                    <a:pt x="19094" y="6530"/>
                    <a:pt x="15005" y="2441"/>
                    <a:pt x="15005" y="24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78" name="Shape 11656"/>
            <p:cNvSpPr/>
            <p:nvPr/>
          </p:nvSpPr>
          <p:spPr>
            <a:xfrm>
              <a:off x="7041095" y="3082660"/>
              <a:ext cx="687991" cy="592699"/>
            </a:xfrm>
            <a:custGeom>
              <a:avLst/>
              <a:gdLst/>
              <a:ahLst/>
              <a:cxnLst>
                <a:cxn ang="0">
                  <a:pos x="wd2" y="hd2"/>
                </a:cxn>
                <a:cxn ang="5400000">
                  <a:pos x="wd2" y="hd2"/>
                </a:cxn>
                <a:cxn ang="10800000">
                  <a:pos x="wd2" y="hd2"/>
                </a:cxn>
                <a:cxn ang="16200000">
                  <a:pos x="wd2" y="hd2"/>
                </a:cxn>
              </a:cxnLst>
              <a:rect l="0" t="0" r="r" b="b"/>
              <a:pathLst>
                <a:path w="21600" h="21600" extrusionOk="0">
                  <a:moveTo>
                    <a:pt x="4937" y="21600"/>
                  </a:moveTo>
                  <a:cubicBezTo>
                    <a:pt x="7087" y="19915"/>
                    <a:pt x="7254" y="17403"/>
                    <a:pt x="7225" y="15022"/>
                  </a:cubicBezTo>
                  <a:cubicBezTo>
                    <a:pt x="9087" y="15916"/>
                    <a:pt x="11129" y="16612"/>
                    <a:pt x="13235" y="14961"/>
                  </a:cubicBezTo>
                  <a:cubicBezTo>
                    <a:pt x="15319" y="13326"/>
                    <a:pt x="15547" y="10891"/>
                    <a:pt x="15533" y="8574"/>
                  </a:cubicBezTo>
                  <a:cubicBezTo>
                    <a:pt x="17412" y="9482"/>
                    <a:pt x="19470" y="10214"/>
                    <a:pt x="21600" y="8543"/>
                  </a:cubicBezTo>
                  <a:lnTo>
                    <a:pt x="20969" y="7441"/>
                  </a:lnTo>
                  <a:cubicBezTo>
                    <a:pt x="19165" y="8855"/>
                    <a:pt x="17455" y="8115"/>
                    <a:pt x="15526" y="7147"/>
                  </a:cubicBezTo>
                  <a:cubicBezTo>
                    <a:pt x="15470" y="4670"/>
                    <a:pt x="15489" y="2522"/>
                    <a:pt x="17315" y="1092"/>
                  </a:cubicBezTo>
                  <a:lnTo>
                    <a:pt x="16670" y="0"/>
                  </a:lnTo>
                  <a:cubicBezTo>
                    <a:pt x="14521" y="1685"/>
                    <a:pt x="14346" y="4208"/>
                    <a:pt x="14375" y="6589"/>
                  </a:cubicBezTo>
                  <a:cubicBezTo>
                    <a:pt x="12514" y="5696"/>
                    <a:pt x="10476" y="5018"/>
                    <a:pt x="8371" y="6668"/>
                  </a:cubicBezTo>
                  <a:cubicBezTo>
                    <a:pt x="6282" y="8306"/>
                    <a:pt x="6070" y="10724"/>
                    <a:pt x="6085" y="13045"/>
                  </a:cubicBezTo>
                  <a:cubicBezTo>
                    <a:pt x="4204" y="12134"/>
                    <a:pt x="2134" y="11396"/>
                    <a:pt x="0" y="13068"/>
                  </a:cubicBezTo>
                  <a:cubicBezTo>
                    <a:pt x="0" y="13068"/>
                    <a:pt x="641" y="14162"/>
                    <a:pt x="641" y="14162"/>
                  </a:cubicBezTo>
                  <a:cubicBezTo>
                    <a:pt x="2449" y="12745"/>
                    <a:pt x="4156" y="13499"/>
                    <a:pt x="6093" y="14471"/>
                  </a:cubicBezTo>
                  <a:cubicBezTo>
                    <a:pt x="6148" y="16943"/>
                    <a:pt x="6117" y="19084"/>
                    <a:pt x="4295" y="20512"/>
                  </a:cubicBezTo>
                  <a:lnTo>
                    <a:pt x="4937" y="21600"/>
                  </a:lnTo>
                  <a:close/>
                  <a:moveTo>
                    <a:pt x="4054" y="19679"/>
                  </a:moveTo>
                  <a:cubicBezTo>
                    <a:pt x="4369" y="19426"/>
                    <a:pt x="4614" y="19148"/>
                    <a:pt x="4809" y="18844"/>
                  </a:cubicBezTo>
                  <a:cubicBezTo>
                    <a:pt x="4809" y="18844"/>
                    <a:pt x="2134" y="14221"/>
                    <a:pt x="2134" y="14221"/>
                  </a:cubicBezTo>
                  <a:cubicBezTo>
                    <a:pt x="1820" y="14319"/>
                    <a:pt x="1507" y="14483"/>
                    <a:pt x="1188" y="14730"/>
                  </a:cubicBezTo>
                  <a:lnTo>
                    <a:pt x="4054" y="19679"/>
                  </a:lnTo>
                  <a:close/>
                  <a:moveTo>
                    <a:pt x="5303" y="17641"/>
                  </a:moveTo>
                  <a:cubicBezTo>
                    <a:pt x="5447" y="17150"/>
                    <a:pt x="5511" y="16611"/>
                    <a:pt x="5534" y="16026"/>
                  </a:cubicBezTo>
                  <a:lnTo>
                    <a:pt x="4636" y="14466"/>
                  </a:lnTo>
                  <a:cubicBezTo>
                    <a:pt x="4164" y="14273"/>
                    <a:pt x="3712" y="14138"/>
                    <a:pt x="3269" y="14112"/>
                  </a:cubicBezTo>
                  <a:lnTo>
                    <a:pt x="5303" y="17641"/>
                  </a:lnTo>
                  <a:close/>
                  <a:moveTo>
                    <a:pt x="7218" y="13596"/>
                  </a:moveTo>
                  <a:cubicBezTo>
                    <a:pt x="7170" y="11212"/>
                    <a:pt x="7244" y="9148"/>
                    <a:pt x="9015" y="7760"/>
                  </a:cubicBezTo>
                  <a:cubicBezTo>
                    <a:pt x="10800" y="6360"/>
                    <a:pt x="12484" y="7073"/>
                    <a:pt x="14389" y="8027"/>
                  </a:cubicBezTo>
                  <a:cubicBezTo>
                    <a:pt x="14437" y="10403"/>
                    <a:pt x="14371" y="12473"/>
                    <a:pt x="12604" y="13859"/>
                  </a:cubicBezTo>
                  <a:cubicBezTo>
                    <a:pt x="10819" y="15258"/>
                    <a:pt x="9123" y="14549"/>
                    <a:pt x="7218" y="13596"/>
                  </a:cubicBezTo>
                  <a:close/>
                  <a:moveTo>
                    <a:pt x="9128" y="13531"/>
                  </a:moveTo>
                  <a:cubicBezTo>
                    <a:pt x="9683" y="13753"/>
                    <a:pt x="10215" y="13899"/>
                    <a:pt x="10736" y="13922"/>
                  </a:cubicBezTo>
                  <a:lnTo>
                    <a:pt x="8270" y="9693"/>
                  </a:lnTo>
                  <a:cubicBezTo>
                    <a:pt x="8094" y="10262"/>
                    <a:pt x="8018" y="10890"/>
                    <a:pt x="7988" y="11570"/>
                  </a:cubicBezTo>
                  <a:lnTo>
                    <a:pt x="9128" y="13531"/>
                  </a:lnTo>
                  <a:close/>
                  <a:moveTo>
                    <a:pt x="11711" y="13445"/>
                  </a:moveTo>
                  <a:cubicBezTo>
                    <a:pt x="11906" y="13348"/>
                    <a:pt x="12100" y="13226"/>
                    <a:pt x="12298" y="13067"/>
                  </a:cubicBezTo>
                  <a:cubicBezTo>
                    <a:pt x="12398" y="12988"/>
                    <a:pt x="12489" y="12904"/>
                    <a:pt x="12577" y="12819"/>
                  </a:cubicBezTo>
                  <a:lnTo>
                    <a:pt x="9787" y="7934"/>
                  </a:lnTo>
                  <a:cubicBezTo>
                    <a:pt x="9688" y="7998"/>
                    <a:pt x="9589" y="8069"/>
                    <a:pt x="9488" y="8149"/>
                  </a:cubicBezTo>
                  <a:cubicBezTo>
                    <a:pt x="9290" y="8307"/>
                    <a:pt x="9121" y="8474"/>
                    <a:pt x="8972" y="8652"/>
                  </a:cubicBezTo>
                  <a:lnTo>
                    <a:pt x="11711" y="13445"/>
                  </a:lnTo>
                  <a:close/>
                  <a:moveTo>
                    <a:pt x="13407" y="12000"/>
                  </a:moveTo>
                  <a:cubicBezTo>
                    <a:pt x="13611" y="11527"/>
                    <a:pt x="13723" y="11008"/>
                    <a:pt x="13784" y="10444"/>
                  </a:cubicBezTo>
                  <a:lnTo>
                    <a:pt x="12283" y="7830"/>
                  </a:lnTo>
                  <a:cubicBezTo>
                    <a:pt x="11815" y="7685"/>
                    <a:pt x="11363" y="7615"/>
                    <a:pt x="10913" y="7660"/>
                  </a:cubicBezTo>
                  <a:lnTo>
                    <a:pt x="13407" y="12000"/>
                  </a:lnTo>
                  <a:close/>
                  <a:moveTo>
                    <a:pt x="16965" y="7123"/>
                  </a:moveTo>
                  <a:cubicBezTo>
                    <a:pt x="17421" y="7289"/>
                    <a:pt x="17855" y="7394"/>
                    <a:pt x="18279" y="7398"/>
                  </a:cubicBezTo>
                  <a:lnTo>
                    <a:pt x="16261" y="4044"/>
                  </a:lnTo>
                  <a:cubicBezTo>
                    <a:pt x="16133" y="4533"/>
                    <a:pt x="16081" y="5067"/>
                    <a:pt x="16071" y="5642"/>
                  </a:cubicBezTo>
                  <a:lnTo>
                    <a:pt x="16965" y="7123"/>
                  </a:lnTo>
                  <a:close/>
                  <a:moveTo>
                    <a:pt x="19610" y="7085"/>
                  </a:moveTo>
                  <a:cubicBezTo>
                    <a:pt x="19909" y="6982"/>
                    <a:pt x="20208" y="6817"/>
                    <a:pt x="20510" y="6570"/>
                  </a:cubicBezTo>
                  <a:lnTo>
                    <a:pt x="17721" y="1845"/>
                  </a:lnTo>
                  <a:cubicBezTo>
                    <a:pt x="17423" y="2098"/>
                    <a:pt x="17191" y="2376"/>
                    <a:pt x="17007" y="2675"/>
                  </a:cubicBezTo>
                  <a:cubicBezTo>
                    <a:pt x="17007" y="2675"/>
                    <a:pt x="19610" y="7085"/>
                    <a:pt x="19610" y="708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79" name="Shape 11657"/>
            <p:cNvSpPr/>
            <p:nvPr/>
          </p:nvSpPr>
          <p:spPr>
            <a:xfrm>
              <a:off x="9147987" y="955082"/>
              <a:ext cx="307036" cy="434650"/>
            </a:xfrm>
            <a:custGeom>
              <a:avLst/>
              <a:gdLst/>
              <a:ahLst/>
              <a:cxnLst>
                <a:cxn ang="0">
                  <a:pos x="wd2" y="hd2"/>
                </a:cxn>
                <a:cxn ang="5400000">
                  <a:pos x="wd2" y="hd2"/>
                </a:cxn>
                <a:cxn ang="10800000">
                  <a:pos x="wd2" y="hd2"/>
                </a:cxn>
                <a:cxn ang="16200000">
                  <a:pos x="wd2" y="hd2"/>
                </a:cxn>
              </a:cxnLst>
              <a:rect l="0" t="0" r="r" b="b"/>
              <a:pathLst>
                <a:path w="21183" h="21600" extrusionOk="0">
                  <a:moveTo>
                    <a:pt x="6837" y="0"/>
                  </a:moveTo>
                  <a:lnTo>
                    <a:pt x="6304" y="11896"/>
                  </a:lnTo>
                  <a:lnTo>
                    <a:pt x="10115" y="11984"/>
                  </a:lnTo>
                  <a:lnTo>
                    <a:pt x="10387" y="5819"/>
                  </a:lnTo>
                  <a:cubicBezTo>
                    <a:pt x="10807" y="5990"/>
                    <a:pt x="11286" y="6091"/>
                    <a:pt x="11799" y="6080"/>
                  </a:cubicBezTo>
                  <a:cubicBezTo>
                    <a:pt x="12816" y="6059"/>
                    <a:pt x="13721" y="5638"/>
                    <a:pt x="14293" y="5029"/>
                  </a:cubicBezTo>
                  <a:cubicBezTo>
                    <a:pt x="14344" y="4975"/>
                    <a:pt x="14392" y="4920"/>
                    <a:pt x="14437" y="4864"/>
                  </a:cubicBezTo>
                  <a:cubicBezTo>
                    <a:pt x="15870" y="5413"/>
                    <a:pt x="17048" y="6141"/>
                    <a:pt x="17879" y="7040"/>
                  </a:cubicBezTo>
                  <a:cubicBezTo>
                    <a:pt x="19250" y="8523"/>
                    <a:pt x="19623" y="10355"/>
                    <a:pt x="18956" y="12341"/>
                  </a:cubicBezTo>
                  <a:cubicBezTo>
                    <a:pt x="17917" y="15436"/>
                    <a:pt x="14349" y="17736"/>
                    <a:pt x="10109" y="18168"/>
                  </a:cubicBezTo>
                  <a:lnTo>
                    <a:pt x="10109" y="16337"/>
                  </a:lnTo>
                  <a:lnTo>
                    <a:pt x="12811" y="16337"/>
                  </a:lnTo>
                  <a:lnTo>
                    <a:pt x="12811" y="15424"/>
                  </a:lnTo>
                  <a:lnTo>
                    <a:pt x="2958" y="15424"/>
                  </a:lnTo>
                  <a:lnTo>
                    <a:pt x="2958" y="16337"/>
                  </a:lnTo>
                  <a:lnTo>
                    <a:pt x="5665" y="16337"/>
                  </a:lnTo>
                  <a:lnTo>
                    <a:pt x="5665" y="19312"/>
                  </a:lnTo>
                  <a:lnTo>
                    <a:pt x="0" y="19312"/>
                  </a:lnTo>
                  <a:lnTo>
                    <a:pt x="0" y="21600"/>
                  </a:lnTo>
                  <a:lnTo>
                    <a:pt x="15769" y="21600"/>
                  </a:lnTo>
                  <a:lnTo>
                    <a:pt x="15769" y="19312"/>
                  </a:lnTo>
                  <a:lnTo>
                    <a:pt x="11820" y="19312"/>
                  </a:lnTo>
                  <a:cubicBezTo>
                    <a:pt x="16159" y="18468"/>
                    <a:pt x="19703" y="15947"/>
                    <a:pt x="20805" y="12664"/>
                  </a:cubicBezTo>
                  <a:cubicBezTo>
                    <a:pt x="21600" y="10296"/>
                    <a:pt x="21135" y="8089"/>
                    <a:pt x="19462" y="6280"/>
                  </a:cubicBezTo>
                  <a:cubicBezTo>
                    <a:pt x="18352" y="5079"/>
                    <a:pt x="16769" y="4131"/>
                    <a:pt x="14820" y="3462"/>
                  </a:cubicBezTo>
                  <a:cubicBezTo>
                    <a:pt x="14558" y="2431"/>
                    <a:pt x="13305" y="1647"/>
                    <a:pt x="11799" y="1647"/>
                  </a:cubicBezTo>
                  <a:cubicBezTo>
                    <a:pt x="11359" y="1647"/>
                    <a:pt x="10947" y="1715"/>
                    <a:pt x="10568" y="1835"/>
                  </a:cubicBezTo>
                  <a:lnTo>
                    <a:pt x="10642" y="88"/>
                  </a:lnTo>
                  <a:lnTo>
                    <a:pt x="6837" y="0"/>
                  </a:lnTo>
                  <a:close/>
                  <a:moveTo>
                    <a:pt x="11799" y="3017"/>
                  </a:moveTo>
                  <a:cubicBezTo>
                    <a:pt x="12376" y="3012"/>
                    <a:pt x="12879" y="3300"/>
                    <a:pt x="12982" y="3708"/>
                  </a:cubicBezTo>
                  <a:cubicBezTo>
                    <a:pt x="13088" y="4130"/>
                    <a:pt x="12736" y="4539"/>
                    <a:pt x="12167" y="4660"/>
                  </a:cubicBezTo>
                  <a:cubicBezTo>
                    <a:pt x="12051" y="4688"/>
                    <a:pt x="11928" y="4706"/>
                    <a:pt x="11799" y="4706"/>
                  </a:cubicBezTo>
                  <a:cubicBezTo>
                    <a:pt x="11152" y="4706"/>
                    <a:pt x="10625" y="4326"/>
                    <a:pt x="10626" y="3862"/>
                  </a:cubicBezTo>
                  <a:cubicBezTo>
                    <a:pt x="10628" y="3397"/>
                    <a:pt x="11153" y="3023"/>
                    <a:pt x="11799" y="3017"/>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80" name="Shape 11658"/>
            <p:cNvSpPr/>
            <p:nvPr/>
          </p:nvSpPr>
          <p:spPr>
            <a:xfrm>
              <a:off x="9205797" y="2767253"/>
              <a:ext cx="326452" cy="231396"/>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82" name="Shape 11659"/>
            <p:cNvSpPr/>
            <p:nvPr/>
          </p:nvSpPr>
          <p:spPr>
            <a:xfrm>
              <a:off x="8768119" y="1364374"/>
              <a:ext cx="479900" cy="53124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85" name="Shape 11661"/>
            <p:cNvSpPr/>
            <p:nvPr/>
          </p:nvSpPr>
          <p:spPr>
            <a:xfrm>
              <a:off x="8124054" y="2083969"/>
              <a:ext cx="236205" cy="27293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86" name="Shape 11662"/>
            <p:cNvSpPr/>
            <p:nvPr/>
          </p:nvSpPr>
          <p:spPr>
            <a:xfrm>
              <a:off x="8777900" y="2434834"/>
              <a:ext cx="253990" cy="354506"/>
            </a:xfrm>
            <a:custGeom>
              <a:avLst/>
              <a:gdLst/>
              <a:ahLst/>
              <a:cxnLst>
                <a:cxn ang="0">
                  <a:pos x="wd2" y="hd2"/>
                </a:cxn>
                <a:cxn ang="5400000">
                  <a:pos x="wd2" y="hd2"/>
                </a:cxn>
                <a:cxn ang="10800000">
                  <a:pos x="wd2" y="hd2"/>
                </a:cxn>
                <a:cxn ang="16200000">
                  <a:pos x="wd2" y="hd2"/>
                </a:cxn>
              </a:cxnLst>
              <a:rect l="0" t="0" r="r" b="b"/>
              <a:pathLst>
                <a:path w="19206" h="21363" extrusionOk="0">
                  <a:moveTo>
                    <a:pt x="10609" y="43"/>
                  </a:moveTo>
                  <a:cubicBezTo>
                    <a:pt x="8165" y="-162"/>
                    <a:pt x="5621" y="372"/>
                    <a:pt x="3560" y="1702"/>
                  </a:cubicBezTo>
                  <a:cubicBezTo>
                    <a:pt x="-561" y="4362"/>
                    <a:pt x="-1197" y="9181"/>
                    <a:pt x="2140" y="12465"/>
                  </a:cubicBezTo>
                  <a:cubicBezTo>
                    <a:pt x="4853" y="15135"/>
                    <a:pt x="9359" y="15971"/>
                    <a:pt x="13163" y="14762"/>
                  </a:cubicBezTo>
                  <a:cubicBezTo>
                    <a:pt x="13165" y="14832"/>
                    <a:pt x="13187" y="14904"/>
                    <a:pt x="13225" y="14972"/>
                  </a:cubicBezTo>
                  <a:lnTo>
                    <a:pt x="16612" y="21039"/>
                  </a:lnTo>
                  <a:cubicBezTo>
                    <a:pt x="16765" y="21313"/>
                    <a:pt x="17169" y="21438"/>
                    <a:pt x="17513" y="21316"/>
                  </a:cubicBezTo>
                  <a:lnTo>
                    <a:pt x="17878" y="21186"/>
                  </a:lnTo>
                  <a:cubicBezTo>
                    <a:pt x="18222" y="21064"/>
                    <a:pt x="18373" y="20741"/>
                    <a:pt x="18220" y="20467"/>
                  </a:cubicBezTo>
                  <a:lnTo>
                    <a:pt x="14832" y="14405"/>
                  </a:lnTo>
                  <a:cubicBezTo>
                    <a:pt x="14778" y="14307"/>
                    <a:pt x="14685" y="14238"/>
                    <a:pt x="14581" y="14183"/>
                  </a:cubicBezTo>
                  <a:cubicBezTo>
                    <a:pt x="14946" y="14006"/>
                    <a:pt x="15305" y="13816"/>
                    <a:pt x="15646" y="13596"/>
                  </a:cubicBezTo>
                  <a:cubicBezTo>
                    <a:pt x="19767" y="10937"/>
                    <a:pt x="20403" y="6118"/>
                    <a:pt x="17066" y="2833"/>
                  </a:cubicBezTo>
                  <a:cubicBezTo>
                    <a:pt x="15397" y="1191"/>
                    <a:pt x="13053" y="247"/>
                    <a:pt x="10609" y="43"/>
                  </a:cubicBezTo>
                  <a:close/>
                  <a:moveTo>
                    <a:pt x="10451" y="1237"/>
                  </a:moveTo>
                  <a:cubicBezTo>
                    <a:pt x="12511" y="1410"/>
                    <a:pt x="14487" y="2210"/>
                    <a:pt x="15893" y="3594"/>
                  </a:cubicBezTo>
                  <a:cubicBezTo>
                    <a:pt x="18705" y="6361"/>
                    <a:pt x="18170" y="10422"/>
                    <a:pt x="14697" y="12663"/>
                  </a:cubicBezTo>
                  <a:cubicBezTo>
                    <a:pt x="11225" y="14903"/>
                    <a:pt x="6130" y="14477"/>
                    <a:pt x="3318" y="11709"/>
                  </a:cubicBezTo>
                  <a:cubicBezTo>
                    <a:pt x="506" y="8942"/>
                    <a:pt x="1041" y="4882"/>
                    <a:pt x="4514" y="2641"/>
                  </a:cubicBezTo>
                  <a:cubicBezTo>
                    <a:pt x="6250" y="1520"/>
                    <a:pt x="8392" y="1065"/>
                    <a:pt x="10451" y="123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87" name="Shape 11663"/>
            <p:cNvSpPr/>
            <p:nvPr/>
          </p:nvSpPr>
          <p:spPr>
            <a:xfrm>
              <a:off x="7451913" y="1862276"/>
              <a:ext cx="270540" cy="299486"/>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89" name="Shape 11665"/>
            <p:cNvSpPr/>
            <p:nvPr/>
          </p:nvSpPr>
          <p:spPr>
            <a:xfrm>
              <a:off x="7911059" y="1346955"/>
              <a:ext cx="437283" cy="399603"/>
            </a:xfrm>
            <a:custGeom>
              <a:avLst/>
              <a:gdLst/>
              <a:ahLst/>
              <a:cxnLst>
                <a:cxn ang="0">
                  <a:pos x="wd2" y="hd2"/>
                </a:cxn>
                <a:cxn ang="5400000">
                  <a:pos x="wd2" y="hd2"/>
                </a:cxn>
                <a:cxn ang="10800000">
                  <a:pos x="wd2" y="hd2"/>
                </a:cxn>
                <a:cxn ang="16200000">
                  <a:pos x="wd2" y="hd2"/>
                </a:cxn>
              </a:cxnLst>
              <a:rect l="0" t="0" r="r" b="b"/>
              <a:pathLst>
                <a:path w="20409" h="20716" extrusionOk="0">
                  <a:moveTo>
                    <a:pt x="19071" y="18146"/>
                  </a:moveTo>
                  <a:cubicBezTo>
                    <a:pt x="20183" y="16314"/>
                    <a:pt x="19749" y="13820"/>
                    <a:pt x="18102" y="12586"/>
                  </a:cubicBezTo>
                  <a:cubicBezTo>
                    <a:pt x="17662" y="12256"/>
                    <a:pt x="17178" y="12053"/>
                    <a:pt x="16685" y="11962"/>
                  </a:cubicBezTo>
                  <a:lnTo>
                    <a:pt x="16672" y="15889"/>
                  </a:lnTo>
                  <a:cubicBezTo>
                    <a:pt x="16671" y="16166"/>
                    <a:pt x="16469" y="16390"/>
                    <a:pt x="16220" y="16389"/>
                  </a:cubicBezTo>
                  <a:cubicBezTo>
                    <a:pt x="15971" y="16388"/>
                    <a:pt x="15770" y="16164"/>
                    <a:pt x="15771" y="15887"/>
                  </a:cubicBezTo>
                  <a:lnTo>
                    <a:pt x="15784" y="11921"/>
                  </a:lnTo>
                  <a:cubicBezTo>
                    <a:pt x="14735" y="12022"/>
                    <a:pt x="13732" y="12627"/>
                    <a:pt x="13098" y="13672"/>
                  </a:cubicBezTo>
                  <a:cubicBezTo>
                    <a:pt x="11985" y="15504"/>
                    <a:pt x="12420" y="17998"/>
                    <a:pt x="14067" y="19232"/>
                  </a:cubicBezTo>
                  <a:cubicBezTo>
                    <a:pt x="15713" y="20465"/>
                    <a:pt x="17958" y="19979"/>
                    <a:pt x="19071" y="18146"/>
                  </a:cubicBezTo>
                  <a:close/>
                  <a:moveTo>
                    <a:pt x="16740" y="7857"/>
                  </a:moveTo>
                  <a:lnTo>
                    <a:pt x="15291" y="6772"/>
                  </a:lnTo>
                  <a:cubicBezTo>
                    <a:pt x="15127" y="6649"/>
                    <a:pt x="15015" y="6369"/>
                    <a:pt x="15043" y="6151"/>
                  </a:cubicBezTo>
                  <a:lnTo>
                    <a:pt x="15275" y="4322"/>
                  </a:lnTo>
                  <a:lnTo>
                    <a:pt x="11975" y="5321"/>
                  </a:lnTo>
                  <a:cubicBezTo>
                    <a:pt x="11975" y="5321"/>
                    <a:pt x="12203" y="5706"/>
                    <a:pt x="12483" y="6179"/>
                  </a:cubicBezTo>
                  <a:lnTo>
                    <a:pt x="16109" y="8895"/>
                  </a:lnTo>
                  <a:cubicBezTo>
                    <a:pt x="16109" y="8895"/>
                    <a:pt x="16740" y="7857"/>
                    <a:pt x="16740" y="7857"/>
                  </a:cubicBezTo>
                  <a:close/>
                  <a:moveTo>
                    <a:pt x="15093" y="9342"/>
                  </a:moveTo>
                  <a:lnTo>
                    <a:pt x="13604" y="8227"/>
                  </a:lnTo>
                  <a:cubicBezTo>
                    <a:pt x="13647" y="8494"/>
                    <a:pt x="13599" y="8776"/>
                    <a:pt x="13458" y="9008"/>
                  </a:cubicBezTo>
                  <a:lnTo>
                    <a:pt x="13459" y="9008"/>
                  </a:lnTo>
                  <a:cubicBezTo>
                    <a:pt x="13459" y="9008"/>
                    <a:pt x="13042" y="9692"/>
                    <a:pt x="12523" y="10542"/>
                  </a:cubicBezTo>
                  <a:cubicBezTo>
                    <a:pt x="12523" y="10542"/>
                    <a:pt x="15093" y="9342"/>
                    <a:pt x="15093" y="9342"/>
                  </a:cubicBezTo>
                  <a:close/>
                  <a:moveTo>
                    <a:pt x="11619" y="8259"/>
                  </a:moveTo>
                  <a:cubicBezTo>
                    <a:pt x="11619" y="8259"/>
                    <a:pt x="10321" y="6315"/>
                    <a:pt x="9704" y="5383"/>
                  </a:cubicBezTo>
                  <a:lnTo>
                    <a:pt x="8507" y="5869"/>
                  </a:lnTo>
                  <a:cubicBezTo>
                    <a:pt x="8769" y="6978"/>
                    <a:pt x="8675" y="8186"/>
                    <a:pt x="8184" y="9262"/>
                  </a:cubicBezTo>
                  <a:lnTo>
                    <a:pt x="10126" y="10718"/>
                  </a:lnTo>
                  <a:cubicBezTo>
                    <a:pt x="10126" y="10718"/>
                    <a:pt x="11619" y="8259"/>
                    <a:pt x="11619" y="8259"/>
                  </a:cubicBezTo>
                  <a:close/>
                  <a:moveTo>
                    <a:pt x="7096" y="9656"/>
                  </a:moveTo>
                  <a:lnTo>
                    <a:pt x="4125" y="7430"/>
                  </a:lnTo>
                  <a:cubicBezTo>
                    <a:pt x="3919" y="7275"/>
                    <a:pt x="3865" y="6964"/>
                    <a:pt x="4004" y="6735"/>
                  </a:cubicBezTo>
                  <a:cubicBezTo>
                    <a:pt x="4067" y="6631"/>
                    <a:pt x="4159" y="6564"/>
                    <a:pt x="4260" y="6533"/>
                  </a:cubicBezTo>
                  <a:lnTo>
                    <a:pt x="4259" y="6531"/>
                  </a:lnTo>
                  <a:lnTo>
                    <a:pt x="7505" y="5212"/>
                  </a:lnTo>
                  <a:cubicBezTo>
                    <a:pt x="7238" y="4652"/>
                    <a:pt x="6848" y="4155"/>
                    <a:pt x="6343" y="3777"/>
                  </a:cubicBezTo>
                  <a:cubicBezTo>
                    <a:pt x="4697" y="2543"/>
                    <a:pt x="2452" y="3030"/>
                    <a:pt x="1339" y="4862"/>
                  </a:cubicBezTo>
                  <a:cubicBezTo>
                    <a:pt x="227" y="6694"/>
                    <a:pt x="661" y="9188"/>
                    <a:pt x="2308" y="10422"/>
                  </a:cubicBezTo>
                  <a:cubicBezTo>
                    <a:pt x="3854" y="11580"/>
                    <a:pt x="5928" y="11221"/>
                    <a:pt x="7096" y="9656"/>
                  </a:cubicBezTo>
                  <a:close/>
                  <a:moveTo>
                    <a:pt x="5362" y="7148"/>
                  </a:moveTo>
                  <a:lnTo>
                    <a:pt x="7578" y="8808"/>
                  </a:lnTo>
                  <a:cubicBezTo>
                    <a:pt x="7940" y="7960"/>
                    <a:pt x="8013" y="7021"/>
                    <a:pt x="7822" y="6148"/>
                  </a:cubicBezTo>
                  <a:cubicBezTo>
                    <a:pt x="7822" y="6148"/>
                    <a:pt x="5362" y="7148"/>
                    <a:pt x="5362" y="7148"/>
                  </a:cubicBezTo>
                  <a:close/>
                  <a:moveTo>
                    <a:pt x="19668" y="18594"/>
                  </a:moveTo>
                  <a:cubicBezTo>
                    <a:pt x="18331" y="20796"/>
                    <a:pt x="15642" y="21379"/>
                    <a:pt x="13663" y="19896"/>
                  </a:cubicBezTo>
                  <a:cubicBezTo>
                    <a:pt x="11684" y="18413"/>
                    <a:pt x="11164" y="15426"/>
                    <a:pt x="12501" y="13224"/>
                  </a:cubicBezTo>
                  <a:cubicBezTo>
                    <a:pt x="13276" y="11948"/>
                    <a:pt x="14505" y="11216"/>
                    <a:pt x="15787" y="11115"/>
                  </a:cubicBezTo>
                  <a:lnTo>
                    <a:pt x="15791" y="10101"/>
                  </a:lnTo>
                  <a:lnTo>
                    <a:pt x="11595" y="12059"/>
                  </a:lnTo>
                  <a:cubicBezTo>
                    <a:pt x="11028" y="12983"/>
                    <a:pt x="10547" y="13764"/>
                    <a:pt x="10524" y="13787"/>
                  </a:cubicBezTo>
                  <a:cubicBezTo>
                    <a:pt x="10135" y="14180"/>
                    <a:pt x="9533" y="14149"/>
                    <a:pt x="9180" y="13717"/>
                  </a:cubicBezTo>
                  <a:cubicBezTo>
                    <a:pt x="8879" y="13349"/>
                    <a:pt x="8857" y="12810"/>
                    <a:pt x="9097" y="12415"/>
                  </a:cubicBezTo>
                  <a:lnTo>
                    <a:pt x="9096" y="12414"/>
                  </a:lnTo>
                  <a:lnTo>
                    <a:pt x="9622" y="11548"/>
                  </a:lnTo>
                  <a:lnTo>
                    <a:pt x="7695" y="10105"/>
                  </a:lnTo>
                  <a:cubicBezTo>
                    <a:pt x="6301" y="12039"/>
                    <a:pt x="3783" y="12494"/>
                    <a:pt x="1904" y="11086"/>
                  </a:cubicBezTo>
                  <a:cubicBezTo>
                    <a:pt x="-75" y="9603"/>
                    <a:pt x="-595" y="6616"/>
                    <a:pt x="742" y="4414"/>
                  </a:cubicBezTo>
                  <a:cubicBezTo>
                    <a:pt x="2079" y="2212"/>
                    <a:pt x="4768" y="1629"/>
                    <a:pt x="6747" y="3112"/>
                  </a:cubicBezTo>
                  <a:cubicBezTo>
                    <a:pt x="7383" y="3589"/>
                    <a:pt x="7868" y="4222"/>
                    <a:pt x="8189" y="4933"/>
                  </a:cubicBezTo>
                  <a:lnTo>
                    <a:pt x="9242" y="4506"/>
                  </a:lnTo>
                  <a:cubicBezTo>
                    <a:pt x="9107" y="3945"/>
                    <a:pt x="9252" y="3323"/>
                    <a:pt x="9665" y="2905"/>
                  </a:cubicBezTo>
                  <a:cubicBezTo>
                    <a:pt x="9859" y="2709"/>
                    <a:pt x="10089" y="2584"/>
                    <a:pt x="10328" y="2526"/>
                  </a:cubicBezTo>
                  <a:lnTo>
                    <a:pt x="10328" y="2525"/>
                  </a:lnTo>
                  <a:lnTo>
                    <a:pt x="15055" y="1211"/>
                  </a:lnTo>
                  <a:lnTo>
                    <a:pt x="15055" y="1211"/>
                  </a:lnTo>
                  <a:cubicBezTo>
                    <a:pt x="15587" y="1000"/>
                    <a:pt x="16204" y="1148"/>
                    <a:pt x="16607" y="1641"/>
                  </a:cubicBezTo>
                  <a:cubicBezTo>
                    <a:pt x="16925" y="2031"/>
                    <a:pt x="17037" y="2548"/>
                    <a:pt x="16952" y="3028"/>
                  </a:cubicBezTo>
                  <a:lnTo>
                    <a:pt x="16953" y="3029"/>
                  </a:lnTo>
                  <a:lnTo>
                    <a:pt x="16496" y="5740"/>
                  </a:lnTo>
                  <a:lnTo>
                    <a:pt x="18231" y="7041"/>
                  </a:lnTo>
                  <a:cubicBezTo>
                    <a:pt x="18561" y="7288"/>
                    <a:pt x="18648" y="7786"/>
                    <a:pt x="18425" y="8153"/>
                  </a:cubicBezTo>
                  <a:cubicBezTo>
                    <a:pt x="18217" y="8496"/>
                    <a:pt x="17812" y="8599"/>
                    <a:pt x="17491" y="8409"/>
                  </a:cubicBezTo>
                  <a:lnTo>
                    <a:pt x="16693" y="9723"/>
                  </a:lnTo>
                  <a:lnTo>
                    <a:pt x="16688" y="11148"/>
                  </a:lnTo>
                  <a:cubicBezTo>
                    <a:pt x="17320" y="11245"/>
                    <a:pt x="17941" y="11499"/>
                    <a:pt x="18505" y="11922"/>
                  </a:cubicBezTo>
                  <a:cubicBezTo>
                    <a:pt x="20485" y="13405"/>
                    <a:pt x="21005" y="16392"/>
                    <a:pt x="19668" y="18594"/>
                  </a:cubicBezTo>
                  <a:close/>
                  <a:moveTo>
                    <a:pt x="17732" y="707"/>
                  </a:moveTo>
                  <a:cubicBezTo>
                    <a:pt x="18178" y="-27"/>
                    <a:pt x="19074" y="-221"/>
                    <a:pt x="19734" y="273"/>
                  </a:cubicBezTo>
                  <a:cubicBezTo>
                    <a:pt x="20394" y="767"/>
                    <a:pt x="20567" y="1763"/>
                    <a:pt x="20121" y="2497"/>
                  </a:cubicBezTo>
                  <a:cubicBezTo>
                    <a:pt x="19676" y="3231"/>
                    <a:pt x="18780" y="3426"/>
                    <a:pt x="18120" y="2931"/>
                  </a:cubicBezTo>
                  <a:cubicBezTo>
                    <a:pt x="17460" y="2437"/>
                    <a:pt x="17287" y="1441"/>
                    <a:pt x="17732" y="70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90" name="Shape 11666"/>
            <p:cNvSpPr/>
            <p:nvPr/>
          </p:nvSpPr>
          <p:spPr>
            <a:xfrm>
              <a:off x="6907524" y="2508947"/>
              <a:ext cx="259971" cy="320398"/>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91" name="Shape 11667"/>
            <p:cNvSpPr/>
            <p:nvPr/>
          </p:nvSpPr>
          <p:spPr>
            <a:xfrm>
              <a:off x="7235048" y="2076352"/>
              <a:ext cx="271637" cy="431173"/>
            </a:xfrm>
            <a:custGeom>
              <a:avLst/>
              <a:gdLst/>
              <a:ahLst/>
              <a:cxnLst>
                <a:cxn ang="0">
                  <a:pos x="wd2" y="hd2"/>
                </a:cxn>
                <a:cxn ang="5400000">
                  <a:pos x="wd2" y="hd2"/>
                </a:cxn>
                <a:cxn ang="10800000">
                  <a:pos x="wd2" y="hd2"/>
                </a:cxn>
                <a:cxn ang="16200000">
                  <a:pos x="wd2" y="hd2"/>
                </a:cxn>
              </a:cxnLst>
              <a:rect l="0" t="0" r="r" b="b"/>
              <a:pathLst>
                <a:path w="21015" h="21600" extrusionOk="0">
                  <a:moveTo>
                    <a:pt x="0" y="938"/>
                  </a:moveTo>
                  <a:lnTo>
                    <a:pt x="6284" y="11455"/>
                  </a:lnTo>
                  <a:lnTo>
                    <a:pt x="10032" y="10516"/>
                  </a:lnTo>
                  <a:lnTo>
                    <a:pt x="6771" y="5067"/>
                  </a:lnTo>
                  <a:cubicBezTo>
                    <a:pt x="7276" y="5103"/>
                    <a:pt x="7799" y="5064"/>
                    <a:pt x="8290" y="4918"/>
                  </a:cubicBezTo>
                  <a:cubicBezTo>
                    <a:pt x="9265" y="4628"/>
                    <a:pt x="9902" y="4019"/>
                    <a:pt x="10109" y="3335"/>
                  </a:cubicBezTo>
                  <a:cubicBezTo>
                    <a:pt x="10127" y="3275"/>
                    <a:pt x="10142" y="3214"/>
                    <a:pt x="10154" y="3153"/>
                  </a:cubicBezTo>
                  <a:cubicBezTo>
                    <a:pt x="11859" y="3250"/>
                    <a:pt x="13418" y="3571"/>
                    <a:pt x="14738" y="4133"/>
                  </a:cubicBezTo>
                  <a:cubicBezTo>
                    <a:pt x="16916" y="5061"/>
                    <a:pt x="18325" y="6560"/>
                    <a:pt x="18814" y="8470"/>
                  </a:cubicBezTo>
                  <a:cubicBezTo>
                    <a:pt x="19575" y="11446"/>
                    <a:pt x="17428" y="14404"/>
                    <a:pt x="13562" y="15911"/>
                  </a:cubicBezTo>
                  <a:lnTo>
                    <a:pt x="12515" y="14314"/>
                  </a:lnTo>
                  <a:lnTo>
                    <a:pt x="15137" y="13594"/>
                  </a:lnTo>
                  <a:lnTo>
                    <a:pt x="14615" y="12797"/>
                  </a:lnTo>
                  <a:lnTo>
                    <a:pt x="5054" y="15424"/>
                  </a:lnTo>
                  <a:lnTo>
                    <a:pt x="5577" y="16221"/>
                  </a:lnTo>
                  <a:lnTo>
                    <a:pt x="8203" y="15499"/>
                  </a:lnTo>
                  <a:lnTo>
                    <a:pt x="9904" y="18094"/>
                  </a:lnTo>
                  <a:lnTo>
                    <a:pt x="4408" y="19605"/>
                  </a:lnTo>
                  <a:lnTo>
                    <a:pt x="5716" y="21600"/>
                  </a:lnTo>
                  <a:lnTo>
                    <a:pt x="21015" y="17395"/>
                  </a:lnTo>
                  <a:lnTo>
                    <a:pt x="19707" y="15399"/>
                  </a:lnTo>
                  <a:lnTo>
                    <a:pt x="15876" y="16453"/>
                  </a:lnTo>
                  <a:cubicBezTo>
                    <a:pt x="19603" y="14559"/>
                    <a:pt x="21600" y="11416"/>
                    <a:pt x="20792" y="8258"/>
                  </a:cubicBezTo>
                  <a:cubicBezTo>
                    <a:pt x="20210" y="5981"/>
                    <a:pt x="18497" y="4180"/>
                    <a:pt x="15839" y="3048"/>
                  </a:cubicBezTo>
                  <a:cubicBezTo>
                    <a:pt x="14076" y="2297"/>
                    <a:pt x="11998" y="1893"/>
                    <a:pt x="9725" y="1829"/>
                  </a:cubicBezTo>
                  <a:cubicBezTo>
                    <a:pt x="8880" y="999"/>
                    <a:pt x="7217" y="649"/>
                    <a:pt x="5755" y="1051"/>
                  </a:cubicBezTo>
                  <a:cubicBezTo>
                    <a:pt x="5329" y="1168"/>
                    <a:pt x="4967" y="1337"/>
                    <a:pt x="4668" y="1543"/>
                  </a:cubicBezTo>
                  <a:lnTo>
                    <a:pt x="3742" y="0"/>
                  </a:lnTo>
                  <a:lnTo>
                    <a:pt x="0" y="938"/>
                  </a:lnTo>
                  <a:close/>
                  <a:moveTo>
                    <a:pt x="6539" y="2246"/>
                  </a:moveTo>
                  <a:cubicBezTo>
                    <a:pt x="7096" y="2088"/>
                    <a:pt x="7748" y="2205"/>
                    <a:pt x="8082" y="2533"/>
                  </a:cubicBezTo>
                  <a:cubicBezTo>
                    <a:pt x="8426" y="2872"/>
                    <a:pt x="8318" y="3324"/>
                    <a:pt x="7835" y="3581"/>
                  </a:cubicBezTo>
                  <a:cubicBezTo>
                    <a:pt x="7738" y="3636"/>
                    <a:pt x="7630" y="3685"/>
                    <a:pt x="7504" y="3719"/>
                  </a:cubicBezTo>
                  <a:cubicBezTo>
                    <a:pt x="6877" y="3892"/>
                    <a:pt x="6149" y="3701"/>
                    <a:pt x="5884" y="3295"/>
                  </a:cubicBezTo>
                  <a:cubicBezTo>
                    <a:pt x="5620" y="2890"/>
                    <a:pt x="5916" y="2423"/>
                    <a:pt x="6539" y="22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92" name="Shape 11668"/>
            <p:cNvSpPr/>
            <p:nvPr/>
          </p:nvSpPr>
          <p:spPr>
            <a:xfrm>
              <a:off x="7558762" y="1061719"/>
              <a:ext cx="263776" cy="342751"/>
            </a:xfrm>
            <a:custGeom>
              <a:avLst/>
              <a:gdLst/>
              <a:ahLst/>
              <a:cxnLst>
                <a:cxn ang="0">
                  <a:pos x="wd2" y="hd2"/>
                </a:cxn>
                <a:cxn ang="5400000">
                  <a:pos x="wd2" y="hd2"/>
                </a:cxn>
                <a:cxn ang="10800000">
                  <a:pos x="wd2" y="hd2"/>
                </a:cxn>
                <a:cxn ang="16200000">
                  <a:pos x="wd2" y="hd2"/>
                </a:cxn>
              </a:cxnLst>
              <a:rect l="0" t="0" r="r" b="b"/>
              <a:pathLst>
                <a:path w="20438" h="21519" extrusionOk="0">
                  <a:moveTo>
                    <a:pt x="9842" y="0"/>
                  </a:moveTo>
                  <a:cubicBezTo>
                    <a:pt x="7324" y="0"/>
                    <a:pt x="4803" y="774"/>
                    <a:pt x="2881" y="2331"/>
                  </a:cubicBezTo>
                  <a:cubicBezTo>
                    <a:pt x="-961" y="5445"/>
                    <a:pt x="-961" y="10493"/>
                    <a:pt x="2881" y="13607"/>
                  </a:cubicBezTo>
                  <a:cubicBezTo>
                    <a:pt x="6005" y="16138"/>
                    <a:pt x="10709" y="16613"/>
                    <a:pt x="14423" y="15030"/>
                  </a:cubicBezTo>
                  <a:cubicBezTo>
                    <a:pt x="14434" y="15103"/>
                    <a:pt x="14466" y="15175"/>
                    <a:pt x="14515" y="15243"/>
                  </a:cubicBezTo>
                  <a:lnTo>
                    <a:pt x="18781" y="21235"/>
                  </a:lnTo>
                  <a:cubicBezTo>
                    <a:pt x="18974" y="21506"/>
                    <a:pt x="19402" y="21600"/>
                    <a:pt x="19736" y="21444"/>
                  </a:cubicBezTo>
                  <a:lnTo>
                    <a:pt x="20091" y="21277"/>
                  </a:lnTo>
                  <a:cubicBezTo>
                    <a:pt x="20425" y="21121"/>
                    <a:pt x="20535" y="20774"/>
                    <a:pt x="20343" y="20503"/>
                  </a:cubicBezTo>
                  <a:lnTo>
                    <a:pt x="16076" y="14515"/>
                  </a:lnTo>
                  <a:cubicBezTo>
                    <a:pt x="16007" y="14419"/>
                    <a:pt x="15903" y="14355"/>
                    <a:pt x="15790" y="14307"/>
                  </a:cubicBezTo>
                  <a:cubicBezTo>
                    <a:pt x="16138" y="14092"/>
                    <a:pt x="16479" y="13864"/>
                    <a:pt x="16797" y="13607"/>
                  </a:cubicBezTo>
                  <a:cubicBezTo>
                    <a:pt x="20639" y="10493"/>
                    <a:pt x="20639" y="5445"/>
                    <a:pt x="16797" y="2331"/>
                  </a:cubicBezTo>
                  <a:cubicBezTo>
                    <a:pt x="14875" y="774"/>
                    <a:pt x="12360" y="0"/>
                    <a:pt x="9842" y="0"/>
                  </a:cubicBezTo>
                  <a:close/>
                  <a:moveTo>
                    <a:pt x="9842" y="1251"/>
                  </a:moveTo>
                  <a:cubicBezTo>
                    <a:pt x="11963" y="1251"/>
                    <a:pt x="14085" y="1909"/>
                    <a:pt x="15704" y="3221"/>
                  </a:cubicBezTo>
                  <a:cubicBezTo>
                    <a:pt x="18942" y="5844"/>
                    <a:pt x="18942" y="10098"/>
                    <a:pt x="15704" y="12722"/>
                  </a:cubicBezTo>
                  <a:cubicBezTo>
                    <a:pt x="12467" y="15345"/>
                    <a:pt x="7217" y="15345"/>
                    <a:pt x="3980" y="12722"/>
                  </a:cubicBezTo>
                  <a:cubicBezTo>
                    <a:pt x="742" y="10098"/>
                    <a:pt x="742" y="5844"/>
                    <a:pt x="3980" y="3221"/>
                  </a:cubicBezTo>
                  <a:cubicBezTo>
                    <a:pt x="5598" y="1909"/>
                    <a:pt x="7720" y="1251"/>
                    <a:pt x="9842" y="12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93" name="Shape 11669"/>
            <p:cNvSpPr/>
            <p:nvPr/>
          </p:nvSpPr>
          <p:spPr>
            <a:xfrm>
              <a:off x="6991994" y="1521043"/>
              <a:ext cx="622829" cy="441474"/>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94" name="Shape 11670"/>
            <p:cNvSpPr/>
            <p:nvPr/>
          </p:nvSpPr>
          <p:spPr>
            <a:xfrm>
              <a:off x="9253448" y="1622204"/>
              <a:ext cx="437743" cy="377112"/>
            </a:xfrm>
            <a:custGeom>
              <a:avLst/>
              <a:gdLst/>
              <a:ahLst/>
              <a:cxnLst>
                <a:cxn ang="0">
                  <a:pos x="wd2" y="hd2"/>
                </a:cxn>
                <a:cxn ang="5400000">
                  <a:pos x="wd2" y="hd2"/>
                </a:cxn>
                <a:cxn ang="10800000">
                  <a:pos x="wd2" y="hd2"/>
                </a:cxn>
                <a:cxn ang="16200000">
                  <a:pos x="wd2" y="hd2"/>
                </a:cxn>
              </a:cxnLst>
              <a:rect l="0" t="0" r="r" b="b"/>
              <a:pathLst>
                <a:path w="21600" h="21600" extrusionOk="0">
                  <a:moveTo>
                    <a:pt x="4937" y="21600"/>
                  </a:moveTo>
                  <a:cubicBezTo>
                    <a:pt x="7087" y="19915"/>
                    <a:pt x="7254" y="17403"/>
                    <a:pt x="7225" y="15022"/>
                  </a:cubicBezTo>
                  <a:cubicBezTo>
                    <a:pt x="9087" y="15916"/>
                    <a:pt x="11129" y="16612"/>
                    <a:pt x="13235" y="14961"/>
                  </a:cubicBezTo>
                  <a:cubicBezTo>
                    <a:pt x="15319" y="13326"/>
                    <a:pt x="15547" y="10891"/>
                    <a:pt x="15533" y="8574"/>
                  </a:cubicBezTo>
                  <a:cubicBezTo>
                    <a:pt x="17412" y="9482"/>
                    <a:pt x="19470" y="10214"/>
                    <a:pt x="21600" y="8543"/>
                  </a:cubicBezTo>
                  <a:lnTo>
                    <a:pt x="20969" y="7441"/>
                  </a:lnTo>
                  <a:cubicBezTo>
                    <a:pt x="19165" y="8855"/>
                    <a:pt x="17455" y="8115"/>
                    <a:pt x="15526" y="7147"/>
                  </a:cubicBezTo>
                  <a:cubicBezTo>
                    <a:pt x="15470" y="4670"/>
                    <a:pt x="15489" y="2522"/>
                    <a:pt x="17315" y="1092"/>
                  </a:cubicBezTo>
                  <a:lnTo>
                    <a:pt x="16670" y="0"/>
                  </a:lnTo>
                  <a:cubicBezTo>
                    <a:pt x="14521" y="1685"/>
                    <a:pt x="14346" y="4208"/>
                    <a:pt x="14375" y="6589"/>
                  </a:cubicBezTo>
                  <a:cubicBezTo>
                    <a:pt x="12514" y="5696"/>
                    <a:pt x="10476" y="5018"/>
                    <a:pt x="8371" y="6668"/>
                  </a:cubicBezTo>
                  <a:cubicBezTo>
                    <a:pt x="6282" y="8306"/>
                    <a:pt x="6070" y="10724"/>
                    <a:pt x="6085" y="13045"/>
                  </a:cubicBezTo>
                  <a:cubicBezTo>
                    <a:pt x="4204" y="12134"/>
                    <a:pt x="2134" y="11396"/>
                    <a:pt x="0" y="13068"/>
                  </a:cubicBezTo>
                  <a:cubicBezTo>
                    <a:pt x="0" y="13068"/>
                    <a:pt x="641" y="14162"/>
                    <a:pt x="641" y="14162"/>
                  </a:cubicBezTo>
                  <a:cubicBezTo>
                    <a:pt x="2449" y="12745"/>
                    <a:pt x="4156" y="13499"/>
                    <a:pt x="6093" y="14471"/>
                  </a:cubicBezTo>
                  <a:cubicBezTo>
                    <a:pt x="6148" y="16943"/>
                    <a:pt x="6117" y="19084"/>
                    <a:pt x="4295" y="20512"/>
                  </a:cubicBezTo>
                  <a:lnTo>
                    <a:pt x="4937" y="21600"/>
                  </a:lnTo>
                  <a:close/>
                  <a:moveTo>
                    <a:pt x="4054" y="19679"/>
                  </a:moveTo>
                  <a:cubicBezTo>
                    <a:pt x="4369" y="19426"/>
                    <a:pt x="4614" y="19148"/>
                    <a:pt x="4809" y="18844"/>
                  </a:cubicBezTo>
                  <a:cubicBezTo>
                    <a:pt x="4809" y="18844"/>
                    <a:pt x="2134" y="14221"/>
                    <a:pt x="2134" y="14221"/>
                  </a:cubicBezTo>
                  <a:cubicBezTo>
                    <a:pt x="1820" y="14319"/>
                    <a:pt x="1507" y="14483"/>
                    <a:pt x="1188" y="14730"/>
                  </a:cubicBezTo>
                  <a:lnTo>
                    <a:pt x="4054" y="19679"/>
                  </a:lnTo>
                  <a:close/>
                  <a:moveTo>
                    <a:pt x="5303" y="17641"/>
                  </a:moveTo>
                  <a:cubicBezTo>
                    <a:pt x="5447" y="17150"/>
                    <a:pt x="5511" y="16611"/>
                    <a:pt x="5534" y="16026"/>
                  </a:cubicBezTo>
                  <a:lnTo>
                    <a:pt x="4636" y="14466"/>
                  </a:lnTo>
                  <a:cubicBezTo>
                    <a:pt x="4164" y="14273"/>
                    <a:pt x="3712" y="14138"/>
                    <a:pt x="3269" y="14112"/>
                  </a:cubicBezTo>
                  <a:lnTo>
                    <a:pt x="5303" y="17641"/>
                  </a:lnTo>
                  <a:close/>
                  <a:moveTo>
                    <a:pt x="7218" y="13596"/>
                  </a:moveTo>
                  <a:cubicBezTo>
                    <a:pt x="7170" y="11212"/>
                    <a:pt x="7244" y="9148"/>
                    <a:pt x="9015" y="7760"/>
                  </a:cubicBezTo>
                  <a:cubicBezTo>
                    <a:pt x="10800" y="6360"/>
                    <a:pt x="12484" y="7073"/>
                    <a:pt x="14389" y="8027"/>
                  </a:cubicBezTo>
                  <a:cubicBezTo>
                    <a:pt x="14437" y="10403"/>
                    <a:pt x="14371" y="12473"/>
                    <a:pt x="12604" y="13859"/>
                  </a:cubicBezTo>
                  <a:cubicBezTo>
                    <a:pt x="10819" y="15258"/>
                    <a:pt x="9123" y="14549"/>
                    <a:pt x="7218" y="13596"/>
                  </a:cubicBezTo>
                  <a:close/>
                  <a:moveTo>
                    <a:pt x="9128" y="13531"/>
                  </a:moveTo>
                  <a:cubicBezTo>
                    <a:pt x="9683" y="13753"/>
                    <a:pt x="10215" y="13899"/>
                    <a:pt x="10736" y="13922"/>
                  </a:cubicBezTo>
                  <a:lnTo>
                    <a:pt x="8270" y="9693"/>
                  </a:lnTo>
                  <a:cubicBezTo>
                    <a:pt x="8094" y="10262"/>
                    <a:pt x="8018" y="10890"/>
                    <a:pt x="7988" y="11570"/>
                  </a:cubicBezTo>
                  <a:lnTo>
                    <a:pt x="9128" y="13531"/>
                  </a:lnTo>
                  <a:close/>
                  <a:moveTo>
                    <a:pt x="11711" y="13445"/>
                  </a:moveTo>
                  <a:cubicBezTo>
                    <a:pt x="11906" y="13348"/>
                    <a:pt x="12100" y="13226"/>
                    <a:pt x="12298" y="13067"/>
                  </a:cubicBezTo>
                  <a:cubicBezTo>
                    <a:pt x="12398" y="12988"/>
                    <a:pt x="12489" y="12904"/>
                    <a:pt x="12577" y="12819"/>
                  </a:cubicBezTo>
                  <a:lnTo>
                    <a:pt x="9787" y="7934"/>
                  </a:lnTo>
                  <a:cubicBezTo>
                    <a:pt x="9688" y="7998"/>
                    <a:pt x="9589" y="8069"/>
                    <a:pt x="9488" y="8149"/>
                  </a:cubicBezTo>
                  <a:cubicBezTo>
                    <a:pt x="9290" y="8307"/>
                    <a:pt x="9121" y="8474"/>
                    <a:pt x="8972" y="8652"/>
                  </a:cubicBezTo>
                  <a:lnTo>
                    <a:pt x="11711" y="13445"/>
                  </a:lnTo>
                  <a:close/>
                  <a:moveTo>
                    <a:pt x="13407" y="12000"/>
                  </a:moveTo>
                  <a:cubicBezTo>
                    <a:pt x="13611" y="11527"/>
                    <a:pt x="13723" y="11008"/>
                    <a:pt x="13784" y="10444"/>
                  </a:cubicBezTo>
                  <a:lnTo>
                    <a:pt x="12283" y="7830"/>
                  </a:lnTo>
                  <a:cubicBezTo>
                    <a:pt x="11815" y="7685"/>
                    <a:pt x="11363" y="7615"/>
                    <a:pt x="10913" y="7660"/>
                  </a:cubicBezTo>
                  <a:lnTo>
                    <a:pt x="13407" y="12000"/>
                  </a:lnTo>
                  <a:close/>
                  <a:moveTo>
                    <a:pt x="16965" y="7123"/>
                  </a:moveTo>
                  <a:cubicBezTo>
                    <a:pt x="17421" y="7289"/>
                    <a:pt x="17855" y="7394"/>
                    <a:pt x="18279" y="7398"/>
                  </a:cubicBezTo>
                  <a:lnTo>
                    <a:pt x="16261" y="4044"/>
                  </a:lnTo>
                  <a:cubicBezTo>
                    <a:pt x="16133" y="4533"/>
                    <a:pt x="16081" y="5067"/>
                    <a:pt x="16071" y="5642"/>
                  </a:cubicBezTo>
                  <a:lnTo>
                    <a:pt x="16965" y="7123"/>
                  </a:lnTo>
                  <a:close/>
                  <a:moveTo>
                    <a:pt x="19610" y="7085"/>
                  </a:moveTo>
                  <a:cubicBezTo>
                    <a:pt x="19909" y="6982"/>
                    <a:pt x="20208" y="6817"/>
                    <a:pt x="20510" y="6570"/>
                  </a:cubicBezTo>
                  <a:lnTo>
                    <a:pt x="17721" y="1845"/>
                  </a:lnTo>
                  <a:cubicBezTo>
                    <a:pt x="17423" y="2098"/>
                    <a:pt x="17191" y="2376"/>
                    <a:pt x="17007" y="2675"/>
                  </a:cubicBezTo>
                  <a:cubicBezTo>
                    <a:pt x="17007" y="2675"/>
                    <a:pt x="19610" y="7085"/>
                    <a:pt x="19610" y="708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95" name="Shape 11671"/>
            <p:cNvSpPr/>
            <p:nvPr/>
          </p:nvSpPr>
          <p:spPr>
            <a:xfrm>
              <a:off x="8407935" y="1139442"/>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96" name="Shape 11672"/>
            <p:cNvSpPr/>
            <p:nvPr/>
          </p:nvSpPr>
          <p:spPr>
            <a:xfrm>
              <a:off x="8221211" y="2732044"/>
              <a:ext cx="325238" cy="364933"/>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97" name="Shape 11673"/>
            <p:cNvSpPr/>
            <p:nvPr/>
          </p:nvSpPr>
          <p:spPr>
            <a:xfrm>
              <a:off x="6717916" y="1316801"/>
              <a:ext cx="394739" cy="258241"/>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98" name="Shape 11674"/>
            <p:cNvSpPr/>
            <p:nvPr/>
          </p:nvSpPr>
          <p:spPr>
            <a:xfrm>
              <a:off x="8453444" y="2881733"/>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01" name="Shape 11677"/>
            <p:cNvSpPr/>
            <p:nvPr/>
          </p:nvSpPr>
          <p:spPr>
            <a:xfrm>
              <a:off x="9362584" y="2219464"/>
              <a:ext cx="305706" cy="384920"/>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02" name="Shape 11678"/>
            <p:cNvSpPr/>
            <p:nvPr/>
          </p:nvSpPr>
          <p:spPr>
            <a:xfrm>
              <a:off x="9088863" y="2113416"/>
              <a:ext cx="308012" cy="654131"/>
            </a:xfrm>
            <a:custGeom>
              <a:avLst/>
              <a:gdLst/>
              <a:ahLst/>
              <a:cxnLst>
                <a:cxn ang="0">
                  <a:pos x="wd2" y="hd2"/>
                </a:cxn>
                <a:cxn ang="5400000">
                  <a:pos x="wd2" y="hd2"/>
                </a:cxn>
                <a:cxn ang="10800000">
                  <a:pos x="wd2" y="hd2"/>
                </a:cxn>
                <a:cxn ang="16200000">
                  <a:pos x="wd2" y="hd2"/>
                </a:cxn>
              </a:cxnLst>
              <a:rect l="0" t="0" r="r" b="b"/>
              <a:pathLst>
                <a:path w="21600" h="21600" extrusionOk="0">
                  <a:moveTo>
                    <a:pt x="16919" y="0"/>
                  </a:moveTo>
                  <a:lnTo>
                    <a:pt x="15512" y="1725"/>
                  </a:lnTo>
                  <a:cubicBezTo>
                    <a:pt x="15654" y="1751"/>
                    <a:pt x="17066" y="2005"/>
                    <a:pt x="17066" y="2005"/>
                  </a:cubicBezTo>
                  <a:lnTo>
                    <a:pt x="16932" y="2169"/>
                  </a:lnTo>
                  <a:lnTo>
                    <a:pt x="15379" y="1889"/>
                  </a:lnTo>
                  <a:lnTo>
                    <a:pt x="14764" y="2643"/>
                  </a:lnTo>
                  <a:cubicBezTo>
                    <a:pt x="14901" y="2667"/>
                    <a:pt x="15906" y="2848"/>
                    <a:pt x="15906" y="2848"/>
                  </a:cubicBezTo>
                  <a:lnTo>
                    <a:pt x="15773" y="3012"/>
                  </a:lnTo>
                  <a:lnTo>
                    <a:pt x="14631" y="2807"/>
                  </a:lnTo>
                  <a:lnTo>
                    <a:pt x="14016" y="3561"/>
                  </a:lnTo>
                  <a:cubicBezTo>
                    <a:pt x="14158" y="3586"/>
                    <a:pt x="15569" y="3841"/>
                    <a:pt x="15569" y="3841"/>
                  </a:cubicBezTo>
                  <a:lnTo>
                    <a:pt x="15436" y="4004"/>
                  </a:lnTo>
                  <a:lnTo>
                    <a:pt x="13883" y="3724"/>
                  </a:lnTo>
                  <a:lnTo>
                    <a:pt x="13267" y="4479"/>
                  </a:lnTo>
                  <a:cubicBezTo>
                    <a:pt x="13404" y="4504"/>
                    <a:pt x="14409" y="4684"/>
                    <a:pt x="14409" y="4684"/>
                  </a:cubicBezTo>
                  <a:lnTo>
                    <a:pt x="14276" y="4848"/>
                  </a:lnTo>
                  <a:lnTo>
                    <a:pt x="13134" y="4643"/>
                  </a:lnTo>
                  <a:lnTo>
                    <a:pt x="12519" y="5397"/>
                  </a:lnTo>
                  <a:cubicBezTo>
                    <a:pt x="12661" y="5422"/>
                    <a:pt x="14072" y="5676"/>
                    <a:pt x="14072" y="5676"/>
                  </a:cubicBezTo>
                  <a:lnTo>
                    <a:pt x="13939" y="5840"/>
                  </a:lnTo>
                  <a:lnTo>
                    <a:pt x="12386" y="5561"/>
                  </a:lnTo>
                  <a:lnTo>
                    <a:pt x="11771" y="6315"/>
                  </a:lnTo>
                  <a:cubicBezTo>
                    <a:pt x="11908" y="6339"/>
                    <a:pt x="12913" y="6520"/>
                    <a:pt x="12913" y="6520"/>
                  </a:cubicBezTo>
                  <a:lnTo>
                    <a:pt x="12780" y="6684"/>
                  </a:lnTo>
                  <a:lnTo>
                    <a:pt x="11638" y="6478"/>
                  </a:lnTo>
                  <a:lnTo>
                    <a:pt x="11023" y="7232"/>
                  </a:lnTo>
                  <a:cubicBezTo>
                    <a:pt x="11164" y="7258"/>
                    <a:pt x="12575" y="7513"/>
                    <a:pt x="12575" y="7513"/>
                  </a:cubicBezTo>
                  <a:lnTo>
                    <a:pt x="12442" y="7677"/>
                  </a:lnTo>
                  <a:lnTo>
                    <a:pt x="10890" y="7396"/>
                  </a:lnTo>
                  <a:lnTo>
                    <a:pt x="10274" y="8151"/>
                  </a:lnTo>
                  <a:cubicBezTo>
                    <a:pt x="10411" y="8176"/>
                    <a:pt x="11416" y="8356"/>
                    <a:pt x="11416" y="8356"/>
                  </a:cubicBezTo>
                  <a:lnTo>
                    <a:pt x="11283" y="8520"/>
                  </a:lnTo>
                  <a:lnTo>
                    <a:pt x="10141" y="8315"/>
                  </a:lnTo>
                  <a:lnTo>
                    <a:pt x="9526" y="9069"/>
                  </a:lnTo>
                  <a:cubicBezTo>
                    <a:pt x="9667" y="9094"/>
                    <a:pt x="11079" y="9348"/>
                    <a:pt x="11079" y="9348"/>
                  </a:cubicBezTo>
                  <a:lnTo>
                    <a:pt x="10946" y="9512"/>
                  </a:lnTo>
                  <a:lnTo>
                    <a:pt x="9392" y="9232"/>
                  </a:lnTo>
                  <a:lnTo>
                    <a:pt x="8778" y="9986"/>
                  </a:lnTo>
                  <a:cubicBezTo>
                    <a:pt x="8914" y="10011"/>
                    <a:pt x="9919" y="10193"/>
                    <a:pt x="9919" y="10193"/>
                  </a:cubicBezTo>
                  <a:lnTo>
                    <a:pt x="9786" y="10355"/>
                  </a:lnTo>
                  <a:lnTo>
                    <a:pt x="8644" y="10150"/>
                  </a:lnTo>
                  <a:lnTo>
                    <a:pt x="8029" y="10905"/>
                  </a:lnTo>
                  <a:cubicBezTo>
                    <a:pt x="8170" y="10930"/>
                    <a:pt x="9582" y="11185"/>
                    <a:pt x="9582" y="11184"/>
                  </a:cubicBezTo>
                  <a:lnTo>
                    <a:pt x="9449" y="11348"/>
                  </a:lnTo>
                  <a:lnTo>
                    <a:pt x="7896" y="11068"/>
                  </a:lnTo>
                  <a:lnTo>
                    <a:pt x="7281" y="11823"/>
                  </a:lnTo>
                  <a:cubicBezTo>
                    <a:pt x="7417" y="11847"/>
                    <a:pt x="8423" y="12028"/>
                    <a:pt x="8423" y="12028"/>
                  </a:cubicBezTo>
                  <a:lnTo>
                    <a:pt x="8289" y="12192"/>
                  </a:lnTo>
                  <a:lnTo>
                    <a:pt x="7147" y="11987"/>
                  </a:lnTo>
                  <a:lnTo>
                    <a:pt x="6533" y="12740"/>
                  </a:lnTo>
                  <a:cubicBezTo>
                    <a:pt x="6674" y="12766"/>
                    <a:pt x="8086" y="13020"/>
                    <a:pt x="8086" y="13020"/>
                  </a:cubicBezTo>
                  <a:lnTo>
                    <a:pt x="7952" y="13184"/>
                  </a:lnTo>
                  <a:lnTo>
                    <a:pt x="6399" y="12904"/>
                  </a:lnTo>
                  <a:lnTo>
                    <a:pt x="5784" y="13659"/>
                  </a:lnTo>
                  <a:cubicBezTo>
                    <a:pt x="5920" y="13684"/>
                    <a:pt x="6926" y="13864"/>
                    <a:pt x="6926" y="13864"/>
                  </a:cubicBezTo>
                  <a:lnTo>
                    <a:pt x="6792" y="14028"/>
                  </a:lnTo>
                  <a:lnTo>
                    <a:pt x="5651" y="13822"/>
                  </a:lnTo>
                  <a:lnTo>
                    <a:pt x="5036" y="14577"/>
                  </a:lnTo>
                  <a:cubicBezTo>
                    <a:pt x="5177" y="14602"/>
                    <a:pt x="6589" y="14856"/>
                    <a:pt x="6589" y="14856"/>
                  </a:cubicBezTo>
                  <a:lnTo>
                    <a:pt x="6455" y="15020"/>
                  </a:lnTo>
                  <a:lnTo>
                    <a:pt x="4902" y="14741"/>
                  </a:lnTo>
                  <a:lnTo>
                    <a:pt x="4288" y="15494"/>
                  </a:lnTo>
                  <a:cubicBezTo>
                    <a:pt x="4424" y="15519"/>
                    <a:pt x="5430" y="15700"/>
                    <a:pt x="5430" y="15700"/>
                  </a:cubicBezTo>
                  <a:lnTo>
                    <a:pt x="5296" y="15863"/>
                  </a:lnTo>
                  <a:lnTo>
                    <a:pt x="4154" y="15658"/>
                  </a:lnTo>
                  <a:lnTo>
                    <a:pt x="3540" y="16412"/>
                  </a:lnTo>
                  <a:cubicBezTo>
                    <a:pt x="3681" y="16437"/>
                    <a:pt x="5093" y="16691"/>
                    <a:pt x="5093" y="16691"/>
                  </a:cubicBezTo>
                  <a:lnTo>
                    <a:pt x="4959" y="16855"/>
                  </a:lnTo>
                  <a:lnTo>
                    <a:pt x="3406" y="16576"/>
                  </a:lnTo>
                  <a:lnTo>
                    <a:pt x="2791" y="17331"/>
                  </a:lnTo>
                  <a:cubicBezTo>
                    <a:pt x="2927" y="17355"/>
                    <a:pt x="3933" y="17536"/>
                    <a:pt x="3933" y="17536"/>
                  </a:cubicBezTo>
                  <a:lnTo>
                    <a:pt x="3799" y="17700"/>
                  </a:lnTo>
                  <a:lnTo>
                    <a:pt x="2658" y="17493"/>
                  </a:lnTo>
                  <a:lnTo>
                    <a:pt x="2042" y="18248"/>
                  </a:lnTo>
                  <a:cubicBezTo>
                    <a:pt x="2184" y="18274"/>
                    <a:pt x="3596" y="18528"/>
                    <a:pt x="3596" y="18528"/>
                  </a:cubicBezTo>
                  <a:lnTo>
                    <a:pt x="3462" y="18692"/>
                  </a:lnTo>
                  <a:lnTo>
                    <a:pt x="1909" y="18412"/>
                  </a:lnTo>
                  <a:lnTo>
                    <a:pt x="1294" y="19166"/>
                  </a:lnTo>
                  <a:cubicBezTo>
                    <a:pt x="1431" y="19191"/>
                    <a:pt x="2436" y="19371"/>
                    <a:pt x="2436" y="19371"/>
                  </a:cubicBezTo>
                  <a:lnTo>
                    <a:pt x="2303" y="19535"/>
                  </a:lnTo>
                  <a:lnTo>
                    <a:pt x="1161" y="19330"/>
                  </a:lnTo>
                  <a:lnTo>
                    <a:pt x="546" y="20084"/>
                  </a:lnTo>
                  <a:cubicBezTo>
                    <a:pt x="688" y="20109"/>
                    <a:pt x="2099" y="20364"/>
                    <a:pt x="2099" y="20364"/>
                  </a:cubicBezTo>
                  <a:lnTo>
                    <a:pt x="1966" y="20527"/>
                  </a:lnTo>
                  <a:lnTo>
                    <a:pt x="413" y="20248"/>
                  </a:lnTo>
                  <a:lnTo>
                    <a:pt x="0" y="20754"/>
                  </a:lnTo>
                  <a:lnTo>
                    <a:pt x="4681" y="21600"/>
                  </a:lnTo>
                  <a:lnTo>
                    <a:pt x="21600" y="846"/>
                  </a:lnTo>
                  <a:lnTo>
                    <a:pt x="16919" y="0"/>
                  </a:lnTo>
                  <a:close/>
                  <a:moveTo>
                    <a:pt x="18807" y="978"/>
                  </a:moveTo>
                  <a:cubicBezTo>
                    <a:pt x="19275" y="1062"/>
                    <a:pt x="19509" y="1308"/>
                    <a:pt x="19330" y="1528"/>
                  </a:cubicBezTo>
                  <a:cubicBezTo>
                    <a:pt x="19151" y="1748"/>
                    <a:pt x="18626" y="1858"/>
                    <a:pt x="18158" y="1774"/>
                  </a:cubicBezTo>
                  <a:cubicBezTo>
                    <a:pt x="17691" y="1689"/>
                    <a:pt x="17457" y="1442"/>
                    <a:pt x="17637" y="1222"/>
                  </a:cubicBezTo>
                  <a:cubicBezTo>
                    <a:pt x="17816" y="1002"/>
                    <a:pt x="18340" y="893"/>
                    <a:pt x="18807" y="978"/>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03" name="Shape 11679"/>
            <p:cNvSpPr/>
            <p:nvPr/>
          </p:nvSpPr>
          <p:spPr>
            <a:xfrm>
              <a:off x="8698397" y="2684715"/>
              <a:ext cx="189746" cy="21004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04" name="Shape 11680"/>
            <p:cNvSpPr/>
            <p:nvPr/>
          </p:nvSpPr>
          <p:spPr>
            <a:xfrm>
              <a:off x="6129153" y="789253"/>
              <a:ext cx="535229" cy="325389"/>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05" name="Shape 11681"/>
            <p:cNvSpPr/>
            <p:nvPr/>
          </p:nvSpPr>
          <p:spPr>
            <a:xfrm>
              <a:off x="8985831" y="757566"/>
              <a:ext cx="260199" cy="270411"/>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07" name="Shape 11683"/>
            <p:cNvSpPr/>
            <p:nvPr/>
          </p:nvSpPr>
          <p:spPr>
            <a:xfrm>
              <a:off x="7806693" y="1776166"/>
              <a:ext cx="550358" cy="294854"/>
            </a:xfrm>
            <a:custGeom>
              <a:avLst/>
              <a:gdLst/>
              <a:ahLst/>
              <a:cxnLst>
                <a:cxn ang="0">
                  <a:pos x="wd2" y="hd2"/>
                </a:cxn>
                <a:cxn ang="5400000">
                  <a:pos x="wd2" y="hd2"/>
                </a:cxn>
                <a:cxn ang="10800000">
                  <a:pos x="wd2" y="hd2"/>
                </a:cxn>
                <a:cxn ang="16200000">
                  <a:pos x="wd2" y="hd2"/>
                </a:cxn>
              </a:cxnLst>
              <a:rect l="0" t="0" r="r" b="b"/>
              <a:pathLst>
                <a:path w="21600" h="21586" extrusionOk="0">
                  <a:moveTo>
                    <a:pt x="16536" y="15317"/>
                  </a:moveTo>
                  <a:lnTo>
                    <a:pt x="16511" y="12603"/>
                  </a:lnTo>
                  <a:lnTo>
                    <a:pt x="16510" y="12603"/>
                  </a:lnTo>
                  <a:cubicBezTo>
                    <a:pt x="16510" y="12601"/>
                    <a:pt x="16511" y="12598"/>
                    <a:pt x="16511" y="12596"/>
                  </a:cubicBezTo>
                  <a:cubicBezTo>
                    <a:pt x="16497" y="11097"/>
                    <a:pt x="13851" y="9967"/>
                    <a:pt x="10600" y="10073"/>
                  </a:cubicBezTo>
                  <a:cubicBezTo>
                    <a:pt x="7350" y="10179"/>
                    <a:pt x="4727" y="11481"/>
                    <a:pt x="4741" y="12979"/>
                  </a:cubicBezTo>
                  <a:cubicBezTo>
                    <a:pt x="4741" y="12982"/>
                    <a:pt x="4741" y="12984"/>
                    <a:pt x="4741" y="12986"/>
                  </a:cubicBezTo>
                  <a:lnTo>
                    <a:pt x="4741" y="12986"/>
                  </a:lnTo>
                  <a:lnTo>
                    <a:pt x="4744" y="13374"/>
                  </a:lnTo>
                  <a:lnTo>
                    <a:pt x="0" y="9650"/>
                  </a:lnTo>
                  <a:lnTo>
                    <a:pt x="10506" y="0"/>
                  </a:lnTo>
                  <a:lnTo>
                    <a:pt x="21600" y="11274"/>
                  </a:lnTo>
                  <a:cubicBezTo>
                    <a:pt x="21600" y="11274"/>
                    <a:pt x="16536" y="15317"/>
                    <a:pt x="16536" y="15317"/>
                  </a:cubicBezTo>
                  <a:close/>
                  <a:moveTo>
                    <a:pt x="3433" y="20010"/>
                  </a:moveTo>
                  <a:cubicBezTo>
                    <a:pt x="3441" y="20866"/>
                    <a:pt x="3096" y="21572"/>
                    <a:pt x="2663" y="21586"/>
                  </a:cubicBezTo>
                  <a:cubicBezTo>
                    <a:pt x="2229" y="21600"/>
                    <a:pt x="1871" y="20917"/>
                    <a:pt x="1863" y="20061"/>
                  </a:cubicBezTo>
                  <a:cubicBezTo>
                    <a:pt x="1858" y="19488"/>
                    <a:pt x="2012" y="18988"/>
                    <a:pt x="2243" y="18712"/>
                  </a:cubicBezTo>
                  <a:lnTo>
                    <a:pt x="2180" y="11901"/>
                  </a:lnTo>
                  <a:lnTo>
                    <a:pt x="2970" y="12521"/>
                  </a:lnTo>
                  <a:lnTo>
                    <a:pt x="3028" y="18686"/>
                  </a:lnTo>
                  <a:cubicBezTo>
                    <a:pt x="3264" y="18947"/>
                    <a:pt x="3427" y="19437"/>
                    <a:pt x="3433" y="20010"/>
                  </a:cubicBezTo>
                  <a:close/>
                  <a:moveTo>
                    <a:pt x="15799" y="20383"/>
                  </a:moveTo>
                  <a:lnTo>
                    <a:pt x="15729" y="12978"/>
                  </a:lnTo>
                  <a:cubicBezTo>
                    <a:pt x="15274" y="12403"/>
                    <a:pt x="13503" y="11530"/>
                    <a:pt x="10615" y="11624"/>
                  </a:cubicBezTo>
                  <a:cubicBezTo>
                    <a:pt x="7726" y="11718"/>
                    <a:pt x="5972" y="12706"/>
                    <a:pt x="5529" y="13310"/>
                  </a:cubicBezTo>
                  <a:lnTo>
                    <a:pt x="5598" y="20715"/>
                  </a:lnTo>
                  <a:cubicBezTo>
                    <a:pt x="5598" y="20715"/>
                    <a:pt x="15799" y="20383"/>
                    <a:pt x="15799" y="2038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08" name="Shape 11684"/>
            <p:cNvSpPr/>
            <p:nvPr/>
          </p:nvSpPr>
          <p:spPr>
            <a:xfrm>
              <a:off x="6368013" y="2190953"/>
              <a:ext cx="201639" cy="428224"/>
            </a:xfrm>
            <a:custGeom>
              <a:avLst/>
              <a:gdLst/>
              <a:ahLst/>
              <a:cxnLst>
                <a:cxn ang="0">
                  <a:pos x="wd2" y="hd2"/>
                </a:cxn>
                <a:cxn ang="5400000">
                  <a:pos x="wd2" y="hd2"/>
                </a:cxn>
                <a:cxn ang="10800000">
                  <a:pos x="wd2" y="hd2"/>
                </a:cxn>
                <a:cxn ang="16200000">
                  <a:pos x="wd2" y="hd2"/>
                </a:cxn>
              </a:cxnLst>
              <a:rect l="0" t="0" r="r" b="b"/>
              <a:pathLst>
                <a:path w="21600" h="21600" extrusionOk="0">
                  <a:moveTo>
                    <a:pt x="21600" y="20754"/>
                  </a:moveTo>
                  <a:lnTo>
                    <a:pt x="20194" y="19029"/>
                  </a:lnTo>
                  <a:cubicBezTo>
                    <a:pt x="20052" y="19054"/>
                    <a:pt x="18642" y="19310"/>
                    <a:pt x="18642" y="19310"/>
                  </a:cubicBezTo>
                  <a:lnTo>
                    <a:pt x="18509" y="19147"/>
                  </a:lnTo>
                  <a:lnTo>
                    <a:pt x="20060" y="18865"/>
                  </a:lnTo>
                  <a:lnTo>
                    <a:pt x="19445" y="18111"/>
                  </a:lnTo>
                  <a:cubicBezTo>
                    <a:pt x="19309" y="18136"/>
                    <a:pt x="18305" y="18318"/>
                    <a:pt x="18305" y="18318"/>
                  </a:cubicBezTo>
                  <a:lnTo>
                    <a:pt x="18172" y="18155"/>
                  </a:lnTo>
                  <a:lnTo>
                    <a:pt x="19312" y="17947"/>
                  </a:lnTo>
                  <a:lnTo>
                    <a:pt x="18697" y="17193"/>
                  </a:lnTo>
                  <a:cubicBezTo>
                    <a:pt x="18556" y="17219"/>
                    <a:pt x="17145" y="17474"/>
                    <a:pt x="17145" y="17474"/>
                  </a:cubicBezTo>
                  <a:lnTo>
                    <a:pt x="17013" y="17311"/>
                  </a:lnTo>
                  <a:lnTo>
                    <a:pt x="18564" y="17030"/>
                  </a:lnTo>
                  <a:lnTo>
                    <a:pt x="17948" y="16275"/>
                  </a:lnTo>
                  <a:cubicBezTo>
                    <a:pt x="17812" y="16299"/>
                    <a:pt x="16808" y="16482"/>
                    <a:pt x="16808" y="16482"/>
                  </a:cubicBezTo>
                  <a:lnTo>
                    <a:pt x="16675" y="16318"/>
                  </a:lnTo>
                  <a:lnTo>
                    <a:pt x="17815" y="16111"/>
                  </a:lnTo>
                  <a:lnTo>
                    <a:pt x="17200" y="15357"/>
                  </a:lnTo>
                  <a:cubicBezTo>
                    <a:pt x="17059" y="15383"/>
                    <a:pt x="15649" y="15639"/>
                    <a:pt x="15649" y="15639"/>
                  </a:cubicBezTo>
                  <a:lnTo>
                    <a:pt x="15515" y="15475"/>
                  </a:lnTo>
                  <a:lnTo>
                    <a:pt x="17067" y="15193"/>
                  </a:lnTo>
                  <a:lnTo>
                    <a:pt x="16452" y="14439"/>
                  </a:lnTo>
                  <a:cubicBezTo>
                    <a:pt x="16316" y="14464"/>
                    <a:pt x="15312" y="14647"/>
                    <a:pt x="15312" y="14647"/>
                  </a:cubicBezTo>
                  <a:lnTo>
                    <a:pt x="15179" y="14483"/>
                  </a:lnTo>
                  <a:lnTo>
                    <a:pt x="16319" y="14275"/>
                  </a:lnTo>
                  <a:lnTo>
                    <a:pt x="15704" y="13522"/>
                  </a:lnTo>
                  <a:cubicBezTo>
                    <a:pt x="15563" y="13547"/>
                    <a:pt x="14152" y="13802"/>
                    <a:pt x="14152" y="13802"/>
                  </a:cubicBezTo>
                  <a:lnTo>
                    <a:pt x="14018" y="13638"/>
                  </a:lnTo>
                  <a:lnTo>
                    <a:pt x="15571" y="13358"/>
                  </a:lnTo>
                  <a:lnTo>
                    <a:pt x="14955" y="12603"/>
                  </a:lnTo>
                  <a:cubicBezTo>
                    <a:pt x="14819" y="12628"/>
                    <a:pt x="13815" y="12810"/>
                    <a:pt x="13815" y="12810"/>
                  </a:cubicBezTo>
                  <a:lnTo>
                    <a:pt x="13681" y="12646"/>
                  </a:lnTo>
                  <a:lnTo>
                    <a:pt x="14822" y="12439"/>
                  </a:lnTo>
                  <a:lnTo>
                    <a:pt x="14207" y="11685"/>
                  </a:lnTo>
                  <a:cubicBezTo>
                    <a:pt x="14066" y="11711"/>
                    <a:pt x="12656" y="11967"/>
                    <a:pt x="12656" y="11967"/>
                  </a:cubicBezTo>
                  <a:lnTo>
                    <a:pt x="12522" y="11803"/>
                  </a:lnTo>
                  <a:lnTo>
                    <a:pt x="14073" y="11521"/>
                  </a:lnTo>
                  <a:lnTo>
                    <a:pt x="13459" y="10768"/>
                  </a:lnTo>
                  <a:cubicBezTo>
                    <a:pt x="13323" y="10792"/>
                    <a:pt x="12318" y="10974"/>
                    <a:pt x="12318" y="10974"/>
                  </a:cubicBezTo>
                  <a:lnTo>
                    <a:pt x="12185" y="10811"/>
                  </a:lnTo>
                  <a:lnTo>
                    <a:pt x="13325" y="10604"/>
                  </a:lnTo>
                  <a:lnTo>
                    <a:pt x="12710" y="9849"/>
                  </a:lnTo>
                  <a:cubicBezTo>
                    <a:pt x="12569" y="9874"/>
                    <a:pt x="11159" y="10131"/>
                    <a:pt x="11159" y="10131"/>
                  </a:cubicBezTo>
                  <a:lnTo>
                    <a:pt x="11025" y="9967"/>
                  </a:lnTo>
                  <a:lnTo>
                    <a:pt x="12577" y="9686"/>
                  </a:lnTo>
                  <a:lnTo>
                    <a:pt x="11962" y="8931"/>
                  </a:lnTo>
                  <a:cubicBezTo>
                    <a:pt x="11826" y="8956"/>
                    <a:pt x="10822" y="9139"/>
                    <a:pt x="10822" y="9139"/>
                  </a:cubicBezTo>
                  <a:lnTo>
                    <a:pt x="10688" y="8975"/>
                  </a:lnTo>
                  <a:lnTo>
                    <a:pt x="11828" y="8767"/>
                  </a:lnTo>
                  <a:lnTo>
                    <a:pt x="11214" y="8014"/>
                  </a:lnTo>
                  <a:cubicBezTo>
                    <a:pt x="11073" y="8039"/>
                    <a:pt x="9663" y="8295"/>
                    <a:pt x="9663" y="8295"/>
                  </a:cubicBezTo>
                  <a:lnTo>
                    <a:pt x="9529" y="8131"/>
                  </a:lnTo>
                  <a:lnTo>
                    <a:pt x="11080" y="7850"/>
                  </a:lnTo>
                  <a:lnTo>
                    <a:pt x="10465" y="7095"/>
                  </a:lnTo>
                  <a:cubicBezTo>
                    <a:pt x="10329" y="7120"/>
                    <a:pt x="9325" y="7302"/>
                    <a:pt x="9325" y="7302"/>
                  </a:cubicBezTo>
                  <a:lnTo>
                    <a:pt x="9191" y="7138"/>
                  </a:lnTo>
                  <a:lnTo>
                    <a:pt x="10332" y="6932"/>
                  </a:lnTo>
                  <a:lnTo>
                    <a:pt x="9717" y="6177"/>
                  </a:lnTo>
                  <a:cubicBezTo>
                    <a:pt x="9576" y="6203"/>
                    <a:pt x="8165" y="6459"/>
                    <a:pt x="8165" y="6459"/>
                  </a:cubicBezTo>
                  <a:lnTo>
                    <a:pt x="8032" y="6295"/>
                  </a:lnTo>
                  <a:lnTo>
                    <a:pt x="9583" y="6013"/>
                  </a:lnTo>
                  <a:lnTo>
                    <a:pt x="8969" y="5260"/>
                  </a:lnTo>
                  <a:cubicBezTo>
                    <a:pt x="8832" y="5284"/>
                    <a:pt x="7829" y="5467"/>
                    <a:pt x="7829" y="5467"/>
                  </a:cubicBezTo>
                  <a:lnTo>
                    <a:pt x="7695" y="5303"/>
                  </a:lnTo>
                  <a:lnTo>
                    <a:pt x="8835" y="5096"/>
                  </a:lnTo>
                  <a:lnTo>
                    <a:pt x="8221" y="4342"/>
                  </a:lnTo>
                  <a:cubicBezTo>
                    <a:pt x="8079" y="4367"/>
                    <a:pt x="6669" y="4624"/>
                    <a:pt x="6669" y="4624"/>
                  </a:cubicBezTo>
                  <a:lnTo>
                    <a:pt x="6536" y="4460"/>
                  </a:lnTo>
                  <a:lnTo>
                    <a:pt x="8087" y="4178"/>
                  </a:lnTo>
                  <a:lnTo>
                    <a:pt x="7472" y="3423"/>
                  </a:lnTo>
                  <a:cubicBezTo>
                    <a:pt x="7335" y="3448"/>
                    <a:pt x="6331" y="3630"/>
                    <a:pt x="6331" y="3630"/>
                  </a:cubicBezTo>
                  <a:lnTo>
                    <a:pt x="6198" y="3467"/>
                  </a:lnTo>
                  <a:lnTo>
                    <a:pt x="7339" y="3260"/>
                  </a:lnTo>
                  <a:lnTo>
                    <a:pt x="6724" y="2505"/>
                  </a:lnTo>
                  <a:cubicBezTo>
                    <a:pt x="6582" y="2531"/>
                    <a:pt x="5172" y="2787"/>
                    <a:pt x="5172" y="2787"/>
                  </a:cubicBezTo>
                  <a:lnTo>
                    <a:pt x="5039" y="2623"/>
                  </a:lnTo>
                  <a:lnTo>
                    <a:pt x="6590" y="2342"/>
                  </a:lnTo>
                  <a:lnTo>
                    <a:pt x="5975" y="1588"/>
                  </a:lnTo>
                  <a:cubicBezTo>
                    <a:pt x="5839" y="1613"/>
                    <a:pt x="4835" y="1795"/>
                    <a:pt x="4835" y="1795"/>
                  </a:cubicBezTo>
                  <a:lnTo>
                    <a:pt x="4702" y="1631"/>
                  </a:lnTo>
                  <a:lnTo>
                    <a:pt x="5842" y="1424"/>
                  </a:lnTo>
                  <a:lnTo>
                    <a:pt x="5227" y="670"/>
                  </a:lnTo>
                  <a:cubicBezTo>
                    <a:pt x="5086" y="696"/>
                    <a:pt x="3675" y="951"/>
                    <a:pt x="3675" y="951"/>
                  </a:cubicBezTo>
                  <a:lnTo>
                    <a:pt x="3543" y="788"/>
                  </a:lnTo>
                  <a:lnTo>
                    <a:pt x="5094" y="506"/>
                  </a:lnTo>
                  <a:lnTo>
                    <a:pt x="4681" y="0"/>
                  </a:lnTo>
                  <a:lnTo>
                    <a:pt x="0" y="846"/>
                  </a:lnTo>
                  <a:lnTo>
                    <a:pt x="16919" y="21600"/>
                  </a:lnTo>
                  <a:lnTo>
                    <a:pt x="21600" y="20754"/>
                  </a:lnTo>
                  <a:close/>
                  <a:moveTo>
                    <a:pt x="18807" y="20622"/>
                  </a:moveTo>
                  <a:cubicBezTo>
                    <a:pt x="18340" y="20707"/>
                    <a:pt x="17816" y="20598"/>
                    <a:pt x="17637" y="20378"/>
                  </a:cubicBezTo>
                  <a:cubicBezTo>
                    <a:pt x="17457" y="20158"/>
                    <a:pt x="17691" y="19911"/>
                    <a:pt x="18158" y="19826"/>
                  </a:cubicBezTo>
                  <a:cubicBezTo>
                    <a:pt x="18626" y="19742"/>
                    <a:pt x="19151" y="19852"/>
                    <a:pt x="19330" y="20072"/>
                  </a:cubicBezTo>
                  <a:cubicBezTo>
                    <a:pt x="19509" y="20292"/>
                    <a:pt x="19275" y="20538"/>
                    <a:pt x="18807" y="20622"/>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09" name="Shape 11685"/>
            <p:cNvSpPr/>
            <p:nvPr/>
          </p:nvSpPr>
          <p:spPr>
            <a:xfrm>
              <a:off x="5667106" y="787573"/>
              <a:ext cx="236396" cy="300225"/>
            </a:xfrm>
            <a:custGeom>
              <a:avLst/>
              <a:gdLst/>
              <a:ahLst/>
              <a:cxnLst>
                <a:cxn ang="0">
                  <a:pos x="wd2" y="hd2"/>
                </a:cxn>
                <a:cxn ang="5400000">
                  <a:pos x="wd2" y="hd2"/>
                </a:cxn>
                <a:cxn ang="10800000">
                  <a:pos x="wd2" y="hd2"/>
                </a:cxn>
                <a:cxn ang="16200000">
                  <a:pos x="wd2" y="hd2"/>
                </a:cxn>
              </a:cxnLst>
              <a:rect l="0" t="0" r="r" b="b"/>
              <a:pathLst>
                <a:path w="21600" h="21600" extrusionOk="0">
                  <a:moveTo>
                    <a:pt x="0" y="837"/>
                  </a:moveTo>
                  <a:lnTo>
                    <a:pt x="1844" y="21600"/>
                  </a:lnTo>
                  <a:lnTo>
                    <a:pt x="21600" y="20512"/>
                  </a:lnTo>
                  <a:lnTo>
                    <a:pt x="20076" y="3352"/>
                  </a:lnTo>
                  <a:lnTo>
                    <a:pt x="15202" y="0"/>
                  </a:lnTo>
                  <a:lnTo>
                    <a:pt x="0" y="837"/>
                  </a:lnTo>
                  <a:close/>
                  <a:moveTo>
                    <a:pt x="6705" y="5273"/>
                  </a:moveTo>
                  <a:lnTo>
                    <a:pt x="13900" y="4876"/>
                  </a:lnTo>
                  <a:lnTo>
                    <a:pt x="13951" y="5450"/>
                  </a:lnTo>
                  <a:lnTo>
                    <a:pt x="6756" y="5846"/>
                  </a:lnTo>
                  <a:lnTo>
                    <a:pt x="6705" y="5273"/>
                  </a:lnTo>
                  <a:close/>
                  <a:moveTo>
                    <a:pt x="3609" y="11120"/>
                  </a:moveTo>
                  <a:lnTo>
                    <a:pt x="18000" y="10328"/>
                  </a:lnTo>
                  <a:lnTo>
                    <a:pt x="18049" y="10884"/>
                  </a:lnTo>
                  <a:lnTo>
                    <a:pt x="3658" y="11677"/>
                  </a:lnTo>
                  <a:lnTo>
                    <a:pt x="3609" y="11120"/>
                  </a:lnTo>
                  <a:close/>
                  <a:moveTo>
                    <a:pt x="3859" y="13936"/>
                  </a:moveTo>
                  <a:lnTo>
                    <a:pt x="18250" y="13144"/>
                  </a:lnTo>
                  <a:lnTo>
                    <a:pt x="18301" y="13717"/>
                  </a:lnTo>
                  <a:lnTo>
                    <a:pt x="3910" y="14509"/>
                  </a:lnTo>
                  <a:lnTo>
                    <a:pt x="3859" y="13936"/>
                  </a:lnTo>
                  <a:close/>
                  <a:moveTo>
                    <a:pt x="4109" y="16753"/>
                  </a:moveTo>
                  <a:lnTo>
                    <a:pt x="11305" y="16357"/>
                  </a:lnTo>
                  <a:lnTo>
                    <a:pt x="11356" y="16930"/>
                  </a:lnTo>
                  <a:lnTo>
                    <a:pt x="4160" y="17326"/>
                  </a:lnTo>
                  <a:lnTo>
                    <a:pt x="4109" y="16753"/>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10" name="Shape 11686"/>
            <p:cNvSpPr/>
            <p:nvPr/>
          </p:nvSpPr>
          <p:spPr>
            <a:xfrm>
              <a:off x="8031636" y="3206851"/>
              <a:ext cx="468234" cy="448581"/>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11" name="Shape 11687"/>
            <p:cNvSpPr/>
            <p:nvPr/>
          </p:nvSpPr>
          <p:spPr>
            <a:xfrm>
              <a:off x="6629111" y="2817118"/>
              <a:ext cx="281131" cy="275574"/>
            </a:xfrm>
            <a:custGeom>
              <a:avLst/>
              <a:gdLst/>
              <a:ahLst/>
              <a:cxnLst>
                <a:cxn ang="0">
                  <a:pos x="wd2" y="hd2"/>
                </a:cxn>
                <a:cxn ang="5400000">
                  <a:pos x="wd2" y="hd2"/>
                </a:cxn>
                <a:cxn ang="10800000">
                  <a:pos x="wd2" y="hd2"/>
                </a:cxn>
                <a:cxn ang="16200000">
                  <a:pos x="wd2" y="hd2"/>
                </a:cxn>
              </a:cxnLst>
              <a:rect l="0" t="0" r="r" b="b"/>
              <a:pathLst>
                <a:path w="20991" h="21600" extrusionOk="0">
                  <a:moveTo>
                    <a:pt x="0" y="6005"/>
                  </a:moveTo>
                  <a:lnTo>
                    <a:pt x="2577" y="11807"/>
                  </a:lnTo>
                  <a:cubicBezTo>
                    <a:pt x="2577" y="11807"/>
                    <a:pt x="3706" y="12286"/>
                    <a:pt x="4255" y="11343"/>
                  </a:cubicBezTo>
                  <a:cubicBezTo>
                    <a:pt x="4860" y="10297"/>
                    <a:pt x="7052" y="9212"/>
                    <a:pt x="8001" y="11472"/>
                  </a:cubicBezTo>
                  <a:cubicBezTo>
                    <a:pt x="8949" y="13731"/>
                    <a:pt x="7204" y="14700"/>
                    <a:pt x="5987" y="14655"/>
                  </a:cubicBezTo>
                  <a:cubicBezTo>
                    <a:pt x="4886" y="14615"/>
                    <a:pt x="4270" y="15618"/>
                    <a:pt x="4270" y="15618"/>
                  </a:cubicBezTo>
                  <a:lnTo>
                    <a:pt x="6927" y="21600"/>
                  </a:lnTo>
                  <a:lnTo>
                    <a:pt x="11852" y="19189"/>
                  </a:lnTo>
                  <a:cubicBezTo>
                    <a:pt x="11852" y="19189"/>
                    <a:pt x="11984" y="18276"/>
                    <a:pt x="11207" y="17738"/>
                  </a:cubicBezTo>
                  <a:cubicBezTo>
                    <a:pt x="10263" y="17087"/>
                    <a:pt x="9280" y="15038"/>
                    <a:pt x="11605" y="13899"/>
                  </a:cubicBezTo>
                  <a:cubicBezTo>
                    <a:pt x="13931" y="12761"/>
                    <a:pt x="14808" y="14792"/>
                    <a:pt x="14617" y="16180"/>
                  </a:cubicBezTo>
                  <a:cubicBezTo>
                    <a:pt x="14474" y="17220"/>
                    <a:pt x="15221" y="17540"/>
                    <a:pt x="15221" y="17540"/>
                  </a:cubicBezTo>
                  <a:lnTo>
                    <a:pt x="19368" y="15510"/>
                  </a:lnTo>
                  <a:cubicBezTo>
                    <a:pt x="19368" y="15510"/>
                    <a:pt x="17338" y="11290"/>
                    <a:pt x="17019" y="10076"/>
                  </a:cubicBezTo>
                  <a:cubicBezTo>
                    <a:pt x="16676" y="8775"/>
                    <a:pt x="18369" y="8955"/>
                    <a:pt x="18673" y="8964"/>
                  </a:cubicBezTo>
                  <a:cubicBezTo>
                    <a:pt x="20424" y="9020"/>
                    <a:pt x="21600" y="7510"/>
                    <a:pt x="20656" y="5385"/>
                  </a:cubicBezTo>
                  <a:cubicBezTo>
                    <a:pt x="19712" y="3260"/>
                    <a:pt x="17321" y="3778"/>
                    <a:pt x="16643" y="5120"/>
                  </a:cubicBezTo>
                  <a:cubicBezTo>
                    <a:pt x="16139" y="6117"/>
                    <a:pt x="15546" y="6529"/>
                    <a:pt x="15164" y="5995"/>
                  </a:cubicBezTo>
                  <a:cubicBezTo>
                    <a:pt x="14272" y="4748"/>
                    <a:pt x="12268" y="0"/>
                    <a:pt x="12268" y="0"/>
                  </a:cubicBezTo>
                  <a:lnTo>
                    <a:pt x="8380" y="1903"/>
                  </a:lnTo>
                  <a:cubicBezTo>
                    <a:pt x="8380" y="1903"/>
                    <a:pt x="8041" y="3203"/>
                    <a:pt x="8973" y="3711"/>
                  </a:cubicBezTo>
                  <a:cubicBezTo>
                    <a:pt x="10375" y="4474"/>
                    <a:pt x="10679" y="6519"/>
                    <a:pt x="8834" y="7423"/>
                  </a:cubicBezTo>
                  <a:cubicBezTo>
                    <a:pt x="6988" y="8326"/>
                    <a:pt x="5715" y="6969"/>
                    <a:pt x="5997" y="5295"/>
                  </a:cubicBezTo>
                  <a:cubicBezTo>
                    <a:pt x="6154" y="4357"/>
                    <a:pt x="5083" y="3527"/>
                    <a:pt x="5083" y="3527"/>
                  </a:cubicBezTo>
                  <a:cubicBezTo>
                    <a:pt x="5083" y="3527"/>
                    <a:pt x="0" y="6005"/>
                    <a:pt x="0" y="600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12" name="Shape 11688"/>
            <p:cNvSpPr/>
            <p:nvPr/>
          </p:nvSpPr>
          <p:spPr>
            <a:xfrm>
              <a:off x="8327606" y="920535"/>
              <a:ext cx="226583" cy="242482"/>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14" name="Shape 11690"/>
            <p:cNvSpPr/>
            <p:nvPr/>
          </p:nvSpPr>
          <p:spPr>
            <a:xfrm>
              <a:off x="9529357" y="1903500"/>
              <a:ext cx="183071" cy="195916"/>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15" name="Shape 11691"/>
            <p:cNvSpPr/>
            <p:nvPr/>
          </p:nvSpPr>
          <p:spPr>
            <a:xfrm>
              <a:off x="5785303" y="1966102"/>
              <a:ext cx="495358" cy="324066"/>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16" name="Shape 11692"/>
            <p:cNvSpPr/>
            <p:nvPr/>
          </p:nvSpPr>
          <p:spPr>
            <a:xfrm>
              <a:off x="6561504" y="2141130"/>
              <a:ext cx="397415" cy="415393"/>
            </a:xfrm>
            <a:custGeom>
              <a:avLst/>
              <a:gdLst/>
              <a:ahLst/>
              <a:cxnLst>
                <a:cxn ang="0">
                  <a:pos x="wd2" y="hd2"/>
                </a:cxn>
                <a:cxn ang="5400000">
                  <a:pos x="wd2" y="hd2"/>
                </a:cxn>
                <a:cxn ang="10800000">
                  <a:pos x="wd2" y="hd2"/>
                </a:cxn>
                <a:cxn ang="16200000">
                  <a:pos x="wd2" y="hd2"/>
                </a:cxn>
              </a:cxnLst>
              <a:rect l="0" t="0" r="r" b="b"/>
              <a:pathLst>
                <a:path w="21600" h="21600" extrusionOk="0">
                  <a:moveTo>
                    <a:pt x="5147" y="16723"/>
                  </a:moveTo>
                  <a:lnTo>
                    <a:pt x="0" y="16809"/>
                  </a:lnTo>
                  <a:lnTo>
                    <a:pt x="2774" y="12622"/>
                  </a:lnTo>
                  <a:cubicBezTo>
                    <a:pt x="2774" y="12622"/>
                    <a:pt x="5147" y="16723"/>
                    <a:pt x="5147" y="16723"/>
                  </a:cubicBezTo>
                  <a:close/>
                  <a:moveTo>
                    <a:pt x="14076" y="11989"/>
                  </a:moveTo>
                  <a:cubicBezTo>
                    <a:pt x="14302" y="12788"/>
                    <a:pt x="14417" y="13471"/>
                    <a:pt x="14416" y="13825"/>
                  </a:cubicBezTo>
                  <a:cubicBezTo>
                    <a:pt x="15694" y="13667"/>
                    <a:pt x="17017" y="14276"/>
                    <a:pt x="17811" y="15648"/>
                  </a:cubicBezTo>
                  <a:cubicBezTo>
                    <a:pt x="18851" y="17445"/>
                    <a:pt x="17597" y="21598"/>
                    <a:pt x="17597" y="21598"/>
                  </a:cubicBezTo>
                  <a:cubicBezTo>
                    <a:pt x="17597" y="21598"/>
                    <a:pt x="17595" y="21596"/>
                    <a:pt x="17592" y="21593"/>
                  </a:cubicBezTo>
                  <a:cubicBezTo>
                    <a:pt x="17594" y="21598"/>
                    <a:pt x="17594" y="21600"/>
                    <a:pt x="17594" y="21600"/>
                  </a:cubicBezTo>
                  <a:cubicBezTo>
                    <a:pt x="17594" y="21600"/>
                    <a:pt x="13250" y="20419"/>
                    <a:pt x="12210" y="18622"/>
                  </a:cubicBezTo>
                  <a:cubicBezTo>
                    <a:pt x="11424" y="17264"/>
                    <a:pt x="11576" y="15881"/>
                    <a:pt x="12373" y="14927"/>
                  </a:cubicBezTo>
                  <a:cubicBezTo>
                    <a:pt x="12061" y="14746"/>
                    <a:pt x="11508" y="14286"/>
                    <a:pt x="10910" y="13667"/>
                  </a:cubicBezTo>
                  <a:lnTo>
                    <a:pt x="5848" y="16352"/>
                  </a:lnTo>
                  <a:lnTo>
                    <a:pt x="3475" y="12249"/>
                  </a:lnTo>
                  <a:lnTo>
                    <a:pt x="8299" y="9692"/>
                  </a:lnTo>
                  <a:cubicBezTo>
                    <a:pt x="7229" y="7299"/>
                    <a:pt x="5819" y="3586"/>
                    <a:pt x="5332" y="2032"/>
                  </a:cubicBezTo>
                  <a:cubicBezTo>
                    <a:pt x="4875" y="574"/>
                    <a:pt x="5000" y="148"/>
                    <a:pt x="5066" y="36"/>
                  </a:cubicBezTo>
                  <a:cubicBezTo>
                    <a:pt x="5058" y="23"/>
                    <a:pt x="5065" y="20"/>
                    <a:pt x="5078" y="19"/>
                  </a:cubicBezTo>
                  <a:cubicBezTo>
                    <a:pt x="5088" y="6"/>
                    <a:pt x="5095" y="0"/>
                    <a:pt x="5095" y="0"/>
                  </a:cubicBezTo>
                  <a:cubicBezTo>
                    <a:pt x="5240" y="24"/>
                    <a:pt x="5683" y="148"/>
                    <a:pt x="6732" y="1292"/>
                  </a:cubicBezTo>
                  <a:cubicBezTo>
                    <a:pt x="7850" y="2510"/>
                    <a:pt x="10390" y="5624"/>
                    <a:pt x="11941" y="7761"/>
                  </a:cubicBezTo>
                  <a:lnTo>
                    <a:pt x="15980" y="5619"/>
                  </a:lnTo>
                  <a:lnTo>
                    <a:pt x="18355" y="9720"/>
                  </a:lnTo>
                  <a:cubicBezTo>
                    <a:pt x="18355" y="9720"/>
                    <a:pt x="14076" y="11989"/>
                    <a:pt x="14076" y="11989"/>
                  </a:cubicBezTo>
                  <a:close/>
                  <a:moveTo>
                    <a:pt x="16695" y="5238"/>
                  </a:moveTo>
                  <a:lnTo>
                    <a:pt x="19224" y="3898"/>
                  </a:lnTo>
                  <a:lnTo>
                    <a:pt x="21600" y="7999"/>
                  </a:lnTo>
                  <a:lnTo>
                    <a:pt x="19071" y="9339"/>
                  </a:lnTo>
                  <a:cubicBezTo>
                    <a:pt x="19071" y="9339"/>
                    <a:pt x="16695" y="5238"/>
                    <a:pt x="16695" y="523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17" name="Shape 11693"/>
            <p:cNvSpPr/>
            <p:nvPr/>
          </p:nvSpPr>
          <p:spPr>
            <a:xfrm>
              <a:off x="9693281" y="2234452"/>
              <a:ext cx="271637" cy="431174"/>
            </a:xfrm>
            <a:custGeom>
              <a:avLst/>
              <a:gdLst/>
              <a:ahLst/>
              <a:cxnLst>
                <a:cxn ang="0">
                  <a:pos x="wd2" y="hd2"/>
                </a:cxn>
                <a:cxn ang="5400000">
                  <a:pos x="wd2" y="hd2"/>
                </a:cxn>
                <a:cxn ang="10800000">
                  <a:pos x="wd2" y="hd2"/>
                </a:cxn>
                <a:cxn ang="16200000">
                  <a:pos x="wd2" y="hd2"/>
                </a:cxn>
              </a:cxnLst>
              <a:rect l="0" t="0" r="r" b="b"/>
              <a:pathLst>
                <a:path w="21015" h="21600" extrusionOk="0">
                  <a:moveTo>
                    <a:pt x="0" y="938"/>
                  </a:moveTo>
                  <a:lnTo>
                    <a:pt x="6284" y="11455"/>
                  </a:lnTo>
                  <a:lnTo>
                    <a:pt x="10032" y="10516"/>
                  </a:lnTo>
                  <a:lnTo>
                    <a:pt x="6771" y="5067"/>
                  </a:lnTo>
                  <a:cubicBezTo>
                    <a:pt x="7276" y="5103"/>
                    <a:pt x="7799" y="5064"/>
                    <a:pt x="8290" y="4918"/>
                  </a:cubicBezTo>
                  <a:cubicBezTo>
                    <a:pt x="9265" y="4628"/>
                    <a:pt x="9902" y="4019"/>
                    <a:pt x="10109" y="3335"/>
                  </a:cubicBezTo>
                  <a:cubicBezTo>
                    <a:pt x="10127" y="3275"/>
                    <a:pt x="10142" y="3214"/>
                    <a:pt x="10154" y="3153"/>
                  </a:cubicBezTo>
                  <a:cubicBezTo>
                    <a:pt x="11859" y="3250"/>
                    <a:pt x="13418" y="3571"/>
                    <a:pt x="14738" y="4133"/>
                  </a:cubicBezTo>
                  <a:cubicBezTo>
                    <a:pt x="16916" y="5061"/>
                    <a:pt x="18325" y="6560"/>
                    <a:pt x="18814" y="8470"/>
                  </a:cubicBezTo>
                  <a:cubicBezTo>
                    <a:pt x="19575" y="11446"/>
                    <a:pt x="17428" y="14404"/>
                    <a:pt x="13562" y="15911"/>
                  </a:cubicBezTo>
                  <a:lnTo>
                    <a:pt x="12515" y="14314"/>
                  </a:lnTo>
                  <a:lnTo>
                    <a:pt x="15137" y="13594"/>
                  </a:lnTo>
                  <a:lnTo>
                    <a:pt x="14615" y="12797"/>
                  </a:lnTo>
                  <a:lnTo>
                    <a:pt x="5054" y="15424"/>
                  </a:lnTo>
                  <a:lnTo>
                    <a:pt x="5577" y="16221"/>
                  </a:lnTo>
                  <a:lnTo>
                    <a:pt x="8203" y="15499"/>
                  </a:lnTo>
                  <a:lnTo>
                    <a:pt x="9904" y="18094"/>
                  </a:lnTo>
                  <a:lnTo>
                    <a:pt x="4408" y="19605"/>
                  </a:lnTo>
                  <a:lnTo>
                    <a:pt x="5716" y="21600"/>
                  </a:lnTo>
                  <a:lnTo>
                    <a:pt x="21015" y="17395"/>
                  </a:lnTo>
                  <a:lnTo>
                    <a:pt x="19707" y="15399"/>
                  </a:lnTo>
                  <a:lnTo>
                    <a:pt x="15876" y="16453"/>
                  </a:lnTo>
                  <a:cubicBezTo>
                    <a:pt x="19603" y="14559"/>
                    <a:pt x="21600" y="11416"/>
                    <a:pt x="20792" y="8258"/>
                  </a:cubicBezTo>
                  <a:cubicBezTo>
                    <a:pt x="20210" y="5981"/>
                    <a:pt x="18497" y="4180"/>
                    <a:pt x="15839" y="3048"/>
                  </a:cubicBezTo>
                  <a:cubicBezTo>
                    <a:pt x="14076" y="2297"/>
                    <a:pt x="11998" y="1893"/>
                    <a:pt x="9725" y="1829"/>
                  </a:cubicBezTo>
                  <a:cubicBezTo>
                    <a:pt x="8880" y="999"/>
                    <a:pt x="7217" y="649"/>
                    <a:pt x="5755" y="1051"/>
                  </a:cubicBezTo>
                  <a:cubicBezTo>
                    <a:pt x="5329" y="1168"/>
                    <a:pt x="4967" y="1337"/>
                    <a:pt x="4668" y="1543"/>
                  </a:cubicBezTo>
                  <a:lnTo>
                    <a:pt x="3742" y="0"/>
                  </a:lnTo>
                  <a:lnTo>
                    <a:pt x="0" y="938"/>
                  </a:lnTo>
                  <a:close/>
                  <a:moveTo>
                    <a:pt x="6539" y="2246"/>
                  </a:moveTo>
                  <a:cubicBezTo>
                    <a:pt x="7096" y="2088"/>
                    <a:pt x="7748" y="2205"/>
                    <a:pt x="8082" y="2533"/>
                  </a:cubicBezTo>
                  <a:cubicBezTo>
                    <a:pt x="8426" y="2872"/>
                    <a:pt x="8318" y="3324"/>
                    <a:pt x="7835" y="3581"/>
                  </a:cubicBezTo>
                  <a:cubicBezTo>
                    <a:pt x="7738" y="3636"/>
                    <a:pt x="7630" y="3685"/>
                    <a:pt x="7504" y="3719"/>
                  </a:cubicBezTo>
                  <a:cubicBezTo>
                    <a:pt x="6877" y="3892"/>
                    <a:pt x="6149" y="3701"/>
                    <a:pt x="5884" y="3295"/>
                  </a:cubicBezTo>
                  <a:cubicBezTo>
                    <a:pt x="5620" y="2890"/>
                    <a:pt x="5916" y="2423"/>
                    <a:pt x="6539" y="22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18" name="Shape 11694"/>
            <p:cNvSpPr/>
            <p:nvPr/>
          </p:nvSpPr>
          <p:spPr>
            <a:xfrm>
              <a:off x="8740489" y="1120059"/>
              <a:ext cx="326453" cy="231397"/>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19" name="Shape 11695"/>
            <p:cNvSpPr/>
            <p:nvPr/>
          </p:nvSpPr>
          <p:spPr>
            <a:xfrm>
              <a:off x="7694038" y="3325336"/>
              <a:ext cx="271498" cy="29054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20" name="Shape 11696"/>
            <p:cNvSpPr/>
            <p:nvPr/>
          </p:nvSpPr>
          <p:spPr>
            <a:xfrm>
              <a:off x="7359311" y="3646177"/>
              <a:ext cx="358424" cy="358424"/>
            </a:xfrm>
            <a:custGeom>
              <a:avLst/>
              <a:gdLst/>
              <a:ahLst/>
              <a:cxnLst>
                <a:cxn ang="0">
                  <a:pos x="wd2" y="hd2"/>
                </a:cxn>
                <a:cxn ang="5400000">
                  <a:pos x="wd2" y="hd2"/>
                </a:cxn>
                <a:cxn ang="10800000">
                  <a:pos x="wd2" y="hd2"/>
                </a:cxn>
                <a:cxn ang="16200000">
                  <a:pos x="wd2" y="hd2"/>
                </a:cxn>
              </a:cxnLst>
              <a:rect l="0" t="0" r="r" b="b"/>
              <a:pathLst>
                <a:path w="18957" h="18957" extrusionOk="0">
                  <a:moveTo>
                    <a:pt x="5474" y="890"/>
                  </a:moveTo>
                  <a:cubicBezTo>
                    <a:pt x="729" y="3103"/>
                    <a:pt x="-1322" y="8738"/>
                    <a:pt x="890" y="13482"/>
                  </a:cubicBezTo>
                  <a:cubicBezTo>
                    <a:pt x="3103" y="18227"/>
                    <a:pt x="8738" y="20278"/>
                    <a:pt x="13482" y="18066"/>
                  </a:cubicBezTo>
                  <a:cubicBezTo>
                    <a:pt x="18227" y="15853"/>
                    <a:pt x="20278" y="10218"/>
                    <a:pt x="18066" y="5474"/>
                  </a:cubicBezTo>
                  <a:cubicBezTo>
                    <a:pt x="15853" y="729"/>
                    <a:pt x="10218" y="-1322"/>
                    <a:pt x="5474" y="890"/>
                  </a:cubicBezTo>
                  <a:close/>
                  <a:moveTo>
                    <a:pt x="6178" y="2402"/>
                  </a:moveTo>
                  <a:cubicBezTo>
                    <a:pt x="6348" y="2323"/>
                    <a:pt x="6545" y="2302"/>
                    <a:pt x="6734" y="2371"/>
                  </a:cubicBezTo>
                  <a:cubicBezTo>
                    <a:pt x="7112" y="2509"/>
                    <a:pt x="7308" y="2929"/>
                    <a:pt x="7170" y="3307"/>
                  </a:cubicBezTo>
                  <a:cubicBezTo>
                    <a:pt x="7033" y="3685"/>
                    <a:pt x="6612" y="3882"/>
                    <a:pt x="6234" y="3744"/>
                  </a:cubicBezTo>
                  <a:cubicBezTo>
                    <a:pt x="5856" y="3606"/>
                    <a:pt x="5660" y="3186"/>
                    <a:pt x="5798" y="2808"/>
                  </a:cubicBezTo>
                  <a:cubicBezTo>
                    <a:pt x="5866" y="2618"/>
                    <a:pt x="6009" y="2481"/>
                    <a:pt x="6178" y="2402"/>
                  </a:cubicBezTo>
                  <a:close/>
                  <a:moveTo>
                    <a:pt x="7039" y="4248"/>
                  </a:moveTo>
                  <a:cubicBezTo>
                    <a:pt x="7237" y="4156"/>
                    <a:pt x="7476" y="4242"/>
                    <a:pt x="7569" y="4441"/>
                  </a:cubicBezTo>
                  <a:lnTo>
                    <a:pt x="9434" y="8440"/>
                  </a:lnTo>
                  <a:cubicBezTo>
                    <a:pt x="9580" y="8433"/>
                    <a:pt x="9718" y="8366"/>
                    <a:pt x="9863" y="8419"/>
                  </a:cubicBezTo>
                  <a:cubicBezTo>
                    <a:pt x="10010" y="8472"/>
                    <a:pt x="10085" y="8605"/>
                    <a:pt x="10192" y="8705"/>
                  </a:cubicBezTo>
                  <a:lnTo>
                    <a:pt x="13175" y="7314"/>
                  </a:lnTo>
                  <a:cubicBezTo>
                    <a:pt x="13373" y="7222"/>
                    <a:pt x="13612" y="7309"/>
                    <a:pt x="13705" y="7507"/>
                  </a:cubicBezTo>
                  <a:cubicBezTo>
                    <a:pt x="13797" y="7705"/>
                    <a:pt x="13710" y="7944"/>
                    <a:pt x="13512" y="8037"/>
                  </a:cubicBezTo>
                  <a:lnTo>
                    <a:pt x="10529" y="9427"/>
                  </a:lnTo>
                  <a:cubicBezTo>
                    <a:pt x="10537" y="9574"/>
                    <a:pt x="10591" y="9717"/>
                    <a:pt x="10537" y="9863"/>
                  </a:cubicBezTo>
                  <a:cubicBezTo>
                    <a:pt x="10325" y="10447"/>
                    <a:pt x="9676" y="10750"/>
                    <a:pt x="9092" y="10537"/>
                  </a:cubicBezTo>
                  <a:cubicBezTo>
                    <a:pt x="8509" y="10325"/>
                    <a:pt x="8206" y="9676"/>
                    <a:pt x="8419" y="9092"/>
                  </a:cubicBezTo>
                  <a:cubicBezTo>
                    <a:pt x="8474" y="8942"/>
                    <a:pt x="8621" y="8880"/>
                    <a:pt x="8725" y="8771"/>
                  </a:cubicBezTo>
                  <a:lnTo>
                    <a:pt x="6860" y="4771"/>
                  </a:lnTo>
                  <a:cubicBezTo>
                    <a:pt x="6767" y="4573"/>
                    <a:pt x="6841" y="4340"/>
                    <a:pt x="7039" y="4248"/>
                  </a:cubicBezTo>
                  <a:close/>
                  <a:moveTo>
                    <a:pt x="2738" y="11823"/>
                  </a:moveTo>
                  <a:cubicBezTo>
                    <a:pt x="2908" y="11744"/>
                    <a:pt x="3105" y="11723"/>
                    <a:pt x="3294" y="11792"/>
                  </a:cubicBezTo>
                  <a:cubicBezTo>
                    <a:pt x="3672" y="11930"/>
                    <a:pt x="3868" y="12350"/>
                    <a:pt x="3730" y="12728"/>
                  </a:cubicBezTo>
                  <a:cubicBezTo>
                    <a:pt x="3593" y="13106"/>
                    <a:pt x="3172" y="13302"/>
                    <a:pt x="2794" y="13165"/>
                  </a:cubicBezTo>
                  <a:cubicBezTo>
                    <a:pt x="2416" y="13027"/>
                    <a:pt x="2220" y="12607"/>
                    <a:pt x="2358" y="12228"/>
                  </a:cubicBezTo>
                  <a:cubicBezTo>
                    <a:pt x="2426" y="12039"/>
                    <a:pt x="2569" y="11902"/>
                    <a:pt x="2738" y="11823"/>
                  </a:cubicBezTo>
                  <a:close/>
                  <a:moveTo>
                    <a:pt x="15620" y="5816"/>
                  </a:moveTo>
                  <a:cubicBezTo>
                    <a:pt x="15789" y="5737"/>
                    <a:pt x="15973" y="5722"/>
                    <a:pt x="16162" y="5791"/>
                  </a:cubicBezTo>
                  <a:cubicBezTo>
                    <a:pt x="16540" y="5929"/>
                    <a:pt x="16736" y="6349"/>
                    <a:pt x="16598" y="6728"/>
                  </a:cubicBezTo>
                  <a:cubicBezTo>
                    <a:pt x="16461" y="7106"/>
                    <a:pt x="16054" y="7296"/>
                    <a:pt x="15675" y="7158"/>
                  </a:cubicBezTo>
                  <a:cubicBezTo>
                    <a:pt x="15297" y="7020"/>
                    <a:pt x="15101" y="6600"/>
                    <a:pt x="15239" y="6222"/>
                  </a:cubicBezTo>
                  <a:cubicBezTo>
                    <a:pt x="15308" y="6033"/>
                    <a:pt x="15451" y="5895"/>
                    <a:pt x="15620" y="5816"/>
                  </a:cubicBezTo>
                  <a:close/>
                  <a:moveTo>
                    <a:pt x="12166" y="15243"/>
                  </a:moveTo>
                  <a:cubicBezTo>
                    <a:pt x="12335" y="15164"/>
                    <a:pt x="12533" y="15143"/>
                    <a:pt x="12722" y="15212"/>
                  </a:cubicBezTo>
                  <a:cubicBezTo>
                    <a:pt x="13100" y="15350"/>
                    <a:pt x="13296" y="15770"/>
                    <a:pt x="13158" y="16148"/>
                  </a:cubicBezTo>
                  <a:cubicBezTo>
                    <a:pt x="13021" y="16526"/>
                    <a:pt x="12600" y="16723"/>
                    <a:pt x="12222" y="16585"/>
                  </a:cubicBezTo>
                  <a:cubicBezTo>
                    <a:pt x="11844" y="16447"/>
                    <a:pt x="11648" y="16027"/>
                    <a:pt x="11785" y="15649"/>
                  </a:cubicBezTo>
                  <a:cubicBezTo>
                    <a:pt x="11854" y="15460"/>
                    <a:pt x="11997" y="15322"/>
                    <a:pt x="12166" y="1524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21" name="Shape 11697"/>
            <p:cNvSpPr/>
            <p:nvPr/>
          </p:nvSpPr>
          <p:spPr>
            <a:xfrm>
              <a:off x="8237561" y="3669371"/>
              <a:ext cx="334418" cy="347541"/>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22" name="Shape 11698"/>
            <p:cNvSpPr/>
            <p:nvPr/>
          </p:nvSpPr>
          <p:spPr>
            <a:xfrm>
              <a:off x="9795730" y="1847118"/>
              <a:ext cx="341158" cy="205846"/>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89"/>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23" name="Shape 11699"/>
            <p:cNvSpPr/>
            <p:nvPr/>
          </p:nvSpPr>
          <p:spPr>
            <a:xfrm>
              <a:off x="8541943" y="3520788"/>
              <a:ext cx="275892" cy="253482"/>
            </a:xfrm>
            <a:custGeom>
              <a:avLst/>
              <a:gdLst/>
              <a:ahLst/>
              <a:cxnLst>
                <a:cxn ang="0">
                  <a:pos x="wd2" y="hd2"/>
                </a:cxn>
                <a:cxn ang="5400000">
                  <a:pos x="wd2" y="hd2"/>
                </a:cxn>
                <a:cxn ang="10800000">
                  <a:pos x="wd2" y="hd2"/>
                </a:cxn>
                <a:cxn ang="16200000">
                  <a:pos x="wd2" y="hd2"/>
                </a:cxn>
              </a:cxnLst>
              <a:rect l="0" t="0" r="r" b="b"/>
              <a:pathLst>
                <a:path w="20391" h="21254" extrusionOk="0">
                  <a:moveTo>
                    <a:pt x="14806" y="20802"/>
                  </a:moveTo>
                  <a:cubicBezTo>
                    <a:pt x="16771" y="20078"/>
                    <a:pt x="18497" y="18506"/>
                    <a:pt x="19509" y="16252"/>
                  </a:cubicBezTo>
                  <a:cubicBezTo>
                    <a:pt x="21534" y="11744"/>
                    <a:pt x="19954" y="6226"/>
                    <a:pt x="15980" y="3929"/>
                  </a:cubicBezTo>
                  <a:cubicBezTo>
                    <a:pt x="12750" y="2062"/>
                    <a:pt x="8929" y="2896"/>
                    <a:pt x="6525" y="5695"/>
                  </a:cubicBezTo>
                  <a:cubicBezTo>
                    <a:pt x="6494" y="5619"/>
                    <a:pt x="6446" y="5549"/>
                    <a:pt x="6387" y="5489"/>
                  </a:cubicBezTo>
                  <a:lnTo>
                    <a:pt x="1181" y="167"/>
                  </a:lnTo>
                  <a:cubicBezTo>
                    <a:pt x="946" y="-73"/>
                    <a:pt x="582" y="-53"/>
                    <a:pt x="370" y="214"/>
                  </a:cubicBezTo>
                  <a:lnTo>
                    <a:pt x="146" y="499"/>
                  </a:lnTo>
                  <a:cubicBezTo>
                    <a:pt x="-66" y="765"/>
                    <a:pt x="-44" y="1177"/>
                    <a:pt x="192" y="1417"/>
                  </a:cubicBezTo>
                  <a:lnTo>
                    <a:pt x="5396" y="6733"/>
                  </a:lnTo>
                  <a:cubicBezTo>
                    <a:pt x="5480" y="6818"/>
                    <a:pt x="5581" y="6859"/>
                    <a:pt x="5685" y="6879"/>
                  </a:cubicBezTo>
                  <a:cubicBezTo>
                    <a:pt x="5480" y="7214"/>
                    <a:pt x="5286" y="7560"/>
                    <a:pt x="5118" y="7933"/>
                  </a:cubicBezTo>
                  <a:cubicBezTo>
                    <a:pt x="3093" y="12441"/>
                    <a:pt x="4673" y="17959"/>
                    <a:pt x="8647" y="20256"/>
                  </a:cubicBezTo>
                  <a:cubicBezTo>
                    <a:pt x="10634" y="21405"/>
                    <a:pt x="12840" y="21527"/>
                    <a:pt x="14806" y="20802"/>
                  </a:cubicBezTo>
                  <a:close/>
                  <a:moveTo>
                    <a:pt x="14414" y="19435"/>
                  </a:moveTo>
                  <a:cubicBezTo>
                    <a:pt x="12758" y="20045"/>
                    <a:pt x="10896" y="19937"/>
                    <a:pt x="9221" y="18969"/>
                  </a:cubicBezTo>
                  <a:cubicBezTo>
                    <a:pt x="5873" y="17034"/>
                    <a:pt x="4542" y="12385"/>
                    <a:pt x="6248" y="8586"/>
                  </a:cubicBezTo>
                  <a:cubicBezTo>
                    <a:pt x="7954" y="4788"/>
                    <a:pt x="12052" y="3277"/>
                    <a:pt x="15400" y="5212"/>
                  </a:cubicBezTo>
                  <a:cubicBezTo>
                    <a:pt x="18748" y="7148"/>
                    <a:pt x="20080" y="11797"/>
                    <a:pt x="18374" y="15596"/>
                  </a:cubicBezTo>
                  <a:cubicBezTo>
                    <a:pt x="17521" y="17495"/>
                    <a:pt x="16070" y="18824"/>
                    <a:pt x="14414" y="1943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24" name="Shape 11700"/>
            <p:cNvSpPr/>
            <p:nvPr/>
          </p:nvSpPr>
          <p:spPr>
            <a:xfrm>
              <a:off x="7845349" y="3738509"/>
              <a:ext cx="240373" cy="266092"/>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25" name="Shape 11701"/>
            <p:cNvSpPr/>
            <p:nvPr/>
          </p:nvSpPr>
          <p:spPr>
            <a:xfrm>
              <a:off x="8529222" y="3220872"/>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26" name="Shape 11702"/>
            <p:cNvSpPr/>
            <p:nvPr/>
          </p:nvSpPr>
          <p:spPr>
            <a:xfrm>
              <a:off x="8717322" y="783737"/>
              <a:ext cx="214164" cy="240301"/>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27" name="Shape 11703"/>
            <p:cNvSpPr/>
            <p:nvPr/>
          </p:nvSpPr>
          <p:spPr>
            <a:xfrm>
              <a:off x="6936533" y="1974265"/>
              <a:ext cx="233119" cy="216998"/>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28" name="Shape 11704"/>
            <p:cNvSpPr/>
            <p:nvPr/>
          </p:nvSpPr>
          <p:spPr>
            <a:xfrm>
              <a:off x="7291759" y="1163381"/>
              <a:ext cx="209452" cy="299486"/>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29" name="Shape 11705"/>
            <p:cNvSpPr/>
            <p:nvPr/>
          </p:nvSpPr>
          <p:spPr>
            <a:xfrm>
              <a:off x="6745105" y="1039160"/>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30" name="Shape 11706"/>
            <p:cNvSpPr/>
            <p:nvPr/>
          </p:nvSpPr>
          <p:spPr>
            <a:xfrm>
              <a:off x="9315466" y="1402914"/>
              <a:ext cx="295442"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31" name="Shape 11707"/>
            <p:cNvSpPr/>
            <p:nvPr/>
          </p:nvSpPr>
          <p:spPr>
            <a:xfrm>
              <a:off x="10035483" y="2100186"/>
              <a:ext cx="226250" cy="250458"/>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33" name="Shape 11709"/>
            <p:cNvSpPr/>
            <p:nvPr/>
          </p:nvSpPr>
          <p:spPr>
            <a:xfrm>
              <a:off x="4622558" y="789571"/>
              <a:ext cx="265624" cy="531246"/>
            </a:xfrm>
            <a:custGeom>
              <a:avLst/>
              <a:gdLst/>
              <a:ahLst/>
              <a:cxnLst>
                <a:cxn ang="0">
                  <a:pos x="wd2" y="hd2"/>
                </a:cxn>
                <a:cxn ang="5400000">
                  <a:pos x="wd2" y="hd2"/>
                </a:cxn>
                <a:cxn ang="10800000">
                  <a:pos x="wd2" y="hd2"/>
                </a:cxn>
                <a:cxn ang="16200000">
                  <a:pos x="wd2" y="hd2"/>
                </a:cxn>
              </a:cxnLst>
              <a:rect l="0" t="0" r="r" b="b"/>
              <a:pathLst>
                <a:path w="21600" h="21600" extrusionOk="0">
                  <a:moveTo>
                    <a:pt x="20250" y="4050"/>
                  </a:moveTo>
                  <a:lnTo>
                    <a:pt x="1618" y="4050"/>
                  </a:lnTo>
                  <a:lnTo>
                    <a:pt x="1618" y="17550"/>
                  </a:lnTo>
                  <a:lnTo>
                    <a:pt x="20250" y="17550"/>
                  </a:lnTo>
                  <a:lnTo>
                    <a:pt x="20250" y="4050"/>
                  </a:lnTo>
                  <a:close/>
                  <a:moveTo>
                    <a:pt x="14175" y="2025"/>
                  </a:moveTo>
                  <a:lnTo>
                    <a:pt x="7425" y="2025"/>
                  </a:lnTo>
                  <a:cubicBezTo>
                    <a:pt x="7052" y="2025"/>
                    <a:pt x="6750" y="2176"/>
                    <a:pt x="6750" y="2363"/>
                  </a:cubicBezTo>
                  <a:cubicBezTo>
                    <a:pt x="6750" y="2549"/>
                    <a:pt x="7052" y="2700"/>
                    <a:pt x="7425" y="2700"/>
                  </a:cubicBezTo>
                  <a:lnTo>
                    <a:pt x="14175" y="2700"/>
                  </a:lnTo>
                  <a:cubicBezTo>
                    <a:pt x="14548" y="2700"/>
                    <a:pt x="14850" y="2549"/>
                    <a:pt x="14850" y="2363"/>
                  </a:cubicBezTo>
                  <a:cubicBezTo>
                    <a:pt x="14850" y="2176"/>
                    <a:pt x="14548" y="2025"/>
                    <a:pt x="14175" y="2025"/>
                  </a:cubicBezTo>
                  <a:close/>
                  <a:moveTo>
                    <a:pt x="11475" y="20250"/>
                  </a:moveTo>
                  <a:cubicBezTo>
                    <a:pt x="12593" y="20250"/>
                    <a:pt x="13500" y="19797"/>
                    <a:pt x="13500" y="19238"/>
                  </a:cubicBezTo>
                  <a:cubicBezTo>
                    <a:pt x="13500" y="18678"/>
                    <a:pt x="12593" y="18225"/>
                    <a:pt x="11475" y="18225"/>
                  </a:cubicBezTo>
                  <a:cubicBezTo>
                    <a:pt x="10357" y="18225"/>
                    <a:pt x="9450" y="18678"/>
                    <a:pt x="9450" y="19238"/>
                  </a:cubicBezTo>
                  <a:cubicBezTo>
                    <a:pt x="9450" y="19797"/>
                    <a:pt x="10357" y="20250"/>
                    <a:pt x="11475" y="20250"/>
                  </a:cubicBezTo>
                  <a:close/>
                  <a:moveTo>
                    <a:pt x="18900" y="21600"/>
                  </a:moveTo>
                  <a:lnTo>
                    <a:pt x="2700" y="21600"/>
                  </a:lnTo>
                  <a:cubicBezTo>
                    <a:pt x="1954" y="21600"/>
                    <a:pt x="1279" y="21449"/>
                    <a:pt x="791" y="21205"/>
                  </a:cubicBezTo>
                  <a:cubicBezTo>
                    <a:pt x="302" y="20960"/>
                    <a:pt x="0" y="20623"/>
                    <a:pt x="0" y="20250"/>
                  </a:cubicBezTo>
                  <a:lnTo>
                    <a:pt x="0" y="1350"/>
                  </a:lnTo>
                  <a:cubicBezTo>
                    <a:pt x="0" y="977"/>
                    <a:pt x="302" y="640"/>
                    <a:pt x="791" y="395"/>
                  </a:cubicBezTo>
                  <a:cubicBezTo>
                    <a:pt x="1279" y="151"/>
                    <a:pt x="1954" y="0"/>
                    <a:pt x="2700" y="0"/>
                  </a:cubicBezTo>
                  <a:lnTo>
                    <a:pt x="18900" y="0"/>
                  </a:lnTo>
                  <a:cubicBezTo>
                    <a:pt x="19646" y="0"/>
                    <a:pt x="20321" y="151"/>
                    <a:pt x="20809" y="395"/>
                  </a:cubicBezTo>
                  <a:cubicBezTo>
                    <a:pt x="21298" y="640"/>
                    <a:pt x="21600" y="977"/>
                    <a:pt x="21600" y="1350"/>
                  </a:cubicBezTo>
                  <a:lnTo>
                    <a:pt x="21600" y="20250"/>
                  </a:lnTo>
                  <a:cubicBezTo>
                    <a:pt x="21600" y="20623"/>
                    <a:pt x="21298" y="20960"/>
                    <a:pt x="20809" y="21205"/>
                  </a:cubicBezTo>
                  <a:cubicBezTo>
                    <a:pt x="20321" y="21449"/>
                    <a:pt x="19646" y="21600"/>
                    <a:pt x="1890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35" name="Shape 11711"/>
            <p:cNvSpPr/>
            <p:nvPr/>
          </p:nvSpPr>
          <p:spPr>
            <a:xfrm>
              <a:off x="10716166" y="898811"/>
              <a:ext cx="423031" cy="373001"/>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36" name="Shape 11712"/>
            <p:cNvSpPr/>
            <p:nvPr/>
          </p:nvSpPr>
          <p:spPr>
            <a:xfrm>
              <a:off x="4993867" y="782801"/>
              <a:ext cx="307036" cy="434650"/>
            </a:xfrm>
            <a:custGeom>
              <a:avLst/>
              <a:gdLst/>
              <a:ahLst/>
              <a:cxnLst>
                <a:cxn ang="0">
                  <a:pos x="wd2" y="hd2"/>
                </a:cxn>
                <a:cxn ang="5400000">
                  <a:pos x="wd2" y="hd2"/>
                </a:cxn>
                <a:cxn ang="10800000">
                  <a:pos x="wd2" y="hd2"/>
                </a:cxn>
                <a:cxn ang="16200000">
                  <a:pos x="wd2" y="hd2"/>
                </a:cxn>
              </a:cxnLst>
              <a:rect l="0" t="0" r="r" b="b"/>
              <a:pathLst>
                <a:path w="21183" h="21600" extrusionOk="0">
                  <a:moveTo>
                    <a:pt x="6837" y="0"/>
                  </a:moveTo>
                  <a:lnTo>
                    <a:pt x="6304" y="11896"/>
                  </a:lnTo>
                  <a:lnTo>
                    <a:pt x="10115" y="11984"/>
                  </a:lnTo>
                  <a:lnTo>
                    <a:pt x="10387" y="5819"/>
                  </a:lnTo>
                  <a:cubicBezTo>
                    <a:pt x="10807" y="5990"/>
                    <a:pt x="11286" y="6091"/>
                    <a:pt x="11799" y="6080"/>
                  </a:cubicBezTo>
                  <a:cubicBezTo>
                    <a:pt x="12816" y="6059"/>
                    <a:pt x="13721" y="5638"/>
                    <a:pt x="14293" y="5029"/>
                  </a:cubicBezTo>
                  <a:cubicBezTo>
                    <a:pt x="14344" y="4975"/>
                    <a:pt x="14392" y="4920"/>
                    <a:pt x="14437" y="4864"/>
                  </a:cubicBezTo>
                  <a:cubicBezTo>
                    <a:pt x="15870" y="5413"/>
                    <a:pt x="17048" y="6141"/>
                    <a:pt x="17879" y="7040"/>
                  </a:cubicBezTo>
                  <a:cubicBezTo>
                    <a:pt x="19250" y="8523"/>
                    <a:pt x="19623" y="10355"/>
                    <a:pt x="18956" y="12341"/>
                  </a:cubicBezTo>
                  <a:cubicBezTo>
                    <a:pt x="17917" y="15436"/>
                    <a:pt x="14349" y="17736"/>
                    <a:pt x="10109" y="18168"/>
                  </a:cubicBezTo>
                  <a:lnTo>
                    <a:pt x="10109" y="16337"/>
                  </a:lnTo>
                  <a:lnTo>
                    <a:pt x="12811" y="16337"/>
                  </a:lnTo>
                  <a:lnTo>
                    <a:pt x="12811" y="15424"/>
                  </a:lnTo>
                  <a:lnTo>
                    <a:pt x="2958" y="15424"/>
                  </a:lnTo>
                  <a:lnTo>
                    <a:pt x="2958" y="16337"/>
                  </a:lnTo>
                  <a:lnTo>
                    <a:pt x="5665" y="16337"/>
                  </a:lnTo>
                  <a:lnTo>
                    <a:pt x="5665" y="19312"/>
                  </a:lnTo>
                  <a:lnTo>
                    <a:pt x="0" y="19312"/>
                  </a:lnTo>
                  <a:lnTo>
                    <a:pt x="0" y="21600"/>
                  </a:lnTo>
                  <a:lnTo>
                    <a:pt x="15769" y="21600"/>
                  </a:lnTo>
                  <a:lnTo>
                    <a:pt x="15769" y="19312"/>
                  </a:lnTo>
                  <a:lnTo>
                    <a:pt x="11820" y="19312"/>
                  </a:lnTo>
                  <a:cubicBezTo>
                    <a:pt x="16159" y="18468"/>
                    <a:pt x="19703" y="15947"/>
                    <a:pt x="20805" y="12664"/>
                  </a:cubicBezTo>
                  <a:cubicBezTo>
                    <a:pt x="21600" y="10296"/>
                    <a:pt x="21135" y="8089"/>
                    <a:pt x="19462" y="6280"/>
                  </a:cubicBezTo>
                  <a:cubicBezTo>
                    <a:pt x="18352" y="5079"/>
                    <a:pt x="16769" y="4131"/>
                    <a:pt x="14820" y="3462"/>
                  </a:cubicBezTo>
                  <a:cubicBezTo>
                    <a:pt x="14558" y="2431"/>
                    <a:pt x="13305" y="1647"/>
                    <a:pt x="11799" y="1647"/>
                  </a:cubicBezTo>
                  <a:cubicBezTo>
                    <a:pt x="11359" y="1647"/>
                    <a:pt x="10947" y="1715"/>
                    <a:pt x="10568" y="1835"/>
                  </a:cubicBezTo>
                  <a:lnTo>
                    <a:pt x="10642" y="88"/>
                  </a:lnTo>
                  <a:lnTo>
                    <a:pt x="6837" y="0"/>
                  </a:lnTo>
                  <a:close/>
                  <a:moveTo>
                    <a:pt x="11799" y="3017"/>
                  </a:moveTo>
                  <a:cubicBezTo>
                    <a:pt x="12376" y="3012"/>
                    <a:pt x="12879" y="3300"/>
                    <a:pt x="12982" y="3708"/>
                  </a:cubicBezTo>
                  <a:cubicBezTo>
                    <a:pt x="13088" y="4130"/>
                    <a:pt x="12736" y="4539"/>
                    <a:pt x="12167" y="4660"/>
                  </a:cubicBezTo>
                  <a:cubicBezTo>
                    <a:pt x="12051" y="4688"/>
                    <a:pt x="11928" y="4706"/>
                    <a:pt x="11799" y="4706"/>
                  </a:cubicBezTo>
                  <a:cubicBezTo>
                    <a:pt x="11152" y="4706"/>
                    <a:pt x="10625" y="4326"/>
                    <a:pt x="10626" y="3862"/>
                  </a:cubicBezTo>
                  <a:cubicBezTo>
                    <a:pt x="10628" y="3397"/>
                    <a:pt x="11153" y="3023"/>
                    <a:pt x="11799" y="3017"/>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38" name="Shape 11714"/>
            <p:cNvSpPr/>
            <p:nvPr/>
          </p:nvSpPr>
          <p:spPr>
            <a:xfrm>
              <a:off x="5208476" y="1424183"/>
              <a:ext cx="400174" cy="442990"/>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40" name="Shape 11716"/>
            <p:cNvSpPr/>
            <p:nvPr/>
          </p:nvSpPr>
          <p:spPr>
            <a:xfrm>
              <a:off x="10120251" y="1007518"/>
              <a:ext cx="236206" cy="27293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41" name="Shape 11717"/>
            <p:cNvSpPr/>
            <p:nvPr/>
          </p:nvSpPr>
          <p:spPr>
            <a:xfrm>
              <a:off x="10774096" y="1358383"/>
              <a:ext cx="253991" cy="354506"/>
            </a:xfrm>
            <a:custGeom>
              <a:avLst/>
              <a:gdLst/>
              <a:ahLst/>
              <a:cxnLst>
                <a:cxn ang="0">
                  <a:pos x="wd2" y="hd2"/>
                </a:cxn>
                <a:cxn ang="5400000">
                  <a:pos x="wd2" y="hd2"/>
                </a:cxn>
                <a:cxn ang="10800000">
                  <a:pos x="wd2" y="hd2"/>
                </a:cxn>
                <a:cxn ang="16200000">
                  <a:pos x="wd2" y="hd2"/>
                </a:cxn>
              </a:cxnLst>
              <a:rect l="0" t="0" r="r" b="b"/>
              <a:pathLst>
                <a:path w="19206" h="21363" extrusionOk="0">
                  <a:moveTo>
                    <a:pt x="10609" y="43"/>
                  </a:moveTo>
                  <a:cubicBezTo>
                    <a:pt x="8165" y="-162"/>
                    <a:pt x="5621" y="372"/>
                    <a:pt x="3560" y="1702"/>
                  </a:cubicBezTo>
                  <a:cubicBezTo>
                    <a:pt x="-561" y="4362"/>
                    <a:pt x="-1197" y="9181"/>
                    <a:pt x="2140" y="12465"/>
                  </a:cubicBezTo>
                  <a:cubicBezTo>
                    <a:pt x="4853" y="15135"/>
                    <a:pt x="9359" y="15971"/>
                    <a:pt x="13163" y="14762"/>
                  </a:cubicBezTo>
                  <a:cubicBezTo>
                    <a:pt x="13165" y="14832"/>
                    <a:pt x="13187" y="14904"/>
                    <a:pt x="13225" y="14972"/>
                  </a:cubicBezTo>
                  <a:lnTo>
                    <a:pt x="16612" y="21039"/>
                  </a:lnTo>
                  <a:cubicBezTo>
                    <a:pt x="16765" y="21313"/>
                    <a:pt x="17169" y="21438"/>
                    <a:pt x="17513" y="21316"/>
                  </a:cubicBezTo>
                  <a:lnTo>
                    <a:pt x="17878" y="21186"/>
                  </a:lnTo>
                  <a:cubicBezTo>
                    <a:pt x="18222" y="21064"/>
                    <a:pt x="18373" y="20741"/>
                    <a:pt x="18220" y="20467"/>
                  </a:cubicBezTo>
                  <a:lnTo>
                    <a:pt x="14832" y="14405"/>
                  </a:lnTo>
                  <a:cubicBezTo>
                    <a:pt x="14778" y="14307"/>
                    <a:pt x="14685" y="14238"/>
                    <a:pt x="14581" y="14183"/>
                  </a:cubicBezTo>
                  <a:cubicBezTo>
                    <a:pt x="14946" y="14006"/>
                    <a:pt x="15305" y="13816"/>
                    <a:pt x="15646" y="13596"/>
                  </a:cubicBezTo>
                  <a:cubicBezTo>
                    <a:pt x="19767" y="10937"/>
                    <a:pt x="20403" y="6118"/>
                    <a:pt x="17066" y="2833"/>
                  </a:cubicBezTo>
                  <a:cubicBezTo>
                    <a:pt x="15397" y="1191"/>
                    <a:pt x="13053" y="247"/>
                    <a:pt x="10609" y="43"/>
                  </a:cubicBezTo>
                  <a:close/>
                  <a:moveTo>
                    <a:pt x="10451" y="1237"/>
                  </a:moveTo>
                  <a:cubicBezTo>
                    <a:pt x="12511" y="1410"/>
                    <a:pt x="14487" y="2210"/>
                    <a:pt x="15893" y="3594"/>
                  </a:cubicBezTo>
                  <a:cubicBezTo>
                    <a:pt x="18705" y="6361"/>
                    <a:pt x="18170" y="10422"/>
                    <a:pt x="14697" y="12663"/>
                  </a:cubicBezTo>
                  <a:cubicBezTo>
                    <a:pt x="11225" y="14903"/>
                    <a:pt x="6130" y="14477"/>
                    <a:pt x="3318" y="11709"/>
                  </a:cubicBezTo>
                  <a:cubicBezTo>
                    <a:pt x="506" y="8942"/>
                    <a:pt x="1041" y="4882"/>
                    <a:pt x="4514" y="2641"/>
                  </a:cubicBezTo>
                  <a:cubicBezTo>
                    <a:pt x="6250" y="1520"/>
                    <a:pt x="8392" y="1065"/>
                    <a:pt x="10451" y="123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42" name="Shape 11718"/>
            <p:cNvSpPr/>
            <p:nvPr/>
          </p:nvSpPr>
          <p:spPr>
            <a:xfrm>
              <a:off x="2712674" y="184546"/>
              <a:ext cx="587350" cy="510904"/>
            </a:xfrm>
            <a:custGeom>
              <a:avLst/>
              <a:gdLst/>
              <a:ahLst/>
              <a:cxnLst>
                <a:cxn ang="0">
                  <a:pos x="wd2" y="hd2"/>
                </a:cxn>
                <a:cxn ang="5400000">
                  <a:pos x="wd2" y="hd2"/>
                </a:cxn>
                <a:cxn ang="10800000">
                  <a:pos x="wd2" y="hd2"/>
                </a:cxn>
                <a:cxn ang="16200000">
                  <a:pos x="wd2" y="hd2"/>
                </a:cxn>
              </a:cxnLst>
              <a:rect l="0" t="0" r="r" b="b"/>
              <a:pathLst>
                <a:path w="20511" h="20755" extrusionOk="0">
                  <a:moveTo>
                    <a:pt x="19584" y="17493"/>
                  </a:moveTo>
                  <a:cubicBezTo>
                    <a:pt x="20285" y="15474"/>
                    <a:pt x="19446" y="13169"/>
                    <a:pt x="17713" y="12355"/>
                  </a:cubicBezTo>
                  <a:cubicBezTo>
                    <a:pt x="17250" y="12137"/>
                    <a:pt x="16769" y="12051"/>
                    <a:pt x="16299" y="12076"/>
                  </a:cubicBezTo>
                  <a:lnTo>
                    <a:pt x="16979" y="15864"/>
                  </a:lnTo>
                  <a:cubicBezTo>
                    <a:pt x="17026" y="16130"/>
                    <a:pt x="16880" y="16392"/>
                    <a:pt x="16651" y="16448"/>
                  </a:cubicBezTo>
                  <a:cubicBezTo>
                    <a:pt x="16421" y="16504"/>
                    <a:pt x="16197" y="16333"/>
                    <a:pt x="16149" y="16066"/>
                  </a:cubicBezTo>
                  <a:lnTo>
                    <a:pt x="15463" y="12241"/>
                  </a:lnTo>
                  <a:cubicBezTo>
                    <a:pt x="14515" y="12577"/>
                    <a:pt x="13699" y="13388"/>
                    <a:pt x="13299" y="14539"/>
                  </a:cubicBezTo>
                  <a:cubicBezTo>
                    <a:pt x="12598" y="16558"/>
                    <a:pt x="13437" y="18863"/>
                    <a:pt x="15170" y="19678"/>
                  </a:cubicBezTo>
                  <a:cubicBezTo>
                    <a:pt x="16902" y="20492"/>
                    <a:pt x="18883" y="19512"/>
                    <a:pt x="19584" y="17493"/>
                  </a:cubicBezTo>
                  <a:close/>
                  <a:moveTo>
                    <a:pt x="15627" y="8106"/>
                  </a:moveTo>
                  <a:lnTo>
                    <a:pt x="14103" y="7390"/>
                  </a:lnTo>
                  <a:cubicBezTo>
                    <a:pt x="13930" y="7309"/>
                    <a:pt x="13778" y="7065"/>
                    <a:pt x="13765" y="6848"/>
                  </a:cubicBezTo>
                  <a:lnTo>
                    <a:pt x="13656" y="5032"/>
                  </a:lnTo>
                  <a:lnTo>
                    <a:pt x="10795" y="6746"/>
                  </a:lnTo>
                  <a:cubicBezTo>
                    <a:pt x="10795" y="6746"/>
                    <a:pt x="11073" y="7066"/>
                    <a:pt x="11414" y="7457"/>
                  </a:cubicBezTo>
                  <a:lnTo>
                    <a:pt x="15229" y="9251"/>
                  </a:lnTo>
                  <a:cubicBezTo>
                    <a:pt x="15229" y="9251"/>
                    <a:pt x="15627" y="8106"/>
                    <a:pt x="15627" y="8106"/>
                  </a:cubicBezTo>
                  <a:close/>
                  <a:moveTo>
                    <a:pt x="14372" y="9913"/>
                  </a:moveTo>
                  <a:lnTo>
                    <a:pt x="12806" y="9176"/>
                  </a:lnTo>
                  <a:cubicBezTo>
                    <a:pt x="12893" y="9424"/>
                    <a:pt x="12898" y="9706"/>
                    <a:pt x="12809" y="9962"/>
                  </a:cubicBezTo>
                  <a:lnTo>
                    <a:pt x="12810" y="9962"/>
                  </a:lnTo>
                  <a:cubicBezTo>
                    <a:pt x="12810" y="9962"/>
                    <a:pt x="12547" y="10716"/>
                    <a:pt x="12219" y="11653"/>
                  </a:cubicBezTo>
                  <a:cubicBezTo>
                    <a:pt x="12219" y="11653"/>
                    <a:pt x="14372" y="9913"/>
                    <a:pt x="14372" y="9913"/>
                  </a:cubicBezTo>
                  <a:close/>
                  <a:moveTo>
                    <a:pt x="10985" y="9659"/>
                  </a:moveTo>
                  <a:cubicBezTo>
                    <a:pt x="10985" y="9659"/>
                    <a:pt x="9447" y="8080"/>
                    <a:pt x="8716" y="7322"/>
                  </a:cubicBezTo>
                  <a:lnTo>
                    <a:pt x="7700" y="8064"/>
                  </a:lnTo>
                  <a:cubicBezTo>
                    <a:pt x="8137" y="9073"/>
                    <a:pt x="8262" y="10259"/>
                    <a:pt x="8000" y="11408"/>
                  </a:cubicBezTo>
                  <a:lnTo>
                    <a:pt x="10044" y="12368"/>
                  </a:lnTo>
                  <a:cubicBezTo>
                    <a:pt x="10044" y="12368"/>
                    <a:pt x="10985" y="9659"/>
                    <a:pt x="10985" y="9659"/>
                  </a:cubicBezTo>
                  <a:close/>
                  <a:moveTo>
                    <a:pt x="7069" y="12035"/>
                  </a:moveTo>
                  <a:lnTo>
                    <a:pt x="3942" y="10565"/>
                  </a:lnTo>
                  <a:cubicBezTo>
                    <a:pt x="3725" y="10463"/>
                    <a:pt x="3620" y="10176"/>
                    <a:pt x="3708" y="9923"/>
                  </a:cubicBezTo>
                  <a:cubicBezTo>
                    <a:pt x="3748" y="9808"/>
                    <a:pt x="3821" y="9723"/>
                    <a:pt x="3908" y="9670"/>
                  </a:cubicBezTo>
                  <a:lnTo>
                    <a:pt x="3907" y="9669"/>
                  </a:lnTo>
                  <a:lnTo>
                    <a:pt x="6662" y="7658"/>
                  </a:lnTo>
                  <a:cubicBezTo>
                    <a:pt x="6317" y="7179"/>
                    <a:pt x="5871" y="6789"/>
                    <a:pt x="5340" y="6539"/>
                  </a:cubicBezTo>
                  <a:cubicBezTo>
                    <a:pt x="3607" y="5725"/>
                    <a:pt x="1627" y="6705"/>
                    <a:pt x="926" y="8724"/>
                  </a:cubicBezTo>
                  <a:cubicBezTo>
                    <a:pt x="225" y="10743"/>
                    <a:pt x="1064" y="13048"/>
                    <a:pt x="2797" y="13862"/>
                  </a:cubicBezTo>
                  <a:cubicBezTo>
                    <a:pt x="4424" y="14627"/>
                    <a:pt x="6269" y="13809"/>
                    <a:pt x="7069" y="12035"/>
                  </a:cubicBezTo>
                  <a:close/>
                  <a:moveTo>
                    <a:pt x="5031" y="10012"/>
                  </a:moveTo>
                  <a:lnTo>
                    <a:pt x="7363" y="11108"/>
                  </a:lnTo>
                  <a:cubicBezTo>
                    <a:pt x="7547" y="10207"/>
                    <a:pt x="7448" y="9286"/>
                    <a:pt x="7119" y="8488"/>
                  </a:cubicBezTo>
                  <a:cubicBezTo>
                    <a:pt x="7119" y="8488"/>
                    <a:pt x="5031" y="10012"/>
                    <a:pt x="5031" y="10012"/>
                  </a:cubicBezTo>
                  <a:close/>
                  <a:moveTo>
                    <a:pt x="20212" y="17789"/>
                  </a:moveTo>
                  <a:cubicBezTo>
                    <a:pt x="19369" y="20215"/>
                    <a:pt x="16998" y="21389"/>
                    <a:pt x="14915" y="20410"/>
                  </a:cubicBezTo>
                  <a:cubicBezTo>
                    <a:pt x="12833" y="19431"/>
                    <a:pt x="11828" y="16670"/>
                    <a:pt x="12671" y="14244"/>
                  </a:cubicBezTo>
                  <a:cubicBezTo>
                    <a:pt x="13159" y="12837"/>
                    <a:pt x="14162" y="11853"/>
                    <a:pt x="15324" y="11463"/>
                  </a:cubicBezTo>
                  <a:lnTo>
                    <a:pt x="15148" y="10486"/>
                  </a:lnTo>
                  <a:lnTo>
                    <a:pt x="11632" y="13327"/>
                  </a:lnTo>
                  <a:cubicBezTo>
                    <a:pt x="11273" y="14347"/>
                    <a:pt x="10968" y="15209"/>
                    <a:pt x="10950" y="15237"/>
                  </a:cubicBezTo>
                  <a:cubicBezTo>
                    <a:pt x="10662" y="15704"/>
                    <a:pt x="10102" y="15811"/>
                    <a:pt x="9701" y="15475"/>
                  </a:cubicBezTo>
                  <a:cubicBezTo>
                    <a:pt x="9360" y="15189"/>
                    <a:pt x="9244" y="14674"/>
                    <a:pt x="9396" y="14239"/>
                  </a:cubicBezTo>
                  <a:lnTo>
                    <a:pt x="9395" y="14238"/>
                  </a:lnTo>
                  <a:lnTo>
                    <a:pt x="9726" y="13284"/>
                  </a:lnTo>
                  <a:lnTo>
                    <a:pt x="7699" y="12331"/>
                  </a:lnTo>
                  <a:cubicBezTo>
                    <a:pt x="6756" y="14512"/>
                    <a:pt x="4520" y="15524"/>
                    <a:pt x="2543" y="14595"/>
                  </a:cubicBezTo>
                  <a:cubicBezTo>
                    <a:pt x="460" y="13616"/>
                    <a:pt x="-545" y="10855"/>
                    <a:pt x="298" y="8428"/>
                  </a:cubicBezTo>
                  <a:cubicBezTo>
                    <a:pt x="1141" y="6002"/>
                    <a:pt x="3512" y="4828"/>
                    <a:pt x="5595" y="5807"/>
                  </a:cubicBezTo>
                  <a:cubicBezTo>
                    <a:pt x="6264" y="6122"/>
                    <a:pt x="6822" y="6621"/>
                    <a:pt x="7243" y="7234"/>
                  </a:cubicBezTo>
                  <a:lnTo>
                    <a:pt x="8136" y="6582"/>
                  </a:lnTo>
                  <a:cubicBezTo>
                    <a:pt x="7913" y="6073"/>
                    <a:pt x="7937" y="5440"/>
                    <a:pt x="8243" y="4944"/>
                  </a:cubicBezTo>
                  <a:cubicBezTo>
                    <a:pt x="8388" y="4710"/>
                    <a:pt x="8577" y="4537"/>
                    <a:pt x="8788" y="4427"/>
                  </a:cubicBezTo>
                  <a:lnTo>
                    <a:pt x="8787" y="4426"/>
                  </a:lnTo>
                  <a:lnTo>
                    <a:pt x="12906" y="2084"/>
                  </a:lnTo>
                  <a:lnTo>
                    <a:pt x="12906" y="2084"/>
                  </a:lnTo>
                  <a:cubicBezTo>
                    <a:pt x="13358" y="1760"/>
                    <a:pt x="13952" y="1762"/>
                    <a:pt x="14409" y="2145"/>
                  </a:cubicBezTo>
                  <a:cubicBezTo>
                    <a:pt x="14771" y="2449"/>
                    <a:pt x="14965" y="2921"/>
                    <a:pt x="14971" y="3404"/>
                  </a:cubicBezTo>
                  <a:lnTo>
                    <a:pt x="14972" y="3404"/>
                  </a:lnTo>
                  <a:lnTo>
                    <a:pt x="15029" y="6122"/>
                  </a:lnTo>
                  <a:lnTo>
                    <a:pt x="16856" y="6980"/>
                  </a:lnTo>
                  <a:cubicBezTo>
                    <a:pt x="17203" y="7143"/>
                    <a:pt x="17370" y="7603"/>
                    <a:pt x="17230" y="8008"/>
                  </a:cubicBezTo>
                  <a:cubicBezTo>
                    <a:pt x="17098" y="8386"/>
                    <a:pt x="16745" y="8578"/>
                    <a:pt x="16415" y="8468"/>
                  </a:cubicBezTo>
                  <a:lnTo>
                    <a:pt x="15912" y="9916"/>
                  </a:lnTo>
                  <a:lnTo>
                    <a:pt x="16158" y="11290"/>
                  </a:lnTo>
                  <a:cubicBezTo>
                    <a:pt x="16757" y="11240"/>
                    <a:pt x="17374" y="11343"/>
                    <a:pt x="17967" y="11622"/>
                  </a:cubicBezTo>
                  <a:cubicBezTo>
                    <a:pt x="20050" y="12601"/>
                    <a:pt x="21055" y="15362"/>
                    <a:pt x="20212" y="17789"/>
                  </a:cubicBezTo>
                  <a:close/>
                  <a:moveTo>
                    <a:pt x="15281" y="989"/>
                  </a:moveTo>
                  <a:cubicBezTo>
                    <a:pt x="15562" y="180"/>
                    <a:pt x="16353" y="-211"/>
                    <a:pt x="17047" y="115"/>
                  </a:cubicBezTo>
                  <a:cubicBezTo>
                    <a:pt x="17741" y="442"/>
                    <a:pt x="18076" y="1362"/>
                    <a:pt x="17795" y="2171"/>
                  </a:cubicBezTo>
                  <a:cubicBezTo>
                    <a:pt x="17514" y="2979"/>
                    <a:pt x="16723" y="3371"/>
                    <a:pt x="16029" y="3044"/>
                  </a:cubicBezTo>
                  <a:cubicBezTo>
                    <a:pt x="15335" y="2718"/>
                    <a:pt x="15000" y="1798"/>
                    <a:pt x="15281" y="9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43" name="Shape 11719"/>
            <p:cNvSpPr/>
            <p:nvPr/>
          </p:nvSpPr>
          <p:spPr>
            <a:xfrm>
              <a:off x="5698203" y="1099412"/>
              <a:ext cx="437743" cy="377112"/>
            </a:xfrm>
            <a:custGeom>
              <a:avLst/>
              <a:gdLst/>
              <a:ahLst/>
              <a:cxnLst>
                <a:cxn ang="0">
                  <a:pos x="wd2" y="hd2"/>
                </a:cxn>
                <a:cxn ang="5400000">
                  <a:pos x="wd2" y="hd2"/>
                </a:cxn>
                <a:cxn ang="10800000">
                  <a:pos x="wd2" y="hd2"/>
                </a:cxn>
                <a:cxn ang="16200000">
                  <a:pos x="wd2" y="hd2"/>
                </a:cxn>
              </a:cxnLst>
              <a:rect l="0" t="0" r="r" b="b"/>
              <a:pathLst>
                <a:path w="21600" h="21600" extrusionOk="0">
                  <a:moveTo>
                    <a:pt x="4937" y="21600"/>
                  </a:moveTo>
                  <a:cubicBezTo>
                    <a:pt x="7087" y="19915"/>
                    <a:pt x="7254" y="17403"/>
                    <a:pt x="7225" y="15022"/>
                  </a:cubicBezTo>
                  <a:cubicBezTo>
                    <a:pt x="9087" y="15916"/>
                    <a:pt x="11129" y="16612"/>
                    <a:pt x="13235" y="14961"/>
                  </a:cubicBezTo>
                  <a:cubicBezTo>
                    <a:pt x="15319" y="13326"/>
                    <a:pt x="15547" y="10891"/>
                    <a:pt x="15533" y="8574"/>
                  </a:cubicBezTo>
                  <a:cubicBezTo>
                    <a:pt x="17412" y="9482"/>
                    <a:pt x="19470" y="10214"/>
                    <a:pt x="21600" y="8543"/>
                  </a:cubicBezTo>
                  <a:lnTo>
                    <a:pt x="20969" y="7441"/>
                  </a:lnTo>
                  <a:cubicBezTo>
                    <a:pt x="19165" y="8855"/>
                    <a:pt x="17455" y="8115"/>
                    <a:pt x="15526" y="7147"/>
                  </a:cubicBezTo>
                  <a:cubicBezTo>
                    <a:pt x="15470" y="4670"/>
                    <a:pt x="15489" y="2522"/>
                    <a:pt x="17315" y="1092"/>
                  </a:cubicBezTo>
                  <a:lnTo>
                    <a:pt x="16670" y="0"/>
                  </a:lnTo>
                  <a:cubicBezTo>
                    <a:pt x="14521" y="1685"/>
                    <a:pt x="14346" y="4208"/>
                    <a:pt x="14375" y="6589"/>
                  </a:cubicBezTo>
                  <a:cubicBezTo>
                    <a:pt x="12514" y="5696"/>
                    <a:pt x="10476" y="5018"/>
                    <a:pt x="8371" y="6668"/>
                  </a:cubicBezTo>
                  <a:cubicBezTo>
                    <a:pt x="6282" y="8306"/>
                    <a:pt x="6070" y="10724"/>
                    <a:pt x="6085" y="13045"/>
                  </a:cubicBezTo>
                  <a:cubicBezTo>
                    <a:pt x="4204" y="12134"/>
                    <a:pt x="2134" y="11396"/>
                    <a:pt x="0" y="13068"/>
                  </a:cubicBezTo>
                  <a:cubicBezTo>
                    <a:pt x="0" y="13068"/>
                    <a:pt x="641" y="14162"/>
                    <a:pt x="641" y="14162"/>
                  </a:cubicBezTo>
                  <a:cubicBezTo>
                    <a:pt x="2449" y="12745"/>
                    <a:pt x="4156" y="13499"/>
                    <a:pt x="6093" y="14471"/>
                  </a:cubicBezTo>
                  <a:cubicBezTo>
                    <a:pt x="6148" y="16943"/>
                    <a:pt x="6117" y="19084"/>
                    <a:pt x="4295" y="20512"/>
                  </a:cubicBezTo>
                  <a:lnTo>
                    <a:pt x="4937" y="21600"/>
                  </a:lnTo>
                  <a:close/>
                  <a:moveTo>
                    <a:pt x="4054" y="19679"/>
                  </a:moveTo>
                  <a:cubicBezTo>
                    <a:pt x="4369" y="19426"/>
                    <a:pt x="4614" y="19148"/>
                    <a:pt x="4809" y="18844"/>
                  </a:cubicBezTo>
                  <a:cubicBezTo>
                    <a:pt x="4809" y="18844"/>
                    <a:pt x="2134" y="14221"/>
                    <a:pt x="2134" y="14221"/>
                  </a:cubicBezTo>
                  <a:cubicBezTo>
                    <a:pt x="1820" y="14319"/>
                    <a:pt x="1507" y="14483"/>
                    <a:pt x="1188" y="14730"/>
                  </a:cubicBezTo>
                  <a:lnTo>
                    <a:pt x="4054" y="19679"/>
                  </a:lnTo>
                  <a:close/>
                  <a:moveTo>
                    <a:pt x="5303" y="17641"/>
                  </a:moveTo>
                  <a:cubicBezTo>
                    <a:pt x="5447" y="17150"/>
                    <a:pt x="5511" y="16611"/>
                    <a:pt x="5534" y="16026"/>
                  </a:cubicBezTo>
                  <a:lnTo>
                    <a:pt x="4636" y="14466"/>
                  </a:lnTo>
                  <a:cubicBezTo>
                    <a:pt x="4164" y="14273"/>
                    <a:pt x="3712" y="14138"/>
                    <a:pt x="3269" y="14112"/>
                  </a:cubicBezTo>
                  <a:lnTo>
                    <a:pt x="5303" y="17641"/>
                  </a:lnTo>
                  <a:close/>
                  <a:moveTo>
                    <a:pt x="7218" y="13596"/>
                  </a:moveTo>
                  <a:cubicBezTo>
                    <a:pt x="7170" y="11212"/>
                    <a:pt x="7244" y="9148"/>
                    <a:pt x="9015" y="7760"/>
                  </a:cubicBezTo>
                  <a:cubicBezTo>
                    <a:pt x="10800" y="6360"/>
                    <a:pt x="12484" y="7073"/>
                    <a:pt x="14389" y="8027"/>
                  </a:cubicBezTo>
                  <a:cubicBezTo>
                    <a:pt x="14437" y="10403"/>
                    <a:pt x="14371" y="12473"/>
                    <a:pt x="12604" y="13859"/>
                  </a:cubicBezTo>
                  <a:cubicBezTo>
                    <a:pt x="10819" y="15258"/>
                    <a:pt x="9123" y="14549"/>
                    <a:pt x="7218" y="13596"/>
                  </a:cubicBezTo>
                  <a:close/>
                  <a:moveTo>
                    <a:pt x="9128" y="13531"/>
                  </a:moveTo>
                  <a:cubicBezTo>
                    <a:pt x="9683" y="13753"/>
                    <a:pt x="10215" y="13899"/>
                    <a:pt x="10736" y="13922"/>
                  </a:cubicBezTo>
                  <a:lnTo>
                    <a:pt x="8270" y="9693"/>
                  </a:lnTo>
                  <a:cubicBezTo>
                    <a:pt x="8094" y="10262"/>
                    <a:pt x="8018" y="10890"/>
                    <a:pt x="7988" y="11570"/>
                  </a:cubicBezTo>
                  <a:lnTo>
                    <a:pt x="9128" y="13531"/>
                  </a:lnTo>
                  <a:close/>
                  <a:moveTo>
                    <a:pt x="11711" y="13445"/>
                  </a:moveTo>
                  <a:cubicBezTo>
                    <a:pt x="11906" y="13348"/>
                    <a:pt x="12100" y="13226"/>
                    <a:pt x="12298" y="13067"/>
                  </a:cubicBezTo>
                  <a:cubicBezTo>
                    <a:pt x="12398" y="12988"/>
                    <a:pt x="12489" y="12904"/>
                    <a:pt x="12577" y="12819"/>
                  </a:cubicBezTo>
                  <a:lnTo>
                    <a:pt x="9787" y="7934"/>
                  </a:lnTo>
                  <a:cubicBezTo>
                    <a:pt x="9688" y="7998"/>
                    <a:pt x="9589" y="8069"/>
                    <a:pt x="9488" y="8149"/>
                  </a:cubicBezTo>
                  <a:cubicBezTo>
                    <a:pt x="9290" y="8307"/>
                    <a:pt x="9121" y="8474"/>
                    <a:pt x="8972" y="8652"/>
                  </a:cubicBezTo>
                  <a:lnTo>
                    <a:pt x="11711" y="13445"/>
                  </a:lnTo>
                  <a:close/>
                  <a:moveTo>
                    <a:pt x="13407" y="12000"/>
                  </a:moveTo>
                  <a:cubicBezTo>
                    <a:pt x="13611" y="11527"/>
                    <a:pt x="13723" y="11008"/>
                    <a:pt x="13784" y="10444"/>
                  </a:cubicBezTo>
                  <a:lnTo>
                    <a:pt x="12283" y="7830"/>
                  </a:lnTo>
                  <a:cubicBezTo>
                    <a:pt x="11815" y="7685"/>
                    <a:pt x="11363" y="7615"/>
                    <a:pt x="10913" y="7660"/>
                  </a:cubicBezTo>
                  <a:lnTo>
                    <a:pt x="13407" y="12000"/>
                  </a:lnTo>
                  <a:close/>
                  <a:moveTo>
                    <a:pt x="16965" y="7123"/>
                  </a:moveTo>
                  <a:cubicBezTo>
                    <a:pt x="17421" y="7289"/>
                    <a:pt x="17855" y="7394"/>
                    <a:pt x="18279" y="7398"/>
                  </a:cubicBezTo>
                  <a:lnTo>
                    <a:pt x="16261" y="4044"/>
                  </a:lnTo>
                  <a:cubicBezTo>
                    <a:pt x="16133" y="4533"/>
                    <a:pt x="16081" y="5067"/>
                    <a:pt x="16071" y="5642"/>
                  </a:cubicBezTo>
                  <a:lnTo>
                    <a:pt x="16965" y="7123"/>
                  </a:lnTo>
                  <a:close/>
                  <a:moveTo>
                    <a:pt x="19610" y="7085"/>
                  </a:moveTo>
                  <a:cubicBezTo>
                    <a:pt x="19909" y="6982"/>
                    <a:pt x="20208" y="6817"/>
                    <a:pt x="20510" y="6570"/>
                  </a:cubicBezTo>
                  <a:lnTo>
                    <a:pt x="17721" y="1845"/>
                  </a:lnTo>
                  <a:cubicBezTo>
                    <a:pt x="17423" y="2098"/>
                    <a:pt x="17191" y="2376"/>
                    <a:pt x="17007" y="2675"/>
                  </a:cubicBezTo>
                  <a:cubicBezTo>
                    <a:pt x="17007" y="2675"/>
                    <a:pt x="19610" y="7085"/>
                    <a:pt x="19610" y="708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44" name="Shape 11720"/>
            <p:cNvSpPr/>
            <p:nvPr/>
          </p:nvSpPr>
          <p:spPr>
            <a:xfrm>
              <a:off x="10386166" y="816372"/>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45" name="Shape 11721"/>
            <p:cNvSpPr/>
            <p:nvPr/>
          </p:nvSpPr>
          <p:spPr>
            <a:xfrm>
              <a:off x="10217407" y="1655594"/>
              <a:ext cx="325239" cy="364933"/>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46" name="Shape 11722"/>
            <p:cNvSpPr/>
            <p:nvPr/>
          </p:nvSpPr>
          <p:spPr>
            <a:xfrm>
              <a:off x="10405061" y="1779373"/>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48" name="Shape 11724"/>
            <p:cNvSpPr/>
            <p:nvPr/>
          </p:nvSpPr>
          <p:spPr>
            <a:xfrm>
              <a:off x="11041715" y="865832"/>
              <a:ext cx="362920" cy="770739"/>
            </a:xfrm>
            <a:custGeom>
              <a:avLst/>
              <a:gdLst/>
              <a:ahLst/>
              <a:cxnLst>
                <a:cxn ang="0">
                  <a:pos x="wd2" y="hd2"/>
                </a:cxn>
                <a:cxn ang="5400000">
                  <a:pos x="wd2" y="hd2"/>
                </a:cxn>
                <a:cxn ang="10800000">
                  <a:pos x="wd2" y="hd2"/>
                </a:cxn>
                <a:cxn ang="16200000">
                  <a:pos x="wd2" y="hd2"/>
                </a:cxn>
              </a:cxnLst>
              <a:rect l="0" t="0" r="r" b="b"/>
              <a:pathLst>
                <a:path w="21600" h="21600" extrusionOk="0">
                  <a:moveTo>
                    <a:pt x="16919" y="0"/>
                  </a:moveTo>
                  <a:lnTo>
                    <a:pt x="15512" y="1725"/>
                  </a:lnTo>
                  <a:cubicBezTo>
                    <a:pt x="15654" y="1751"/>
                    <a:pt x="17066" y="2005"/>
                    <a:pt x="17066" y="2005"/>
                  </a:cubicBezTo>
                  <a:lnTo>
                    <a:pt x="16932" y="2169"/>
                  </a:lnTo>
                  <a:lnTo>
                    <a:pt x="15379" y="1889"/>
                  </a:lnTo>
                  <a:lnTo>
                    <a:pt x="14764" y="2643"/>
                  </a:lnTo>
                  <a:cubicBezTo>
                    <a:pt x="14901" y="2667"/>
                    <a:pt x="15906" y="2848"/>
                    <a:pt x="15906" y="2848"/>
                  </a:cubicBezTo>
                  <a:lnTo>
                    <a:pt x="15773" y="3012"/>
                  </a:lnTo>
                  <a:lnTo>
                    <a:pt x="14631" y="2807"/>
                  </a:lnTo>
                  <a:lnTo>
                    <a:pt x="14016" y="3561"/>
                  </a:lnTo>
                  <a:cubicBezTo>
                    <a:pt x="14158" y="3586"/>
                    <a:pt x="15569" y="3841"/>
                    <a:pt x="15569" y="3841"/>
                  </a:cubicBezTo>
                  <a:lnTo>
                    <a:pt x="15436" y="4004"/>
                  </a:lnTo>
                  <a:lnTo>
                    <a:pt x="13883" y="3724"/>
                  </a:lnTo>
                  <a:lnTo>
                    <a:pt x="13267" y="4479"/>
                  </a:lnTo>
                  <a:cubicBezTo>
                    <a:pt x="13404" y="4504"/>
                    <a:pt x="14409" y="4684"/>
                    <a:pt x="14409" y="4684"/>
                  </a:cubicBezTo>
                  <a:lnTo>
                    <a:pt x="14276" y="4848"/>
                  </a:lnTo>
                  <a:lnTo>
                    <a:pt x="13134" y="4643"/>
                  </a:lnTo>
                  <a:lnTo>
                    <a:pt x="12519" y="5397"/>
                  </a:lnTo>
                  <a:cubicBezTo>
                    <a:pt x="12661" y="5422"/>
                    <a:pt x="14072" y="5676"/>
                    <a:pt x="14072" y="5676"/>
                  </a:cubicBezTo>
                  <a:lnTo>
                    <a:pt x="13939" y="5840"/>
                  </a:lnTo>
                  <a:lnTo>
                    <a:pt x="12386" y="5561"/>
                  </a:lnTo>
                  <a:lnTo>
                    <a:pt x="11771" y="6315"/>
                  </a:lnTo>
                  <a:cubicBezTo>
                    <a:pt x="11908" y="6339"/>
                    <a:pt x="12913" y="6520"/>
                    <a:pt x="12913" y="6520"/>
                  </a:cubicBezTo>
                  <a:lnTo>
                    <a:pt x="12780" y="6684"/>
                  </a:lnTo>
                  <a:lnTo>
                    <a:pt x="11638" y="6478"/>
                  </a:lnTo>
                  <a:lnTo>
                    <a:pt x="11023" y="7232"/>
                  </a:lnTo>
                  <a:cubicBezTo>
                    <a:pt x="11164" y="7258"/>
                    <a:pt x="12575" y="7513"/>
                    <a:pt x="12575" y="7513"/>
                  </a:cubicBezTo>
                  <a:lnTo>
                    <a:pt x="12442" y="7677"/>
                  </a:lnTo>
                  <a:lnTo>
                    <a:pt x="10890" y="7396"/>
                  </a:lnTo>
                  <a:lnTo>
                    <a:pt x="10274" y="8151"/>
                  </a:lnTo>
                  <a:cubicBezTo>
                    <a:pt x="10411" y="8176"/>
                    <a:pt x="11416" y="8356"/>
                    <a:pt x="11416" y="8356"/>
                  </a:cubicBezTo>
                  <a:lnTo>
                    <a:pt x="11283" y="8520"/>
                  </a:lnTo>
                  <a:lnTo>
                    <a:pt x="10141" y="8315"/>
                  </a:lnTo>
                  <a:lnTo>
                    <a:pt x="9526" y="9069"/>
                  </a:lnTo>
                  <a:cubicBezTo>
                    <a:pt x="9667" y="9094"/>
                    <a:pt x="11079" y="9348"/>
                    <a:pt x="11079" y="9348"/>
                  </a:cubicBezTo>
                  <a:lnTo>
                    <a:pt x="10946" y="9512"/>
                  </a:lnTo>
                  <a:lnTo>
                    <a:pt x="9392" y="9232"/>
                  </a:lnTo>
                  <a:lnTo>
                    <a:pt x="8778" y="9986"/>
                  </a:lnTo>
                  <a:cubicBezTo>
                    <a:pt x="8914" y="10011"/>
                    <a:pt x="9919" y="10193"/>
                    <a:pt x="9919" y="10193"/>
                  </a:cubicBezTo>
                  <a:lnTo>
                    <a:pt x="9786" y="10355"/>
                  </a:lnTo>
                  <a:lnTo>
                    <a:pt x="8644" y="10150"/>
                  </a:lnTo>
                  <a:lnTo>
                    <a:pt x="8029" y="10905"/>
                  </a:lnTo>
                  <a:cubicBezTo>
                    <a:pt x="8170" y="10930"/>
                    <a:pt x="9582" y="11185"/>
                    <a:pt x="9582" y="11184"/>
                  </a:cubicBezTo>
                  <a:lnTo>
                    <a:pt x="9449" y="11348"/>
                  </a:lnTo>
                  <a:lnTo>
                    <a:pt x="7896" y="11068"/>
                  </a:lnTo>
                  <a:lnTo>
                    <a:pt x="7281" y="11823"/>
                  </a:lnTo>
                  <a:cubicBezTo>
                    <a:pt x="7417" y="11847"/>
                    <a:pt x="8423" y="12028"/>
                    <a:pt x="8423" y="12028"/>
                  </a:cubicBezTo>
                  <a:lnTo>
                    <a:pt x="8289" y="12192"/>
                  </a:lnTo>
                  <a:lnTo>
                    <a:pt x="7147" y="11987"/>
                  </a:lnTo>
                  <a:lnTo>
                    <a:pt x="6533" y="12740"/>
                  </a:lnTo>
                  <a:cubicBezTo>
                    <a:pt x="6674" y="12766"/>
                    <a:pt x="8086" y="13020"/>
                    <a:pt x="8086" y="13020"/>
                  </a:cubicBezTo>
                  <a:lnTo>
                    <a:pt x="7952" y="13184"/>
                  </a:lnTo>
                  <a:lnTo>
                    <a:pt x="6399" y="12904"/>
                  </a:lnTo>
                  <a:lnTo>
                    <a:pt x="5784" y="13659"/>
                  </a:lnTo>
                  <a:cubicBezTo>
                    <a:pt x="5920" y="13684"/>
                    <a:pt x="6926" y="13864"/>
                    <a:pt x="6926" y="13864"/>
                  </a:cubicBezTo>
                  <a:lnTo>
                    <a:pt x="6792" y="14028"/>
                  </a:lnTo>
                  <a:lnTo>
                    <a:pt x="5651" y="13822"/>
                  </a:lnTo>
                  <a:lnTo>
                    <a:pt x="5036" y="14577"/>
                  </a:lnTo>
                  <a:cubicBezTo>
                    <a:pt x="5177" y="14602"/>
                    <a:pt x="6589" y="14856"/>
                    <a:pt x="6589" y="14856"/>
                  </a:cubicBezTo>
                  <a:lnTo>
                    <a:pt x="6455" y="15020"/>
                  </a:lnTo>
                  <a:lnTo>
                    <a:pt x="4902" y="14741"/>
                  </a:lnTo>
                  <a:lnTo>
                    <a:pt x="4288" y="15494"/>
                  </a:lnTo>
                  <a:cubicBezTo>
                    <a:pt x="4424" y="15519"/>
                    <a:pt x="5430" y="15700"/>
                    <a:pt x="5430" y="15700"/>
                  </a:cubicBezTo>
                  <a:lnTo>
                    <a:pt x="5296" y="15863"/>
                  </a:lnTo>
                  <a:lnTo>
                    <a:pt x="4154" y="15658"/>
                  </a:lnTo>
                  <a:lnTo>
                    <a:pt x="3540" y="16412"/>
                  </a:lnTo>
                  <a:cubicBezTo>
                    <a:pt x="3681" y="16437"/>
                    <a:pt x="5093" y="16691"/>
                    <a:pt x="5093" y="16691"/>
                  </a:cubicBezTo>
                  <a:lnTo>
                    <a:pt x="4959" y="16855"/>
                  </a:lnTo>
                  <a:lnTo>
                    <a:pt x="3406" y="16576"/>
                  </a:lnTo>
                  <a:lnTo>
                    <a:pt x="2791" y="17331"/>
                  </a:lnTo>
                  <a:cubicBezTo>
                    <a:pt x="2927" y="17355"/>
                    <a:pt x="3933" y="17536"/>
                    <a:pt x="3933" y="17536"/>
                  </a:cubicBezTo>
                  <a:lnTo>
                    <a:pt x="3799" y="17700"/>
                  </a:lnTo>
                  <a:lnTo>
                    <a:pt x="2658" y="17493"/>
                  </a:lnTo>
                  <a:lnTo>
                    <a:pt x="2042" y="18248"/>
                  </a:lnTo>
                  <a:cubicBezTo>
                    <a:pt x="2184" y="18274"/>
                    <a:pt x="3596" y="18528"/>
                    <a:pt x="3596" y="18528"/>
                  </a:cubicBezTo>
                  <a:lnTo>
                    <a:pt x="3462" y="18692"/>
                  </a:lnTo>
                  <a:lnTo>
                    <a:pt x="1909" y="18412"/>
                  </a:lnTo>
                  <a:lnTo>
                    <a:pt x="1294" y="19166"/>
                  </a:lnTo>
                  <a:cubicBezTo>
                    <a:pt x="1431" y="19191"/>
                    <a:pt x="2436" y="19371"/>
                    <a:pt x="2436" y="19371"/>
                  </a:cubicBezTo>
                  <a:lnTo>
                    <a:pt x="2303" y="19535"/>
                  </a:lnTo>
                  <a:lnTo>
                    <a:pt x="1161" y="19330"/>
                  </a:lnTo>
                  <a:lnTo>
                    <a:pt x="546" y="20084"/>
                  </a:lnTo>
                  <a:cubicBezTo>
                    <a:pt x="688" y="20109"/>
                    <a:pt x="2099" y="20364"/>
                    <a:pt x="2099" y="20364"/>
                  </a:cubicBezTo>
                  <a:lnTo>
                    <a:pt x="1966" y="20527"/>
                  </a:lnTo>
                  <a:lnTo>
                    <a:pt x="413" y="20248"/>
                  </a:lnTo>
                  <a:lnTo>
                    <a:pt x="0" y="20754"/>
                  </a:lnTo>
                  <a:lnTo>
                    <a:pt x="4681" y="21600"/>
                  </a:lnTo>
                  <a:lnTo>
                    <a:pt x="21600" y="846"/>
                  </a:lnTo>
                  <a:lnTo>
                    <a:pt x="16919" y="0"/>
                  </a:lnTo>
                  <a:close/>
                  <a:moveTo>
                    <a:pt x="18807" y="978"/>
                  </a:moveTo>
                  <a:cubicBezTo>
                    <a:pt x="19275" y="1062"/>
                    <a:pt x="19509" y="1308"/>
                    <a:pt x="19330" y="1528"/>
                  </a:cubicBezTo>
                  <a:cubicBezTo>
                    <a:pt x="19151" y="1748"/>
                    <a:pt x="18626" y="1858"/>
                    <a:pt x="18158" y="1774"/>
                  </a:cubicBezTo>
                  <a:cubicBezTo>
                    <a:pt x="17691" y="1689"/>
                    <a:pt x="17457" y="1442"/>
                    <a:pt x="17637" y="1222"/>
                  </a:cubicBezTo>
                  <a:cubicBezTo>
                    <a:pt x="17816" y="1002"/>
                    <a:pt x="18340" y="893"/>
                    <a:pt x="18807" y="978"/>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49" name="Shape 11725"/>
            <p:cNvSpPr/>
            <p:nvPr/>
          </p:nvSpPr>
          <p:spPr>
            <a:xfrm>
              <a:off x="10694595" y="1608265"/>
              <a:ext cx="189746" cy="21004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50" name="Shape 11726"/>
            <p:cNvSpPr/>
            <p:nvPr/>
          </p:nvSpPr>
          <p:spPr>
            <a:xfrm>
              <a:off x="9816478" y="1145654"/>
              <a:ext cx="226982" cy="235888"/>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51" name="Shape 11727"/>
            <p:cNvSpPr/>
            <p:nvPr/>
          </p:nvSpPr>
          <p:spPr>
            <a:xfrm>
              <a:off x="9778809" y="782980"/>
              <a:ext cx="550358" cy="294854"/>
            </a:xfrm>
            <a:custGeom>
              <a:avLst/>
              <a:gdLst/>
              <a:ahLst/>
              <a:cxnLst>
                <a:cxn ang="0">
                  <a:pos x="wd2" y="hd2"/>
                </a:cxn>
                <a:cxn ang="5400000">
                  <a:pos x="wd2" y="hd2"/>
                </a:cxn>
                <a:cxn ang="10800000">
                  <a:pos x="wd2" y="hd2"/>
                </a:cxn>
                <a:cxn ang="16200000">
                  <a:pos x="wd2" y="hd2"/>
                </a:cxn>
              </a:cxnLst>
              <a:rect l="0" t="0" r="r" b="b"/>
              <a:pathLst>
                <a:path w="21600" h="21586" extrusionOk="0">
                  <a:moveTo>
                    <a:pt x="16536" y="15317"/>
                  </a:moveTo>
                  <a:lnTo>
                    <a:pt x="16511" y="12603"/>
                  </a:lnTo>
                  <a:lnTo>
                    <a:pt x="16510" y="12603"/>
                  </a:lnTo>
                  <a:cubicBezTo>
                    <a:pt x="16510" y="12601"/>
                    <a:pt x="16511" y="12598"/>
                    <a:pt x="16511" y="12596"/>
                  </a:cubicBezTo>
                  <a:cubicBezTo>
                    <a:pt x="16497" y="11097"/>
                    <a:pt x="13851" y="9967"/>
                    <a:pt x="10600" y="10073"/>
                  </a:cubicBezTo>
                  <a:cubicBezTo>
                    <a:pt x="7350" y="10179"/>
                    <a:pt x="4727" y="11481"/>
                    <a:pt x="4741" y="12979"/>
                  </a:cubicBezTo>
                  <a:cubicBezTo>
                    <a:pt x="4741" y="12982"/>
                    <a:pt x="4741" y="12984"/>
                    <a:pt x="4741" y="12986"/>
                  </a:cubicBezTo>
                  <a:lnTo>
                    <a:pt x="4741" y="12986"/>
                  </a:lnTo>
                  <a:lnTo>
                    <a:pt x="4744" y="13374"/>
                  </a:lnTo>
                  <a:lnTo>
                    <a:pt x="0" y="9650"/>
                  </a:lnTo>
                  <a:lnTo>
                    <a:pt x="10506" y="0"/>
                  </a:lnTo>
                  <a:lnTo>
                    <a:pt x="21600" y="11274"/>
                  </a:lnTo>
                  <a:cubicBezTo>
                    <a:pt x="21600" y="11274"/>
                    <a:pt x="16536" y="15317"/>
                    <a:pt x="16536" y="15317"/>
                  </a:cubicBezTo>
                  <a:close/>
                  <a:moveTo>
                    <a:pt x="3433" y="20010"/>
                  </a:moveTo>
                  <a:cubicBezTo>
                    <a:pt x="3441" y="20866"/>
                    <a:pt x="3096" y="21572"/>
                    <a:pt x="2663" y="21586"/>
                  </a:cubicBezTo>
                  <a:cubicBezTo>
                    <a:pt x="2229" y="21600"/>
                    <a:pt x="1871" y="20917"/>
                    <a:pt x="1863" y="20061"/>
                  </a:cubicBezTo>
                  <a:cubicBezTo>
                    <a:pt x="1858" y="19488"/>
                    <a:pt x="2012" y="18988"/>
                    <a:pt x="2243" y="18712"/>
                  </a:cubicBezTo>
                  <a:lnTo>
                    <a:pt x="2180" y="11901"/>
                  </a:lnTo>
                  <a:lnTo>
                    <a:pt x="2970" y="12521"/>
                  </a:lnTo>
                  <a:lnTo>
                    <a:pt x="3028" y="18686"/>
                  </a:lnTo>
                  <a:cubicBezTo>
                    <a:pt x="3264" y="18947"/>
                    <a:pt x="3427" y="19437"/>
                    <a:pt x="3433" y="20010"/>
                  </a:cubicBezTo>
                  <a:close/>
                  <a:moveTo>
                    <a:pt x="15799" y="20383"/>
                  </a:moveTo>
                  <a:lnTo>
                    <a:pt x="15729" y="12978"/>
                  </a:lnTo>
                  <a:cubicBezTo>
                    <a:pt x="15274" y="12403"/>
                    <a:pt x="13503" y="11530"/>
                    <a:pt x="10615" y="11624"/>
                  </a:cubicBezTo>
                  <a:cubicBezTo>
                    <a:pt x="7726" y="11718"/>
                    <a:pt x="5972" y="12706"/>
                    <a:pt x="5529" y="13310"/>
                  </a:cubicBezTo>
                  <a:lnTo>
                    <a:pt x="5598" y="20715"/>
                  </a:lnTo>
                  <a:cubicBezTo>
                    <a:pt x="5598" y="20715"/>
                    <a:pt x="15799" y="20383"/>
                    <a:pt x="15799" y="2038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54" name="Shape 11730"/>
            <p:cNvSpPr/>
            <p:nvPr/>
          </p:nvSpPr>
          <p:spPr>
            <a:xfrm>
              <a:off x="11298841" y="1196175"/>
              <a:ext cx="183071" cy="19591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56" name="Shape 11732"/>
            <p:cNvSpPr/>
            <p:nvPr/>
          </p:nvSpPr>
          <p:spPr>
            <a:xfrm>
              <a:off x="4827151" y="1319119"/>
              <a:ext cx="333433" cy="236344"/>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57" name="Shape 11733"/>
            <p:cNvSpPr/>
            <p:nvPr/>
          </p:nvSpPr>
          <p:spPr>
            <a:xfrm>
              <a:off x="5710111" y="1505874"/>
              <a:ext cx="334418" cy="347542"/>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58" name="Shape 11734"/>
            <p:cNvSpPr/>
            <p:nvPr/>
          </p:nvSpPr>
          <p:spPr>
            <a:xfrm>
              <a:off x="11829719" y="757897"/>
              <a:ext cx="410342" cy="247591"/>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90"/>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59" name="Shape 11735"/>
            <p:cNvSpPr/>
            <p:nvPr/>
          </p:nvSpPr>
          <p:spPr>
            <a:xfrm>
              <a:off x="7111097" y="1016965"/>
              <a:ext cx="275892" cy="253482"/>
            </a:xfrm>
            <a:custGeom>
              <a:avLst/>
              <a:gdLst/>
              <a:ahLst/>
              <a:cxnLst>
                <a:cxn ang="0">
                  <a:pos x="wd2" y="hd2"/>
                </a:cxn>
                <a:cxn ang="5400000">
                  <a:pos x="wd2" y="hd2"/>
                </a:cxn>
                <a:cxn ang="10800000">
                  <a:pos x="wd2" y="hd2"/>
                </a:cxn>
                <a:cxn ang="16200000">
                  <a:pos x="wd2" y="hd2"/>
                </a:cxn>
              </a:cxnLst>
              <a:rect l="0" t="0" r="r" b="b"/>
              <a:pathLst>
                <a:path w="20391" h="21254" extrusionOk="0">
                  <a:moveTo>
                    <a:pt x="14806" y="20802"/>
                  </a:moveTo>
                  <a:cubicBezTo>
                    <a:pt x="16771" y="20078"/>
                    <a:pt x="18497" y="18506"/>
                    <a:pt x="19509" y="16252"/>
                  </a:cubicBezTo>
                  <a:cubicBezTo>
                    <a:pt x="21534" y="11744"/>
                    <a:pt x="19954" y="6226"/>
                    <a:pt x="15980" y="3929"/>
                  </a:cubicBezTo>
                  <a:cubicBezTo>
                    <a:pt x="12750" y="2062"/>
                    <a:pt x="8929" y="2896"/>
                    <a:pt x="6525" y="5695"/>
                  </a:cubicBezTo>
                  <a:cubicBezTo>
                    <a:pt x="6494" y="5619"/>
                    <a:pt x="6446" y="5549"/>
                    <a:pt x="6387" y="5489"/>
                  </a:cubicBezTo>
                  <a:lnTo>
                    <a:pt x="1181" y="167"/>
                  </a:lnTo>
                  <a:cubicBezTo>
                    <a:pt x="946" y="-73"/>
                    <a:pt x="582" y="-53"/>
                    <a:pt x="370" y="214"/>
                  </a:cubicBezTo>
                  <a:lnTo>
                    <a:pt x="146" y="499"/>
                  </a:lnTo>
                  <a:cubicBezTo>
                    <a:pt x="-66" y="765"/>
                    <a:pt x="-44" y="1177"/>
                    <a:pt x="192" y="1417"/>
                  </a:cubicBezTo>
                  <a:lnTo>
                    <a:pt x="5396" y="6733"/>
                  </a:lnTo>
                  <a:cubicBezTo>
                    <a:pt x="5480" y="6818"/>
                    <a:pt x="5581" y="6859"/>
                    <a:pt x="5685" y="6879"/>
                  </a:cubicBezTo>
                  <a:cubicBezTo>
                    <a:pt x="5480" y="7214"/>
                    <a:pt x="5286" y="7560"/>
                    <a:pt x="5118" y="7933"/>
                  </a:cubicBezTo>
                  <a:cubicBezTo>
                    <a:pt x="3093" y="12441"/>
                    <a:pt x="4673" y="17959"/>
                    <a:pt x="8647" y="20256"/>
                  </a:cubicBezTo>
                  <a:cubicBezTo>
                    <a:pt x="10634" y="21405"/>
                    <a:pt x="12840" y="21527"/>
                    <a:pt x="14806" y="20802"/>
                  </a:cubicBezTo>
                  <a:close/>
                  <a:moveTo>
                    <a:pt x="14414" y="19435"/>
                  </a:moveTo>
                  <a:cubicBezTo>
                    <a:pt x="12758" y="20045"/>
                    <a:pt x="10896" y="19937"/>
                    <a:pt x="9221" y="18969"/>
                  </a:cubicBezTo>
                  <a:cubicBezTo>
                    <a:pt x="5873" y="17034"/>
                    <a:pt x="4542" y="12385"/>
                    <a:pt x="6248" y="8586"/>
                  </a:cubicBezTo>
                  <a:cubicBezTo>
                    <a:pt x="7954" y="4788"/>
                    <a:pt x="12052" y="3277"/>
                    <a:pt x="15400" y="5212"/>
                  </a:cubicBezTo>
                  <a:cubicBezTo>
                    <a:pt x="18748" y="7148"/>
                    <a:pt x="20080" y="11797"/>
                    <a:pt x="18374" y="15596"/>
                  </a:cubicBezTo>
                  <a:cubicBezTo>
                    <a:pt x="17521" y="17495"/>
                    <a:pt x="16070" y="18824"/>
                    <a:pt x="14414" y="1943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61" name="Shape 11737"/>
            <p:cNvSpPr/>
            <p:nvPr/>
          </p:nvSpPr>
          <p:spPr>
            <a:xfrm>
              <a:off x="9525822" y="1093285"/>
              <a:ext cx="214163" cy="240301"/>
            </a:xfrm>
            <a:custGeom>
              <a:avLst/>
              <a:gdLst/>
              <a:ahLst/>
              <a:cxnLst>
                <a:cxn ang="0">
                  <a:pos x="wd2" y="hd2"/>
                </a:cxn>
                <a:cxn ang="5400000">
                  <a:pos x="wd2" y="hd2"/>
                </a:cxn>
                <a:cxn ang="10800000">
                  <a:pos x="wd2" y="hd2"/>
                </a:cxn>
                <a:cxn ang="16200000">
                  <a:pos x="wd2" y="hd2"/>
                </a:cxn>
              </a:cxnLst>
              <a:rect l="0" t="0" r="r" b="b"/>
              <a:pathLst>
                <a:path w="21057" h="21254" extrusionOk="0">
                  <a:moveTo>
                    <a:pt x="8090" y="6610"/>
                  </a:moveTo>
                  <a:lnTo>
                    <a:pt x="8090" y="3934"/>
                  </a:lnTo>
                  <a:lnTo>
                    <a:pt x="19378" y="1852"/>
                  </a:lnTo>
                  <a:lnTo>
                    <a:pt x="19378" y="4528"/>
                  </a:lnTo>
                  <a:cubicBezTo>
                    <a:pt x="19378" y="4528"/>
                    <a:pt x="8090" y="6610"/>
                    <a:pt x="8090" y="6610"/>
                  </a:cubicBezTo>
                  <a:close/>
                  <a:moveTo>
                    <a:pt x="21057" y="0"/>
                  </a:moveTo>
                  <a:lnTo>
                    <a:pt x="6411" y="2701"/>
                  </a:lnTo>
                  <a:lnTo>
                    <a:pt x="6411" y="15495"/>
                  </a:lnTo>
                  <a:cubicBezTo>
                    <a:pt x="5363" y="15254"/>
                    <a:pt x="3972" y="15448"/>
                    <a:pt x="2666" y="16104"/>
                  </a:cubicBezTo>
                  <a:cubicBezTo>
                    <a:pt x="567" y="17160"/>
                    <a:pt x="-518" y="19009"/>
                    <a:pt x="244" y="20236"/>
                  </a:cubicBezTo>
                  <a:cubicBezTo>
                    <a:pt x="1005" y="21462"/>
                    <a:pt x="3325" y="21600"/>
                    <a:pt x="5425" y="20544"/>
                  </a:cubicBezTo>
                  <a:cubicBezTo>
                    <a:pt x="7005" y="19749"/>
                    <a:pt x="8010" y="18505"/>
                    <a:pt x="8085" y="17416"/>
                  </a:cubicBezTo>
                  <a:lnTo>
                    <a:pt x="8090" y="17416"/>
                  </a:lnTo>
                  <a:lnTo>
                    <a:pt x="8090" y="8152"/>
                  </a:lnTo>
                  <a:lnTo>
                    <a:pt x="19378" y="6070"/>
                  </a:lnTo>
                  <a:lnTo>
                    <a:pt x="19378" y="10758"/>
                  </a:lnTo>
                  <a:cubicBezTo>
                    <a:pt x="18330" y="10518"/>
                    <a:pt x="16941" y="10712"/>
                    <a:pt x="15636" y="11368"/>
                  </a:cubicBezTo>
                  <a:cubicBezTo>
                    <a:pt x="13536" y="12424"/>
                    <a:pt x="12452" y="14273"/>
                    <a:pt x="13213" y="15499"/>
                  </a:cubicBezTo>
                  <a:cubicBezTo>
                    <a:pt x="13975" y="16725"/>
                    <a:pt x="16295" y="16863"/>
                    <a:pt x="18395" y="15807"/>
                  </a:cubicBezTo>
                  <a:cubicBezTo>
                    <a:pt x="20060" y="14970"/>
                    <a:pt x="21082" y="13635"/>
                    <a:pt x="21056" y="12506"/>
                  </a:cubicBezTo>
                  <a:lnTo>
                    <a:pt x="21057" y="12506"/>
                  </a:lnTo>
                  <a:cubicBezTo>
                    <a:pt x="21057" y="12506"/>
                    <a:pt x="21057" y="0"/>
                    <a:pt x="21057"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62" name="Shape 11738"/>
            <p:cNvSpPr/>
            <p:nvPr/>
          </p:nvSpPr>
          <p:spPr>
            <a:xfrm>
              <a:off x="3339546" y="585041"/>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64" name="Shape 11740"/>
            <p:cNvSpPr/>
            <p:nvPr/>
          </p:nvSpPr>
          <p:spPr>
            <a:xfrm>
              <a:off x="4261061" y="970932"/>
              <a:ext cx="347202" cy="227142"/>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65" name="Shape 11741"/>
            <p:cNvSpPr/>
            <p:nvPr/>
          </p:nvSpPr>
          <p:spPr>
            <a:xfrm>
              <a:off x="7324808" y="750602"/>
              <a:ext cx="280504" cy="310516"/>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66" name="Shape 11742"/>
            <p:cNvSpPr/>
            <p:nvPr/>
          </p:nvSpPr>
          <p:spPr>
            <a:xfrm>
              <a:off x="5540683" y="1898358"/>
              <a:ext cx="233119" cy="216999"/>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67" name="Shape 11743"/>
            <p:cNvSpPr/>
            <p:nvPr/>
          </p:nvSpPr>
          <p:spPr>
            <a:xfrm>
              <a:off x="6116921" y="2351158"/>
              <a:ext cx="251093" cy="251093"/>
            </a:xfrm>
            <a:custGeom>
              <a:avLst/>
              <a:gdLst/>
              <a:ahLst/>
              <a:cxnLst>
                <a:cxn ang="0">
                  <a:pos x="wd2" y="hd2"/>
                </a:cxn>
                <a:cxn ang="5400000">
                  <a:pos x="wd2" y="hd2"/>
                </a:cxn>
                <a:cxn ang="10800000">
                  <a:pos x="wd2" y="hd2"/>
                </a:cxn>
                <a:cxn ang="16200000">
                  <a:pos x="wd2" y="hd2"/>
                </a:cxn>
              </a:cxnLst>
              <a:rect l="0" t="0" r="r" b="b"/>
              <a:pathLst>
                <a:path w="20113" h="20113" extrusionOk="0">
                  <a:moveTo>
                    <a:pt x="8483" y="125"/>
                  </a:moveTo>
                  <a:cubicBezTo>
                    <a:pt x="2996" y="994"/>
                    <a:pt x="-744" y="6142"/>
                    <a:pt x="125" y="11629"/>
                  </a:cubicBezTo>
                  <a:cubicBezTo>
                    <a:pt x="994" y="17116"/>
                    <a:pt x="6142" y="20856"/>
                    <a:pt x="11629" y="19987"/>
                  </a:cubicBezTo>
                  <a:cubicBezTo>
                    <a:pt x="17116" y="19118"/>
                    <a:pt x="20856" y="13970"/>
                    <a:pt x="19987" y="8483"/>
                  </a:cubicBezTo>
                  <a:cubicBezTo>
                    <a:pt x="19118" y="2996"/>
                    <a:pt x="13970" y="-744"/>
                    <a:pt x="8483" y="125"/>
                  </a:cubicBezTo>
                  <a:close/>
                  <a:moveTo>
                    <a:pt x="8760" y="1873"/>
                  </a:moveTo>
                  <a:cubicBezTo>
                    <a:pt x="8956" y="1842"/>
                    <a:pt x="9163" y="1878"/>
                    <a:pt x="9336" y="2004"/>
                  </a:cubicBezTo>
                  <a:cubicBezTo>
                    <a:pt x="9681" y="2255"/>
                    <a:pt x="9758" y="2741"/>
                    <a:pt x="9507" y="3087"/>
                  </a:cubicBezTo>
                  <a:cubicBezTo>
                    <a:pt x="9256" y="3432"/>
                    <a:pt x="8770" y="3509"/>
                    <a:pt x="8424" y="3258"/>
                  </a:cubicBezTo>
                  <a:cubicBezTo>
                    <a:pt x="8079" y="3007"/>
                    <a:pt x="8002" y="2521"/>
                    <a:pt x="8253" y="2175"/>
                  </a:cubicBezTo>
                  <a:cubicBezTo>
                    <a:pt x="8378" y="2002"/>
                    <a:pt x="8564" y="1904"/>
                    <a:pt x="8760" y="1873"/>
                  </a:cubicBezTo>
                  <a:close/>
                  <a:moveTo>
                    <a:pt x="9098" y="4008"/>
                  </a:moveTo>
                  <a:cubicBezTo>
                    <a:pt x="9327" y="3971"/>
                    <a:pt x="9546" y="4130"/>
                    <a:pt x="9582" y="4359"/>
                  </a:cubicBezTo>
                  <a:lnTo>
                    <a:pt x="10314" y="8984"/>
                  </a:lnTo>
                  <a:cubicBezTo>
                    <a:pt x="10465" y="9019"/>
                    <a:pt x="10626" y="8992"/>
                    <a:pt x="10759" y="9088"/>
                  </a:cubicBezTo>
                  <a:cubicBezTo>
                    <a:pt x="10893" y="9186"/>
                    <a:pt x="10931" y="9343"/>
                    <a:pt x="11011" y="9477"/>
                  </a:cubicBezTo>
                  <a:lnTo>
                    <a:pt x="14460" y="8930"/>
                  </a:lnTo>
                  <a:cubicBezTo>
                    <a:pt x="14689" y="8894"/>
                    <a:pt x="14908" y="9053"/>
                    <a:pt x="14944" y="9282"/>
                  </a:cubicBezTo>
                  <a:cubicBezTo>
                    <a:pt x="14980" y="9511"/>
                    <a:pt x="14822" y="9729"/>
                    <a:pt x="14593" y="9766"/>
                  </a:cubicBezTo>
                  <a:lnTo>
                    <a:pt x="11143" y="10312"/>
                  </a:lnTo>
                  <a:cubicBezTo>
                    <a:pt x="11108" y="10464"/>
                    <a:pt x="11121" y="10625"/>
                    <a:pt x="11024" y="10759"/>
                  </a:cubicBezTo>
                  <a:cubicBezTo>
                    <a:pt x="10636" y="11292"/>
                    <a:pt x="9886" y="11411"/>
                    <a:pt x="9353" y="11024"/>
                  </a:cubicBezTo>
                  <a:cubicBezTo>
                    <a:pt x="8820" y="10636"/>
                    <a:pt x="8701" y="9886"/>
                    <a:pt x="9088" y="9353"/>
                  </a:cubicBezTo>
                  <a:cubicBezTo>
                    <a:pt x="9188" y="9215"/>
                    <a:pt x="9357" y="9195"/>
                    <a:pt x="9495" y="9114"/>
                  </a:cubicBezTo>
                  <a:lnTo>
                    <a:pt x="8762" y="4489"/>
                  </a:lnTo>
                  <a:cubicBezTo>
                    <a:pt x="8726" y="4260"/>
                    <a:pt x="8869" y="4044"/>
                    <a:pt x="9098" y="4008"/>
                  </a:cubicBezTo>
                  <a:close/>
                  <a:moveTo>
                    <a:pt x="2495" y="10476"/>
                  </a:moveTo>
                  <a:cubicBezTo>
                    <a:pt x="2691" y="10446"/>
                    <a:pt x="2898" y="10482"/>
                    <a:pt x="3071" y="10607"/>
                  </a:cubicBezTo>
                  <a:cubicBezTo>
                    <a:pt x="3417" y="10859"/>
                    <a:pt x="3494" y="11345"/>
                    <a:pt x="3243" y="11690"/>
                  </a:cubicBezTo>
                  <a:cubicBezTo>
                    <a:pt x="2992" y="12035"/>
                    <a:pt x="2505" y="12113"/>
                    <a:pt x="2160" y="11862"/>
                  </a:cubicBezTo>
                  <a:cubicBezTo>
                    <a:pt x="1814" y="11610"/>
                    <a:pt x="1737" y="11124"/>
                    <a:pt x="1988" y="10779"/>
                  </a:cubicBezTo>
                  <a:cubicBezTo>
                    <a:pt x="2114" y="10606"/>
                    <a:pt x="2300" y="10507"/>
                    <a:pt x="2495" y="10476"/>
                  </a:cubicBezTo>
                  <a:close/>
                  <a:moveTo>
                    <a:pt x="17392" y="8117"/>
                  </a:moveTo>
                  <a:cubicBezTo>
                    <a:pt x="17587" y="8086"/>
                    <a:pt x="17779" y="8125"/>
                    <a:pt x="17952" y="8250"/>
                  </a:cubicBezTo>
                  <a:cubicBezTo>
                    <a:pt x="18298" y="8502"/>
                    <a:pt x="18375" y="8988"/>
                    <a:pt x="18124" y="9333"/>
                  </a:cubicBezTo>
                  <a:cubicBezTo>
                    <a:pt x="17872" y="9678"/>
                    <a:pt x="17402" y="9753"/>
                    <a:pt x="17056" y="9502"/>
                  </a:cubicBezTo>
                  <a:cubicBezTo>
                    <a:pt x="16711" y="9251"/>
                    <a:pt x="16634" y="8765"/>
                    <a:pt x="16885" y="8419"/>
                  </a:cubicBezTo>
                  <a:cubicBezTo>
                    <a:pt x="17010" y="8247"/>
                    <a:pt x="17196" y="8148"/>
                    <a:pt x="17392" y="8117"/>
                  </a:cubicBezTo>
                  <a:close/>
                  <a:moveTo>
                    <a:pt x="11112" y="16723"/>
                  </a:moveTo>
                  <a:cubicBezTo>
                    <a:pt x="11308" y="16692"/>
                    <a:pt x="11515" y="16728"/>
                    <a:pt x="11688" y="16854"/>
                  </a:cubicBezTo>
                  <a:cubicBezTo>
                    <a:pt x="12033" y="17105"/>
                    <a:pt x="12110" y="17591"/>
                    <a:pt x="11859" y="17937"/>
                  </a:cubicBezTo>
                  <a:cubicBezTo>
                    <a:pt x="11608" y="18282"/>
                    <a:pt x="11122" y="18359"/>
                    <a:pt x="10776" y="18108"/>
                  </a:cubicBezTo>
                  <a:cubicBezTo>
                    <a:pt x="10431" y="17857"/>
                    <a:pt x="10354" y="17371"/>
                    <a:pt x="10605" y="17025"/>
                  </a:cubicBezTo>
                  <a:cubicBezTo>
                    <a:pt x="10730" y="16853"/>
                    <a:pt x="10916" y="16754"/>
                    <a:pt x="11112" y="1672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68" name="Shape 11744"/>
            <p:cNvSpPr/>
            <p:nvPr/>
          </p:nvSpPr>
          <p:spPr>
            <a:xfrm>
              <a:off x="3646927" y="644715"/>
              <a:ext cx="235921" cy="252475"/>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69" name="Shape 11745"/>
            <p:cNvSpPr/>
            <p:nvPr/>
          </p:nvSpPr>
          <p:spPr>
            <a:xfrm>
              <a:off x="4386521" y="609107"/>
              <a:ext cx="226250" cy="250458"/>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71" name="Shape 11747"/>
            <p:cNvSpPr/>
            <p:nvPr/>
          </p:nvSpPr>
          <p:spPr>
            <a:xfrm>
              <a:off x="11163463" y="705201"/>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72" name="Shape 11748"/>
            <p:cNvSpPr/>
            <p:nvPr/>
          </p:nvSpPr>
          <p:spPr>
            <a:xfrm>
              <a:off x="7673037" y="733871"/>
              <a:ext cx="183071" cy="195916"/>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74" name="Shape 11750"/>
            <p:cNvSpPr/>
            <p:nvPr/>
          </p:nvSpPr>
          <p:spPr>
            <a:xfrm>
              <a:off x="5295971" y="649685"/>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75" name="Shape 11751"/>
            <p:cNvSpPr/>
            <p:nvPr/>
          </p:nvSpPr>
          <p:spPr>
            <a:xfrm>
              <a:off x="8171518" y="672913"/>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76" name="Shape 11752"/>
            <p:cNvSpPr/>
            <p:nvPr/>
          </p:nvSpPr>
          <p:spPr>
            <a:xfrm>
              <a:off x="11406001" y="540454"/>
              <a:ext cx="421249" cy="298590"/>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77" name="Shape 11753"/>
            <p:cNvSpPr/>
            <p:nvPr/>
          </p:nvSpPr>
          <p:spPr>
            <a:xfrm>
              <a:off x="9618928" y="436874"/>
              <a:ext cx="351544" cy="38915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78" name="Shape 11754"/>
            <p:cNvSpPr/>
            <p:nvPr/>
          </p:nvSpPr>
          <p:spPr>
            <a:xfrm>
              <a:off x="5825542" y="429848"/>
              <a:ext cx="310914" cy="344180"/>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79" name="Shape 11755"/>
            <p:cNvSpPr/>
            <p:nvPr/>
          </p:nvSpPr>
          <p:spPr>
            <a:xfrm>
              <a:off x="10225430" y="215554"/>
              <a:ext cx="779713" cy="616176"/>
            </a:xfrm>
            <a:custGeom>
              <a:avLst/>
              <a:gdLst/>
              <a:ahLst/>
              <a:cxnLst>
                <a:cxn ang="0">
                  <a:pos x="wd2" y="hd2"/>
                </a:cxn>
                <a:cxn ang="5400000">
                  <a:pos x="wd2" y="hd2"/>
                </a:cxn>
                <a:cxn ang="10800000">
                  <a:pos x="wd2" y="hd2"/>
                </a:cxn>
                <a:cxn ang="16200000">
                  <a:pos x="wd2" y="hd2"/>
                </a:cxn>
              </a:cxnLst>
              <a:rect l="0" t="0" r="r" b="b"/>
              <a:pathLst>
                <a:path w="21600" h="21600" extrusionOk="0">
                  <a:moveTo>
                    <a:pt x="20918" y="16416"/>
                  </a:moveTo>
                  <a:cubicBezTo>
                    <a:pt x="20918" y="14034"/>
                    <a:pt x="19389" y="12096"/>
                    <a:pt x="17510" y="12096"/>
                  </a:cubicBezTo>
                  <a:cubicBezTo>
                    <a:pt x="17007" y="12096"/>
                    <a:pt x="16531" y="12238"/>
                    <a:pt x="16102" y="12487"/>
                  </a:cubicBezTo>
                  <a:lnTo>
                    <a:pt x="17962" y="16005"/>
                  </a:lnTo>
                  <a:cubicBezTo>
                    <a:pt x="18093" y="16253"/>
                    <a:pt x="18040" y="16588"/>
                    <a:pt x="17845" y="16754"/>
                  </a:cubicBezTo>
                  <a:cubicBezTo>
                    <a:pt x="17649" y="16920"/>
                    <a:pt x="17385" y="16854"/>
                    <a:pt x="17254" y="16606"/>
                  </a:cubicBezTo>
                  <a:lnTo>
                    <a:pt x="15375" y="13053"/>
                  </a:lnTo>
                  <a:cubicBezTo>
                    <a:pt x="14600" y="13846"/>
                    <a:pt x="14102" y="15058"/>
                    <a:pt x="14102" y="16416"/>
                  </a:cubicBezTo>
                  <a:cubicBezTo>
                    <a:pt x="14102" y="18798"/>
                    <a:pt x="15631" y="20736"/>
                    <a:pt x="17510" y="20736"/>
                  </a:cubicBezTo>
                  <a:cubicBezTo>
                    <a:pt x="19389" y="20736"/>
                    <a:pt x="20918" y="18798"/>
                    <a:pt x="20918" y="16416"/>
                  </a:cubicBezTo>
                  <a:close/>
                  <a:moveTo>
                    <a:pt x="14189" y="8782"/>
                  </a:moveTo>
                  <a:lnTo>
                    <a:pt x="12536" y="8782"/>
                  </a:lnTo>
                  <a:cubicBezTo>
                    <a:pt x="12348" y="8782"/>
                    <a:pt x="12128" y="8607"/>
                    <a:pt x="12045" y="8393"/>
                  </a:cubicBezTo>
                  <a:lnTo>
                    <a:pt x="11356" y="6603"/>
                  </a:lnTo>
                  <a:lnTo>
                    <a:pt x="9243" y="9705"/>
                  </a:lnTo>
                  <a:cubicBezTo>
                    <a:pt x="9243" y="9705"/>
                    <a:pt x="9606" y="9897"/>
                    <a:pt x="10051" y="10132"/>
                  </a:cubicBezTo>
                  <a:lnTo>
                    <a:pt x="14189" y="10132"/>
                  </a:lnTo>
                  <a:cubicBezTo>
                    <a:pt x="14189" y="10132"/>
                    <a:pt x="14189" y="8782"/>
                    <a:pt x="14189" y="8782"/>
                  </a:cubicBezTo>
                  <a:close/>
                  <a:moveTo>
                    <a:pt x="13604" y="11212"/>
                  </a:moveTo>
                  <a:lnTo>
                    <a:pt x="11905" y="11212"/>
                  </a:lnTo>
                  <a:cubicBezTo>
                    <a:pt x="12066" y="11422"/>
                    <a:pt x="12163" y="11705"/>
                    <a:pt x="12163" y="12007"/>
                  </a:cubicBezTo>
                  <a:lnTo>
                    <a:pt x="12164" y="12007"/>
                  </a:lnTo>
                  <a:cubicBezTo>
                    <a:pt x="12164" y="12007"/>
                    <a:pt x="12162" y="12897"/>
                    <a:pt x="12160" y="14004"/>
                  </a:cubicBezTo>
                  <a:cubicBezTo>
                    <a:pt x="12160" y="14004"/>
                    <a:pt x="13604" y="11212"/>
                    <a:pt x="13604" y="11212"/>
                  </a:cubicBezTo>
                  <a:close/>
                  <a:moveTo>
                    <a:pt x="10364" y="12569"/>
                  </a:moveTo>
                  <a:cubicBezTo>
                    <a:pt x="10364" y="12569"/>
                    <a:pt x="8419" y="11701"/>
                    <a:pt x="7492" y="11281"/>
                  </a:cubicBezTo>
                  <a:lnTo>
                    <a:pt x="6784" y="12517"/>
                  </a:lnTo>
                  <a:cubicBezTo>
                    <a:pt x="7518" y="13333"/>
                    <a:pt x="8019" y="14475"/>
                    <a:pt x="8147" y="15766"/>
                  </a:cubicBezTo>
                  <a:lnTo>
                    <a:pt x="10364" y="15766"/>
                  </a:lnTo>
                  <a:cubicBezTo>
                    <a:pt x="10364" y="15766"/>
                    <a:pt x="10364" y="12569"/>
                    <a:pt x="10364" y="12569"/>
                  </a:cubicBezTo>
                  <a:close/>
                  <a:moveTo>
                    <a:pt x="7481" y="16846"/>
                  </a:moveTo>
                  <a:lnTo>
                    <a:pt x="4090" y="16846"/>
                  </a:lnTo>
                  <a:cubicBezTo>
                    <a:pt x="3855" y="16846"/>
                    <a:pt x="3664" y="16604"/>
                    <a:pt x="3664" y="16306"/>
                  </a:cubicBezTo>
                  <a:cubicBezTo>
                    <a:pt x="3664" y="16171"/>
                    <a:pt x="3704" y="16049"/>
                    <a:pt x="3769" y="15955"/>
                  </a:cubicBezTo>
                  <a:lnTo>
                    <a:pt x="3767" y="15953"/>
                  </a:lnTo>
                  <a:lnTo>
                    <a:pt x="5685" y="12601"/>
                  </a:lnTo>
                  <a:cubicBezTo>
                    <a:pt x="5209" y="12280"/>
                    <a:pt x="4666" y="12096"/>
                    <a:pt x="4090" y="12096"/>
                  </a:cubicBezTo>
                  <a:cubicBezTo>
                    <a:pt x="2211" y="12096"/>
                    <a:pt x="682" y="14034"/>
                    <a:pt x="682" y="16416"/>
                  </a:cubicBezTo>
                  <a:cubicBezTo>
                    <a:pt x="682" y="18798"/>
                    <a:pt x="2211" y="20736"/>
                    <a:pt x="4090" y="20736"/>
                  </a:cubicBezTo>
                  <a:cubicBezTo>
                    <a:pt x="5855" y="20736"/>
                    <a:pt x="7310" y="19027"/>
                    <a:pt x="7481" y="16846"/>
                  </a:cubicBezTo>
                  <a:close/>
                  <a:moveTo>
                    <a:pt x="4926" y="15766"/>
                  </a:moveTo>
                  <a:lnTo>
                    <a:pt x="7455" y="15766"/>
                  </a:lnTo>
                  <a:cubicBezTo>
                    <a:pt x="7335" y="14765"/>
                    <a:pt x="6945" y="13877"/>
                    <a:pt x="6379" y="13225"/>
                  </a:cubicBezTo>
                  <a:cubicBezTo>
                    <a:pt x="6379" y="13225"/>
                    <a:pt x="4926" y="15766"/>
                    <a:pt x="4926" y="15766"/>
                  </a:cubicBezTo>
                  <a:close/>
                  <a:moveTo>
                    <a:pt x="21600" y="16416"/>
                  </a:moveTo>
                  <a:cubicBezTo>
                    <a:pt x="21600" y="19279"/>
                    <a:pt x="19769" y="21600"/>
                    <a:pt x="17510" y="21600"/>
                  </a:cubicBezTo>
                  <a:cubicBezTo>
                    <a:pt x="15251" y="21600"/>
                    <a:pt x="13420" y="19279"/>
                    <a:pt x="13420" y="16416"/>
                  </a:cubicBezTo>
                  <a:cubicBezTo>
                    <a:pt x="13420" y="14756"/>
                    <a:pt x="14036" y="13280"/>
                    <a:pt x="14994" y="12331"/>
                  </a:cubicBezTo>
                  <a:lnTo>
                    <a:pt x="14513" y="11423"/>
                  </a:lnTo>
                  <a:lnTo>
                    <a:pt x="12154" y="15982"/>
                  </a:lnTo>
                  <a:cubicBezTo>
                    <a:pt x="12150" y="17186"/>
                    <a:pt x="12145" y="18206"/>
                    <a:pt x="12138" y="18243"/>
                  </a:cubicBezTo>
                  <a:cubicBezTo>
                    <a:pt x="12020" y="18855"/>
                    <a:pt x="11533" y="19229"/>
                    <a:pt x="11050" y="19080"/>
                  </a:cubicBezTo>
                  <a:cubicBezTo>
                    <a:pt x="10639" y="18953"/>
                    <a:pt x="10364" y="18486"/>
                    <a:pt x="10365" y="17972"/>
                  </a:cubicBezTo>
                  <a:lnTo>
                    <a:pt x="10364" y="17972"/>
                  </a:lnTo>
                  <a:lnTo>
                    <a:pt x="10364" y="16846"/>
                  </a:lnTo>
                  <a:lnTo>
                    <a:pt x="8165" y="16846"/>
                  </a:lnTo>
                  <a:cubicBezTo>
                    <a:pt x="7992" y="19507"/>
                    <a:pt x="6234" y="21600"/>
                    <a:pt x="4090" y="21600"/>
                  </a:cubicBezTo>
                  <a:cubicBezTo>
                    <a:pt x="1831" y="21600"/>
                    <a:pt x="0" y="19279"/>
                    <a:pt x="0" y="16416"/>
                  </a:cubicBezTo>
                  <a:cubicBezTo>
                    <a:pt x="0" y="13553"/>
                    <a:pt x="1831" y="11232"/>
                    <a:pt x="4090" y="11232"/>
                  </a:cubicBezTo>
                  <a:cubicBezTo>
                    <a:pt x="4816" y="11232"/>
                    <a:pt x="5498" y="11473"/>
                    <a:pt x="6089" y="11894"/>
                  </a:cubicBezTo>
                  <a:lnTo>
                    <a:pt x="6711" y="10807"/>
                  </a:lnTo>
                  <a:cubicBezTo>
                    <a:pt x="6338" y="10396"/>
                    <a:pt x="6155" y="9743"/>
                    <a:pt x="6280" y="9094"/>
                  </a:cubicBezTo>
                  <a:cubicBezTo>
                    <a:pt x="6339" y="8788"/>
                    <a:pt x="6460" y="8522"/>
                    <a:pt x="6620" y="8310"/>
                  </a:cubicBezTo>
                  <a:lnTo>
                    <a:pt x="6619" y="8309"/>
                  </a:lnTo>
                  <a:lnTo>
                    <a:pt x="9702" y="3971"/>
                  </a:lnTo>
                  <a:lnTo>
                    <a:pt x="9702" y="3971"/>
                  </a:lnTo>
                  <a:cubicBezTo>
                    <a:pt x="10018" y="3426"/>
                    <a:pt x="10573" y="3146"/>
                    <a:pt x="11124" y="3316"/>
                  </a:cubicBezTo>
                  <a:cubicBezTo>
                    <a:pt x="11559" y="3451"/>
                    <a:pt x="11893" y="3838"/>
                    <a:pt x="12055" y="4325"/>
                  </a:cubicBezTo>
                  <a:lnTo>
                    <a:pt x="12056" y="4324"/>
                  </a:lnTo>
                  <a:lnTo>
                    <a:pt x="12989" y="7054"/>
                  </a:lnTo>
                  <a:lnTo>
                    <a:pt x="14970" y="7054"/>
                  </a:lnTo>
                  <a:cubicBezTo>
                    <a:pt x="15347" y="7054"/>
                    <a:pt x="15652" y="7440"/>
                    <a:pt x="15652" y="7918"/>
                  </a:cubicBezTo>
                  <a:cubicBezTo>
                    <a:pt x="15652" y="8364"/>
                    <a:pt x="15384" y="8727"/>
                    <a:pt x="15041" y="8772"/>
                  </a:cubicBezTo>
                  <a:lnTo>
                    <a:pt x="15041" y="10481"/>
                  </a:lnTo>
                  <a:lnTo>
                    <a:pt x="15716" y="11757"/>
                  </a:lnTo>
                  <a:cubicBezTo>
                    <a:pt x="16258" y="11421"/>
                    <a:pt x="16866" y="11232"/>
                    <a:pt x="17510" y="11232"/>
                  </a:cubicBezTo>
                  <a:cubicBezTo>
                    <a:pt x="19769" y="11232"/>
                    <a:pt x="21600" y="13553"/>
                    <a:pt x="21600" y="16416"/>
                  </a:cubicBezTo>
                  <a:close/>
                  <a:moveTo>
                    <a:pt x="11562" y="1728"/>
                  </a:moveTo>
                  <a:cubicBezTo>
                    <a:pt x="11562" y="774"/>
                    <a:pt x="12172" y="0"/>
                    <a:pt x="12925" y="0"/>
                  </a:cubicBezTo>
                  <a:cubicBezTo>
                    <a:pt x="13678" y="0"/>
                    <a:pt x="14289" y="774"/>
                    <a:pt x="14289" y="1728"/>
                  </a:cubicBezTo>
                  <a:cubicBezTo>
                    <a:pt x="14289" y="2682"/>
                    <a:pt x="13678" y="3456"/>
                    <a:pt x="12925" y="3456"/>
                  </a:cubicBezTo>
                  <a:cubicBezTo>
                    <a:pt x="12172" y="3456"/>
                    <a:pt x="11562" y="2682"/>
                    <a:pt x="11562" y="172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81" name="Shape 11757"/>
            <p:cNvSpPr/>
            <p:nvPr/>
          </p:nvSpPr>
          <p:spPr>
            <a:xfrm>
              <a:off x="4847152" y="322229"/>
              <a:ext cx="453751" cy="434706"/>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82" name="Shape 11758"/>
            <p:cNvSpPr/>
            <p:nvPr/>
          </p:nvSpPr>
          <p:spPr>
            <a:xfrm>
              <a:off x="10926072" y="269439"/>
              <a:ext cx="535229" cy="325390"/>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84" name="Shape 11760"/>
            <p:cNvSpPr/>
            <p:nvPr/>
          </p:nvSpPr>
          <p:spPr>
            <a:xfrm>
              <a:off x="7717735" y="422252"/>
              <a:ext cx="394738" cy="258241"/>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86" name="Shape 11762"/>
            <p:cNvSpPr/>
            <p:nvPr/>
          </p:nvSpPr>
          <p:spPr>
            <a:xfrm>
              <a:off x="8566347" y="-66264"/>
              <a:ext cx="303153" cy="324423"/>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87" name="Shape 11763"/>
            <p:cNvSpPr/>
            <p:nvPr/>
          </p:nvSpPr>
          <p:spPr>
            <a:xfrm>
              <a:off x="4007301" y="53623"/>
              <a:ext cx="303153" cy="324424"/>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89" name="Shape 11765"/>
            <p:cNvSpPr/>
            <p:nvPr/>
          </p:nvSpPr>
          <p:spPr>
            <a:xfrm>
              <a:off x="9915672" y="231322"/>
              <a:ext cx="410343" cy="247591"/>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90"/>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191" name="Shape 11767"/>
            <p:cNvSpPr/>
            <p:nvPr/>
          </p:nvSpPr>
          <p:spPr>
            <a:xfrm>
              <a:off x="9287228" y="605556"/>
              <a:ext cx="251159" cy="178027"/>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92" name="Shape 11768"/>
            <p:cNvSpPr/>
            <p:nvPr/>
          </p:nvSpPr>
          <p:spPr>
            <a:xfrm>
              <a:off x="6565064" y="444854"/>
              <a:ext cx="305705" cy="384920"/>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93" name="Shape 11769"/>
            <p:cNvSpPr/>
            <p:nvPr/>
          </p:nvSpPr>
          <p:spPr>
            <a:xfrm>
              <a:off x="4448147" y="99000"/>
              <a:ext cx="406276" cy="511551"/>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95" name="Shape 11771"/>
            <p:cNvSpPr/>
            <p:nvPr/>
          </p:nvSpPr>
          <p:spPr>
            <a:xfrm>
              <a:off x="7183599" y="253764"/>
              <a:ext cx="424243" cy="606608"/>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97" name="Shape 11773"/>
            <p:cNvSpPr/>
            <p:nvPr/>
          </p:nvSpPr>
          <p:spPr>
            <a:xfrm>
              <a:off x="8887821" y="349290"/>
              <a:ext cx="308002" cy="379594"/>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98" name="Shape 11774"/>
            <p:cNvSpPr/>
            <p:nvPr/>
          </p:nvSpPr>
          <p:spPr>
            <a:xfrm>
              <a:off x="6125909" y="139638"/>
              <a:ext cx="382098" cy="470912"/>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00" name="Shape 11776"/>
            <p:cNvSpPr/>
            <p:nvPr/>
          </p:nvSpPr>
          <p:spPr>
            <a:xfrm>
              <a:off x="6878218" y="194394"/>
              <a:ext cx="552136" cy="367006"/>
            </a:xfrm>
            <a:custGeom>
              <a:avLst/>
              <a:gdLst/>
              <a:ahLst/>
              <a:cxnLst>
                <a:cxn ang="0">
                  <a:pos x="wd2" y="hd2"/>
                </a:cxn>
                <a:cxn ang="5400000">
                  <a:pos x="wd2" y="hd2"/>
                </a:cxn>
                <a:cxn ang="10800000">
                  <a:pos x="wd2" y="hd2"/>
                </a:cxn>
                <a:cxn ang="16200000">
                  <a:pos x="wd2" y="hd2"/>
                </a:cxn>
              </a:cxnLst>
              <a:rect l="0" t="0" r="r" b="b"/>
              <a:pathLst>
                <a:path w="21600" h="21423" extrusionOk="0">
                  <a:moveTo>
                    <a:pt x="17523" y="7527"/>
                  </a:moveTo>
                  <a:lnTo>
                    <a:pt x="16892" y="5510"/>
                  </a:lnTo>
                  <a:lnTo>
                    <a:pt x="16892" y="5510"/>
                  </a:lnTo>
                  <a:cubicBezTo>
                    <a:pt x="16891" y="5509"/>
                    <a:pt x="16891" y="5507"/>
                    <a:pt x="16891" y="5505"/>
                  </a:cubicBezTo>
                  <a:cubicBezTo>
                    <a:pt x="16543" y="4391"/>
                    <a:pt x="13689" y="5277"/>
                    <a:pt x="10517" y="7484"/>
                  </a:cubicBezTo>
                  <a:cubicBezTo>
                    <a:pt x="7344" y="9692"/>
                    <a:pt x="5056" y="12384"/>
                    <a:pt x="5404" y="13498"/>
                  </a:cubicBezTo>
                  <a:cubicBezTo>
                    <a:pt x="5404" y="13499"/>
                    <a:pt x="5405" y="13501"/>
                    <a:pt x="5405" y="13502"/>
                  </a:cubicBezTo>
                  <a:lnTo>
                    <a:pt x="5405" y="13503"/>
                  </a:lnTo>
                  <a:lnTo>
                    <a:pt x="5495" y="13791"/>
                  </a:lnTo>
                  <a:lnTo>
                    <a:pt x="0" y="14107"/>
                  </a:lnTo>
                  <a:lnTo>
                    <a:pt x="8178" y="0"/>
                  </a:lnTo>
                  <a:lnTo>
                    <a:pt x="21600" y="1182"/>
                  </a:lnTo>
                  <a:cubicBezTo>
                    <a:pt x="21600" y="1182"/>
                    <a:pt x="17523" y="7527"/>
                    <a:pt x="17523" y="7527"/>
                  </a:cubicBezTo>
                  <a:close/>
                  <a:moveTo>
                    <a:pt x="5685" y="19621"/>
                  </a:moveTo>
                  <a:cubicBezTo>
                    <a:pt x="5884" y="20257"/>
                    <a:pt x="5703" y="21011"/>
                    <a:pt x="5280" y="21306"/>
                  </a:cubicBezTo>
                  <a:cubicBezTo>
                    <a:pt x="4857" y="21600"/>
                    <a:pt x="4353" y="21323"/>
                    <a:pt x="4154" y="20686"/>
                  </a:cubicBezTo>
                  <a:cubicBezTo>
                    <a:pt x="4021" y="20261"/>
                    <a:pt x="4061" y="19785"/>
                    <a:pt x="4227" y="19427"/>
                  </a:cubicBezTo>
                  <a:lnTo>
                    <a:pt x="2645" y="14366"/>
                  </a:lnTo>
                  <a:lnTo>
                    <a:pt x="3561" y="14314"/>
                  </a:lnTo>
                  <a:lnTo>
                    <a:pt x="4992" y="18894"/>
                  </a:lnTo>
                  <a:cubicBezTo>
                    <a:pt x="5283" y="18935"/>
                    <a:pt x="5552" y="19195"/>
                    <a:pt x="5685" y="19621"/>
                  </a:cubicBezTo>
                  <a:close/>
                  <a:moveTo>
                    <a:pt x="17927" y="11804"/>
                  </a:moveTo>
                  <a:lnTo>
                    <a:pt x="16207" y="6303"/>
                  </a:lnTo>
                  <a:cubicBezTo>
                    <a:pt x="15632" y="6170"/>
                    <a:pt x="13695" y="6675"/>
                    <a:pt x="10877" y="8636"/>
                  </a:cubicBezTo>
                  <a:cubicBezTo>
                    <a:pt x="8057" y="10598"/>
                    <a:pt x="6553" y="12487"/>
                    <a:pt x="6252" y="13230"/>
                  </a:cubicBezTo>
                  <a:lnTo>
                    <a:pt x="7971" y="18731"/>
                  </a:lnTo>
                  <a:cubicBezTo>
                    <a:pt x="7971" y="18731"/>
                    <a:pt x="17927" y="11804"/>
                    <a:pt x="17927" y="1180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03" name="Shape 11779"/>
            <p:cNvSpPr/>
            <p:nvPr/>
          </p:nvSpPr>
          <p:spPr>
            <a:xfrm>
              <a:off x="3654514" y="260734"/>
              <a:ext cx="293411" cy="293410"/>
            </a:xfrm>
            <a:custGeom>
              <a:avLst/>
              <a:gdLst/>
              <a:ahLst/>
              <a:cxnLst>
                <a:cxn ang="0">
                  <a:pos x="wd2" y="hd2"/>
                </a:cxn>
                <a:cxn ang="5400000">
                  <a:pos x="wd2" y="hd2"/>
                </a:cxn>
                <a:cxn ang="10800000">
                  <a:pos x="wd2" y="hd2"/>
                </a:cxn>
                <a:cxn ang="16200000">
                  <a:pos x="wd2" y="hd2"/>
                </a:cxn>
              </a:cxnLst>
              <a:rect l="0" t="0" r="r" b="b"/>
              <a:pathLst>
                <a:path w="20113" h="20113" extrusionOk="0">
                  <a:moveTo>
                    <a:pt x="8483" y="125"/>
                  </a:moveTo>
                  <a:cubicBezTo>
                    <a:pt x="2996" y="994"/>
                    <a:pt x="-744" y="6142"/>
                    <a:pt x="125" y="11629"/>
                  </a:cubicBezTo>
                  <a:cubicBezTo>
                    <a:pt x="994" y="17116"/>
                    <a:pt x="6142" y="20856"/>
                    <a:pt x="11629" y="19987"/>
                  </a:cubicBezTo>
                  <a:cubicBezTo>
                    <a:pt x="17116" y="19118"/>
                    <a:pt x="20856" y="13970"/>
                    <a:pt x="19987" y="8483"/>
                  </a:cubicBezTo>
                  <a:cubicBezTo>
                    <a:pt x="19118" y="2996"/>
                    <a:pt x="13970" y="-744"/>
                    <a:pt x="8483" y="125"/>
                  </a:cubicBezTo>
                  <a:close/>
                  <a:moveTo>
                    <a:pt x="8760" y="1873"/>
                  </a:moveTo>
                  <a:cubicBezTo>
                    <a:pt x="8956" y="1842"/>
                    <a:pt x="9163" y="1878"/>
                    <a:pt x="9336" y="2004"/>
                  </a:cubicBezTo>
                  <a:cubicBezTo>
                    <a:pt x="9681" y="2255"/>
                    <a:pt x="9758" y="2741"/>
                    <a:pt x="9507" y="3087"/>
                  </a:cubicBezTo>
                  <a:cubicBezTo>
                    <a:pt x="9256" y="3432"/>
                    <a:pt x="8770" y="3509"/>
                    <a:pt x="8424" y="3258"/>
                  </a:cubicBezTo>
                  <a:cubicBezTo>
                    <a:pt x="8079" y="3007"/>
                    <a:pt x="8002" y="2521"/>
                    <a:pt x="8253" y="2175"/>
                  </a:cubicBezTo>
                  <a:cubicBezTo>
                    <a:pt x="8378" y="2002"/>
                    <a:pt x="8564" y="1904"/>
                    <a:pt x="8760" y="1873"/>
                  </a:cubicBezTo>
                  <a:close/>
                  <a:moveTo>
                    <a:pt x="9098" y="4008"/>
                  </a:moveTo>
                  <a:cubicBezTo>
                    <a:pt x="9327" y="3971"/>
                    <a:pt x="9546" y="4130"/>
                    <a:pt x="9582" y="4359"/>
                  </a:cubicBezTo>
                  <a:lnTo>
                    <a:pt x="10314" y="8984"/>
                  </a:lnTo>
                  <a:cubicBezTo>
                    <a:pt x="10465" y="9019"/>
                    <a:pt x="10626" y="8992"/>
                    <a:pt x="10759" y="9088"/>
                  </a:cubicBezTo>
                  <a:cubicBezTo>
                    <a:pt x="10893" y="9186"/>
                    <a:pt x="10931" y="9343"/>
                    <a:pt x="11011" y="9477"/>
                  </a:cubicBezTo>
                  <a:lnTo>
                    <a:pt x="14460" y="8930"/>
                  </a:lnTo>
                  <a:cubicBezTo>
                    <a:pt x="14689" y="8894"/>
                    <a:pt x="14908" y="9053"/>
                    <a:pt x="14944" y="9282"/>
                  </a:cubicBezTo>
                  <a:cubicBezTo>
                    <a:pt x="14980" y="9511"/>
                    <a:pt x="14822" y="9729"/>
                    <a:pt x="14593" y="9766"/>
                  </a:cubicBezTo>
                  <a:lnTo>
                    <a:pt x="11143" y="10312"/>
                  </a:lnTo>
                  <a:cubicBezTo>
                    <a:pt x="11108" y="10464"/>
                    <a:pt x="11121" y="10625"/>
                    <a:pt x="11024" y="10759"/>
                  </a:cubicBezTo>
                  <a:cubicBezTo>
                    <a:pt x="10636" y="11292"/>
                    <a:pt x="9886" y="11411"/>
                    <a:pt x="9353" y="11024"/>
                  </a:cubicBezTo>
                  <a:cubicBezTo>
                    <a:pt x="8820" y="10636"/>
                    <a:pt x="8701" y="9886"/>
                    <a:pt x="9088" y="9353"/>
                  </a:cubicBezTo>
                  <a:cubicBezTo>
                    <a:pt x="9188" y="9215"/>
                    <a:pt x="9357" y="9195"/>
                    <a:pt x="9495" y="9114"/>
                  </a:cubicBezTo>
                  <a:lnTo>
                    <a:pt x="8762" y="4489"/>
                  </a:lnTo>
                  <a:cubicBezTo>
                    <a:pt x="8726" y="4260"/>
                    <a:pt x="8869" y="4044"/>
                    <a:pt x="9098" y="4008"/>
                  </a:cubicBezTo>
                  <a:close/>
                  <a:moveTo>
                    <a:pt x="2495" y="10476"/>
                  </a:moveTo>
                  <a:cubicBezTo>
                    <a:pt x="2691" y="10446"/>
                    <a:pt x="2898" y="10482"/>
                    <a:pt x="3071" y="10607"/>
                  </a:cubicBezTo>
                  <a:cubicBezTo>
                    <a:pt x="3417" y="10859"/>
                    <a:pt x="3494" y="11345"/>
                    <a:pt x="3243" y="11690"/>
                  </a:cubicBezTo>
                  <a:cubicBezTo>
                    <a:pt x="2992" y="12035"/>
                    <a:pt x="2505" y="12113"/>
                    <a:pt x="2160" y="11862"/>
                  </a:cubicBezTo>
                  <a:cubicBezTo>
                    <a:pt x="1814" y="11610"/>
                    <a:pt x="1737" y="11124"/>
                    <a:pt x="1988" y="10779"/>
                  </a:cubicBezTo>
                  <a:cubicBezTo>
                    <a:pt x="2114" y="10606"/>
                    <a:pt x="2300" y="10507"/>
                    <a:pt x="2495" y="10476"/>
                  </a:cubicBezTo>
                  <a:close/>
                  <a:moveTo>
                    <a:pt x="17392" y="8117"/>
                  </a:moveTo>
                  <a:cubicBezTo>
                    <a:pt x="17587" y="8086"/>
                    <a:pt x="17779" y="8125"/>
                    <a:pt x="17952" y="8250"/>
                  </a:cubicBezTo>
                  <a:cubicBezTo>
                    <a:pt x="18298" y="8502"/>
                    <a:pt x="18375" y="8988"/>
                    <a:pt x="18124" y="9333"/>
                  </a:cubicBezTo>
                  <a:cubicBezTo>
                    <a:pt x="17872" y="9678"/>
                    <a:pt x="17402" y="9753"/>
                    <a:pt x="17056" y="9502"/>
                  </a:cubicBezTo>
                  <a:cubicBezTo>
                    <a:pt x="16711" y="9251"/>
                    <a:pt x="16634" y="8765"/>
                    <a:pt x="16885" y="8419"/>
                  </a:cubicBezTo>
                  <a:cubicBezTo>
                    <a:pt x="17010" y="8247"/>
                    <a:pt x="17196" y="8148"/>
                    <a:pt x="17392" y="8117"/>
                  </a:cubicBezTo>
                  <a:close/>
                  <a:moveTo>
                    <a:pt x="11112" y="16723"/>
                  </a:moveTo>
                  <a:cubicBezTo>
                    <a:pt x="11308" y="16692"/>
                    <a:pt x="11515" y="16728"/>
                    <a:pt x="11688" y="16854"/>
                  </a:cubicBezTo>
                  <a:cubicBezTo>
                    <a:pt x="12033" y="17105"/>
                    <a:pt x="12110" y="17591"/>
                    <a:pt x="11859" y="17937"/>
                  </a:cubicBezTo>
                  <a:cubicBezTo>
                    <a:pt x="11608" y="18282"/>
                    <a:pt x="11122" y="18359"/>
                    <a:pt x="10776" y="18108"/>
                  </a:cubicBezTo>
                  <a:cubicBezTo>
                    <a:pt x="10431" y="17857"/>
                    <a:pt x="10354" y="17371"/>
                    <a:pt x="10605" y="17025"/>
                  </a:cubicBezTo>
                  <a:cubicBezTo>
                    <a:pt x="10730" y="16853"/>
                    <a:pt x="10916" y="16754"/>
                    <a:pt x="11112" y="1672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04" name="Shape 11780"/>
            <p:cNvSpPr/>
            <p:nvPr/>
          </p:nvSpPr>
          <p:spPr>
            <a:xfrm>
              <a:off x="8490504" y="359838"/>
              <a:ext cx="253990" cy="354506"/>
            </a:xfrm>
            <a:custGeom>
              <a:avLst/>
              <a:gdLst/>
              <a:ahLst/>
              <a:cxnLst>
                <a:cxn ang="0">
                  <a:pos x="wd2" y="hd2"/>
                </a:cxn>
                <a:cxn ang="5400000">
                  <a:pos x="wd2" y="hd2"/>
                </a:cxn>
                <a:cxn ang="10800000">
                  <a:pos x="wd2" y="hd2"/>
                </a:cxn>
                <a:cxn ang="16200000">
                  <a:pos x="wd2" y="hd2"/>
                </a:cxn>
              </a:cxnLst>
              <a:rect l="0" t="0" r="r" b="b"/>
              <a:pathLst>
                <a:path w="19206" h="21363" extrusionOk="0">
                  <a:moveTo>
                    <a:pt x="10609" y="43"/>
                  </a:moveTo>
                  <a:cubicBezTo>
                    <a:pt x="8165" y="-162"/>
                    <a:pt x="5621" y="372"/>
                    <a:pt x="3560" y="1702"/>
                  </a:cubicBezTo>
                  <a:cubicBezTo>
                    <a:pt x="-561" y="4362"/>
                    <a:pt x="-1197" y="9181"/>
                    <a:pt x="2140" y="12465"/>
                  </a:cubicBezTo>
                  <a:cubicBezTo>
                    <a:pt x="4853" y="15135"/>
                    <a:pt x="9359" y="15971"/>
                    <a:pt x="13163" y="14762"/>
                  </a:cubicBezTo>
                  <a:cubicBezTo>
                    <a:pt x="13165" y="14832"/>
                    <a:pt x="13187" y="14904"/>
                    <a:pt x="13225" y="14972"/>
                  </a:cubicBezTo>
                  <a:lnTo>
                    <a:pt x="16612" y="21039"/>
                  </a:lnTo>
                  <a:cubicBezTo>
                    <a:pt x="16765" y="21313"/>
                    <a:pt x="17169" y="21438"/>
                    <a:pt x="17513" y="21316"/>
                  </a:cubicBezTo>
                  <a:lnTo>
                    <a:pt x="17878" y="21186"/>
                  </a:lnTo>
                  <a:cubicBezTo>
                    <a:pt x="18222" y="21064"/>
                    <a:pt x="18373" y="20741"/>
                    <a:pt x="18220" y="20467"/>
                  </a:cubicBezTo>
                  <a:lnTo>
                    <a:pt x="14832" y="14405"/>
                  </a:lnTo>
                  <a:cubicBezTo>
                    <a:pt x="14778" y="14307"/>
                    <a:pt x="14685" y="14238"/>
                    <a:pt x="14581" y="14183"/>
                  </a:cubicBezTo>
                  <a:cubicBezTo>
                    <a:pt x="14946" y="14006"/>
                    <a:pt x="15305" y="13816"/>
                    <a:pt x="15646" y="13596"/>
                  </a:cubicBezTo>
                  <a:cubicBezTo>
                    <a:pt x="19767" y="10937"/>
                    <a:pt x="20403" y="6118"/>
                    <a:pt x="17066" y="2833"/>
                  </a:cubicBezTo>
                  <a:cubicBezTo>
                    <a:pt x="15397" y="1191"/>
                    <a:pt x="13053" y="247"/>
                    <a:pt x="10609" y="43"/>
                  </a:cubicBezTo>
                  <a:close/>
                  <a:moveTo>
                    <a:pt x="10451" y="1237"/>
                  </a:moveTo>
                  <a:cubicBezTo>
                    <a:pt x="12511" y="1410"/>
                    <a:pt x="14487" y="2210"/>
                    <a:pt x="15893" y="3594"/>
                  </a:cubicBezTo>
                  <a:cubicBezTo>
                    <a:pt x="18705" y="6361"/>
                    <a:pt x="18170" y="10422"/>
                    <a:pt x="14697" y="12663"/>
                  </a:cubicBezTo>
                  <a:cubicBezTo>
                    <a:pt x="11225" y="14903"/>
                    <a:pt x="6130" y="14477"/>
                    <a:pt x="3318" y="11709"/>
                  </a:cubicBezTo>
                  <a:cubicBezTo>
                    <a:pt x="506" y="8942"/>
                    <a:pt x="1041" y="4882"/>
                    <a:pt x="4514" y="2641"/>
                  </a:cubicBezTo>
                  <a:cubicBezTo>
                    <a:pt x="6250" y="1520"/>
                    <a:pt x="8392" y="1065"/>
                    <a:pt x="10451" y="1237"/>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05" name="Shape 11781"/>
            <p:cNvSpPr/>
            <p:nvPr/>
          </p:nvSpPr>
          <p:spPr>
            <a:xfrm>
              <a:off x="10342095" y="414"/>
              <a:ext cx="260199" cy="270411"/>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08" name="Shape 11784"/>
            <p:cNvSpPr/>
            <p:nvPr/>
          </p:nvSpPr>
          <p:spPr>
            <a:xfrm>
              <a:off x="5950701" y="-19022"/>
              <a:ext cx="265624" cy="379803"/>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09" name="Shape 11785"/>
            <p:cNvSpPr/>
            <p:nvPr/>
          </p:nvSpPr>
          <p:spPr>
            <a:xfrm>
              <a:off x="8674180" y="3711849"/>
              <a:ext cx="259187" cy="29948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10" name="Shape 11786"/>
            <p:cNvSpPr/>
            <p:nvPr/>
          </p:nvSpPr>
          <p:spPr>
            <a:xfrm>
              <a:off x="9490422" y="335887"/>
              <a:ext cx="181783"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11" name="Shape 11787"/>
            <p:cNvSpPr/>
            <p:nvPr/>
          </p:nvSpPr>
          <p:spPr>
            <a:xfrm>
              <a:off x="8062008" y="-2629"/>
              <a:ext cx="439011" cy="456238"/>
            </a:xfrm>
            <a:custGeom>
              <a:avLst/>
              <a:gdLst/>
              <a:ahLst/>
              <a:cxnLst>
                <a:cxn ang="0">
                  <a:pos x="wd2" y="hd2"/>
                </a:cxn>
                <a:cxn ang="5400000">
                  <a:pos x="wd2" y="hd2"/>
                </a:cxn>
                <a:cxn ang="10800000">
                  <a:pos x="wd2" y="hd2"/>
                </a:cxn>
                <a:cxn ang="16200000">
                  <a:pos x="wd2" y="hd2"/>
                </a:cxn>
              </a:cxnLst>
              <a:rect l="0" t="0" r="r" b="b"/>
              <a:pathLst>
                <a:path w="21367" h="21369" extrusionOk="0">
                  <a:moveTo>
                    <a:pt x="9892" y="341"/>
                  </a:moveTo>
                  <a:cubicBezTo>
                    <a:pt x="10333" y="-98"/>
                    <a:pt x="11063" y="-117"/>
                    <a:pt x="11519" y="307"/>
                  </a:cubicBezTo>
                  <a:lnTo>
                    <a:pt x="21020" y="9136"/>
                  </a:lnTo>
                  <a:cubicBezTo>
                    <a:pt x="21476" y="9561"/>
                    <a:pt x="21482" y="10263"/>
                    <a:pt x="21042" y="10702"/>
                  </a:cubicBezTo>
                  <a:lnTo>
                    <a:pt x="10676" y="21032"/>
                  </a:lnTo>
                  <a:cubicBezTo>
                    <a:pt x="10236" y="21471"/>
                    <a:pt x="9512" y="21483"/>
                    <a:pt x="9056" y="21059"/>
                  </a:cubicBezTo>
                  <a:lnTo>
                    <a:pt x="6577" y="18755"/>
                  </a:lnTo>
                  <a:lnTo>
                    <a:pt x="9366" y="15976"/>
                  </a:lnTo>
                  <a:cubicBezTo>
                    <a:pt x="9806" y="15537"/>
                    <a:pt x="9793" y="14841"/>
                    <a:pt x="9337" y="14417"/>
                  </a:cubicBezTo>
                  <a:lnTo>
                    <a:pt x="7682" y="12879"/>
                  </a:lnTo>
                  <a:cubicBezTo>
                    <a:pt x="7226" y="12455"/>
                    <a:pt x="6503" y="12467"/>
                    <a:pt x="6062" y="12906"/>
                  </a:cubicBezTo>
                  <a:lnTo>
                    <a:pt x="3274" y="15685"/>
                  </a:lnTo>
                  <a:lnTo>
                    <a:pt x="1210" y="13767"/>
                  </a:lnTo>
                  <a:cubicBezTo>
                    <a:pt x="754" y="13343"/>
                    <a:pt x="734" y="12641"/>
                    <a:pt x="1175" y="12202"/>
                  </a:cubicBezTo>
                  <a:lnTo>
                    <a:pt x="351" y="11436"/>
                  </a:lnTo>
                  <a:cubicBezTo>
                    <a:pt x="-105" y="11012"/>
                    <a:pt x="-118" y="10316"/>
                    <a:pt x="322" y="9877"/>
                  </a:cubicBezTo>
                  <a:lnTo>
                    <a:pt x="9892" y="341"/>
                  </a:lnTo>
                  <a:close/>
                  <a:moveTo>
                    <a:pt x="10322" y="1500"/>
                  </a:moveTo>
                  <a:lnTo>
                    <a:pt x="1949" y="9844"/>
                  </a:lnTo>
                  <a:cubicBezTo>
                    <a:pt x="1949" y="9844"/>
                    <a:pt x="1145" y="10641"/>
                    <a:pt x="1971" y="11409"/>
                  </a:cubicBezTo>
                  <a:lnTo>
                    <a:pt x="11146" y="2266"/>
                  </a:lnTo>
                  <a:cubicBezTo>
                    <a:pt x="11366" y="2046"/>
                    <a:pt x="11360" y="1705"/>
                    <a:pt x="11132" y="1492"/>
                  </a:cubicBezTo>
                  <a:cubicBezTo>
                    <a:pt x="10904" y="1281"/>
                    <a:pt x="10542" y="1280"/>
                    <a:pt x="10322" y="1500"/>
                  </a:cubicBezTo>
                  <a:close/>
                  <a:moveTo>
                    <a:pt x="6083" y="13685"/>
                  </a:moveTo>
                  <a:cubicBezTo>
                    <a:pt x="6523" y="13247"/>
                    <a:pt x="7247" y="13234"/>
                    <a:pt x="7703" y="13658"/>
                  </a:cubicBezTo>
                  <a:lnTo>
                    <a:pt x="8527" y="14424"/>
                  </a:lnTo>
                  <a:cubicBezTo>
                    <a:pt x="8983" y="14848"/>
                    <a:pt x="8996" y="15544"/>
                    <a:pt x="8555" y="15983"/>
                  </a:cubicBezTo>
                  <a:lnTo>
                    <a:pt x="6161" y="18369"/>
                  </a:lnTo>
                  <a:cubicBezTo>
                    <a:pt x="5721" y="18808"/>
                    <a:pt x="4991" y="18826"/>
                    <a:pt x="4535" y="18403"/>
                  </a:cubicBezTo>
                  <a:lnTo>
                    <a:pt x="3711" y="17637"/>
                  </a:lnTo>
                  <a:cubicBezTo>
                    <a:pt x="3254" y="17213"/>
                    <a:pt x="3249" y="16510"/>
                    <a:pt x="3689" y="16071"/>
                  </a:cubicBezTo>
                  <a:lnTo>
                    <a:pt x="6083" y="13685"/>
                  </a:lnTo>
                  <a:close/>
                  <a:moveTo>
                    <a:pt x="6506" y="14851"/>
                  </a:moveTo>
                  <a:cubicBezTo>
                    <a:pt x="6286" y="15071"/>
                    <a:pt x="6285" y="15419"/>
                    <a:pt x="6514" y="15631"/>
                  </a:cubicBezTo>
                  <a:cubicBezTo>
                    <a:pt x="6742" y="15843"/>
                    <a:pt x="7110" y="15837"/>
                    <a:pt x="7330" y="15617"/>
                  </a:cubicBezTo>
                  <a:cubicBezTo>
                    <a:pt x="7550" y="15398"/>
                    <a:pt x="7544" y="15043"/>
                    <a:pt x="7316" y="14831"/>
                  </a:cubicBezTo>
                  <a:cubicBezTo>
                    <a:pt x="7088" y="14619"/>
                    <a:pt x="6726" y="14632"/>
                    <a:pt x="6506" y="1485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12" name="Shape 11788"/>
            <p:cNvSpPr/>
            <p:nvPr/>
          </p:nvSpPr>
          <p:spPr>
            <a:xfrm>
              <a:off x="4958155" y="66021"/>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14" name="Shape 11790"/>
            <p:cNvSpPr/>
            <p:nvPr/>
          </p:nvSpPr>
          <p:spPr>
            <a:xfrm>
              <a:off x="7695365" y="-6633"/>
              <a:ext cx="263275" cy="324470"/>
            </a:xfrm>
            <a:custGeom>
              <a:avLst/>
              <a:gdLst/>
              <a:ahLst/>
              <a:cxnLst>
                <a:cxn ang="0">
                  <a:pos x="wd2" y="hd2"/>
                </a:cxn>
                <a:cxn ang="5400000">
                  <a:pos x="wd2" y="hd2"/>
                </a:cxn>
                <a:cxn ang="10800000">
                  <a:pos x="wd2" y="hd2"/>
                </a:cxn>
                <a:cxn ang="16200000">
                  <a:pos x="wd2" y="hd2"/>
                </a:cxn>
              </a:cxnLst>
              <a:rect l="0" t="0" r="r" b="b"/>
              <a:pathLst>
                <a:path w="21339" h="21341" extrusionOk="0">
                  <a:moveTo>
                    <a:pt x="12205" y="0"/>
                  </a:moveTo>
                  <a:cubicBezTo>
                    <a:pt x="11720" y="1"/>
                    <a:pt x="11326" y="320"/>
                    <a:pt x="11326" y="713"/>
                  </a:cubicBezTo>
                  <a:lnTo>
                    <a:pt x="11325" y="2819"/>
                  </a:lnTo>
                  <a:cubicBezTo>
                    <a:pt x="11950" y="2747"/>
                    <a:pt x="12537" y="2740"/>
                    <a:pt x="13081" y="2776"/>
                  </a:cubicBezTo>
                  <a:lnTo>
                    <a:pt x="13083" y="713"/>
                  </a:lnTo>
                  <a:cubicBezTo>
                    <a:pt x="13083" y="320"/>
                    <a:pt x="12690" y="1"/>
                    <a:pt x="12205" y="0"/>
                  </a:cubicBezTo>
                  <a:close/>
                  <a:moveTo>
                    <a:pt x="18280" y="1334"/>
                  </a:moveTo>
                  <a:cubicBezTo>
                    <a:pt x="17859" y="1138"/>
                    <a:pt x="17322" y="1255"/>
                    <a:pt x="17079" y="1596"/>
                  </a:cubicBezTo>
                  <a:lnTo>
                    <a:pt x="15817" y="3366"/>
                  </a:lnTo>
                  <a:cubicBezTo>
                    <a:pt x="16385" y="3577"/>
                    <a:pt x="16889" y="3826"/>
                    <a:pt x="17333" y="4087"/>
                  </a:cubicBezTo>
                  <a:lnTo>
                    <a:pt x="18600" y="2308"/>
                  </a:lnTo>
                  <a:cubicBezTo>
                    <a:pt x="18843" y="1966"/>
                    <a:pt x="18700" y="1531"/>
                    <a:pt x="18280" y="1334"/>
                  </a:cubicBezTo>
                  <a:close/>
                  <a:moveTo>
                    <a:pt x="879" y="9125"/>
                  </a:moveTo>
                  <a:cubicBezTo>
                    <a:pt x="394" y="9126"/>
                    <a:pt x="0" y="9445"/>
                    <a:pt x="0" y="9839"/>
                  </a:cubicBezTo>
                  <a:cubicBezTo>
                    <a:pt x="0" y="10232"/>
                    <a:pt x="393" y="10551"/>
                    <a:pt x="879" y="10551"/>
                  </a:cubicBezTo>
                  <a:lnTo>
                    <a:pt x="3404" y="10550"/>
                  </a:lnTo>
                  <a:cubicBezTo>
                    <a:pt x="3351" y="10107"/>
                    <a:pt x="3343" y="9629"/>
                    <a:pt x="3405" y="9124"/>
                  </a:cubicBezTo>
                  <a:cubicBezTo>
                    <a:pt x="3405" y="9124"/>
                    <a:pt x="879" y="9125"/>
                    <a:pt x="879" y="9125"/>
                  </a:cubicBezTo>
                  <a:close/>
                  <a:moveTo>
                    <a:pt x="2851" y="4649"/>
                  </a:moveTo>
                  <a:cubicBezTo>
                    <a:pt x="2431" y="4453"/>
                    <a:pt x="1894" y="4570"/>
                    <a:pt x="1651" y="4911"/>
                  </a:cubicBezTo>
                  <a:cubicBezTo>
                    <a:pt x="1408" y="5251"/>
                    <a:pt x="1552" y="5687"/>
                    <a:pt x="1973" y="5884"/>
                  </a:cubicBezTo>
                  <a:lnTo>
                    <a:pt x="4171" y="6912"/>
                  </a:lnTo>
                  <a:cubicBezTo>
                    <a:pt x="4408" y="6513"/>
                    <a:pt x="4715" y="6106"/>
                    <a:pt x="5109" y="5706"/>
                  </a:cubicBezTo>
                  <a:cubicBezTo>
                    <a:pt x="5109" y="5706"/>
                    <a:pt x="2851" y="4649"/>
                    <a:pt x="2851" y="4649"/>
                  </a:cubicBezTo>
                  <a:close/>
                  <a:moveTo>
                    <a:pt x="6118" y="1310"/>
                  </a:moveTo>
                  <a:cubicBezTo>
                    <a:pt x="5698" y="1506"/>
                    <a:pt x="5553" y="1942"/>
                    <a:pt x="5795" y="2283"/>
                  </a:cubicBezTo>
                  <a:lnTo>
                    <a:pt x="7150" y="4186"/>
                  </a:lnTo>
                  <a:cubicBezTo>
                    <a:pt x="7326" y="4088"/>
                    <a:pt x="8471" y="3556"/>
                    <a:pt x="8675" y="3478"/>
                  </a:cubicBezTo>
                  <a:lnTo>
                    <a:pt x="7318" y="1570"/>
                  </a:lnTo>
                  <a:cubicBezTo>
                    <a:pt x="7075" y="1229"/>
                    <a:pt x="6538" y="1113"/>
                    <a:pt x="6118" y="1310"/>
                  </a:cubicBezTo>
                  <a:close/>
                  <a:moveTo>
                    <a:pt x="18708" y="6478"/>
                  </a:moveTo>
                  <a:cubicBezTo>
                    <a:pt x="17247" y="4749"/>
                    <a:pt x="13396" y="2259"/>
                    <a:pt x="8417" y="4592"/>
                  </a:cubicBezTo>
                  <a:cubicBezTo>
                    <a:pt x="8416" y="4592"/>
                    <a:pt x="8415" y="4593"/>
                    <a:pt x="8414" y="4593"/>
                  </a:cubicBezTo>
                  <a:cubicBezTo>
                    <a:pt x="8414" y="4593"/>
                    <a:pt x="8413" y="4593"/>
                    <a:pt x="8413" y="4594"/>
                  </a:cubicBezTo>
                  <a:cubicBezTo>
                    <a:pt x="8412" y="4594"/>
                    <a:pt x="8411" y="4594"/>
                    <a:pt x="8411" y="4595"/>
                  </a:cubicBezTo>
                  <a:cubicBezTo>
                    <a:pt x="8410" y="4595"/>
                    <a:pt x="8409" y="4595"/>
                    <a:pt x="8409" y="4596"/>
                  </a:cubicBezTo>
                  <a:cubicBezTo>
                    <a:pt x="3429" y="6929"/>
                    <a:pt x="4160" y="10880"/>
                    <a:pt x="5276" y="12771"/>
                  </a:cubicBezTo>
                  <a:cubicBezTo>
                    <a:pt x="6289" y="14473"/>
                    <a:pt x="8765" y="15342"/>
                    <a:pt x="9094" y="15507"/>
                  </a:cubicBezTo>
                  <a:cubicBezTo>
                    <a:pt x="9630" y="15775"/>
                    <a:pt x="12317" y="16498"/>
                    <a:pt x="13014" y="17370"/>
                  </a:cubicBezTo>
                  <a:cubicBezTo>
                    <a:pt x="13975" y="18570"/>
                    <a:pt x="14185" y="18516"/>
                    <a:pt x="15033" y="18314"/>
                  </a:cubicBezTo>
                  <a:cubicBezTo>
                    <a:pt x="15896" y="18109"/>
                    <a:pt x="19095" y="16611"/>
                    <a:pt x="19745" y="16106"/>
                  </a:cubicBezTo>
                  <a:cubicBezTo>
                    <a:pt x="20384" y="15611"/>
                    <a:pt x="20547" y="15491"/>
                    <a:pt x="19747" y="14216"/>
                  </a:cubicBezTo>
                  <a:cubicBezTo>
                    <a:pt x="19165" y="13290"/>
                    <a:pt x="19737" y="11040"/>
                    <a:pt x="19718" y="10529"/>
                  </a:cubicBezTo>
                  <a:cubicBezTo>
                    <a:pt x="19707" y="10216"/>
                    <a:pt x="20017" y="8041"/>
                    <a:pt x="18708" y="6478"/>
                  </a:cubicBezTo>
                  <a:close/>
                  <a:moveTo>
                    <a:pt x="21272" y="17648"/>
                  </a:moveTo>
                  <a:cubicBezTo>
                    <a:pt x="21133" y="17452"/>
                    <a:pt x="20824" y="17385"/>
                    <a:pt x="20583" y="17498"/>
                  </a:cubicBezTo>
                  <a:lnTo>
                    <a:pt x="16099" y="19599"/>
                  </a:lnTo>
                  <a:cubicBezTo>
                    <a:pt x="15858" y="19712"/>
                    <a:pt x="15775" y="19962"/>
                    <a:pt x="15914" y="20158"/>
                  </a:cubicBezTo>
                  <a:lnTo>
                    <a:pt x="15914" y="20158"/>
                  </a:lnTo>
                  <a:cubicBezTo>
                    <a:pt x="16053" y="20353"/>
                    <a:pt x="16361" y="20420"/>
                    <a:pt x="16603" y="20307"/>
                  </a:cubicBezTo>
                  <a:lnTo>
                    <a:pt x="21087" y="18206"/>
                  </a:lnTo>
                  <a:cubicBezTo>
                    <a:pt x="21328" y="18093"/>
                    <a:pt x="21411" y="17843"/>
                    <a:pt x="21272" y="17648"/>
                  </a:cubicBezTo>
                  <a:cubicBezTo>
                    <a:pt x="21272" y="17648"/>
                    <a:pt x="21272" y="17648"/>
                    <a:pt x="21272" y="17648"/>
                  </a:cubicBezTo>
                  <a:close/>
                  <a:moveTo>
                    <a:pt x="20584" y="16680"/>
                  </a:moveTo>
                  <a:cubicBezTo>
                    <a:pt x="20445" y="16485"/>
                    <a:pt x="20136" y="16418"/>
                    <a:pt x="19895" y="16531"/>
                  </a:cubicBezTo>
                  <a:lnTo>
                    <a:pt x="15411" y="18632"/>
                  </a:lnTo>
                  <a:cubicBezTo>
                    <a:pt x="15170" y="18745"/>
                    <a:pt x="15087" y="18995"/>
                    <a:pt x="15226" y="19190"/>
                  </a:cubicBezTo>
                  <a:lnTo>
                    <a:pt x="15226" y="19190"/>
                  </a:lnTo>
                  <a:cubicBezTo>
                    <a:pt x="15365" y="19386"/>
                    <a:pt x="15673" y="19453"/>
                    <a:pt x="15915" y="19340"/>
                  </a:cubicBezTo>
                  <a:lnTo>
                    <a:pt x="20399" y="17239"/>
                  </a:lnTo>
                  <a:cubicBezTo>
                    <a:pt x="20640" y="17126"/>
                    <a:pt x="20723" y="16876"/>
                    <a:pt x="20584" y="16680"/>
                  </a:cubicBezTo>
                  <a:cubicBezTo>
                    <a:pt x="20584" y="16680"/>
                    <a:pt x="20584" y="16680"/>
                    <a:pt x="20584" y="16680"/>
                  </a:cubicBezTo>
                  <a:close/>
                  <a:moveTo>
                    <a:pt x="17079" y="20429"/>
                  </a:moveTo>
                  <a:lnTo>
                    <a:pt x="20979" y="18602"/>
                  </a:lnTo>
                  <a:cubicBezTo>
                    <a:pt x="21600" y="19474"/>
                    <a:pt x="21230" y="20591"/>
                    <a:pt x="20153" y="21095"/>
                  </a:cubicBezTo>
                  <a:cubicBezTo>
                    <a:pt x="19076" y="21600"/>
                    <a:pt x="17700" y="21302"/>
                    <a:pt x="17079" y="2042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15" name="Shape 11791"/>
            <p:cNvSpPr/>
            <p:nvPr/>
          </p:nvSpPr>
          <p:spPr>
            <a:xfrm>
              <a:off x="1876640" y="68129"/>
              <a:ext cx="206086" cy="22054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1"/>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16" name="Shape 11792"/>
            <p:cNvSpPr/>
            <p:nvPr/>
          </p:nvSpPr>
          <p:spPr>
            <a:xfrm>
              <a:off x="2309829" y="-91392"/>
              <a:ext cx="226250" cy="250458"/>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17" name="Shape 11793"/>
            <p:cNvSpPr/>
            <p:nvPr/>
          </p:nvSpPr>
          <p:spPr>
            <a:xfrm>
              <a:off x="3290569" y="-21692"/>
              <a:ext cx="295441" cy="209415"/>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18" name="Shape 11794"/>
            <p:cNvSpPr/>
            <p:nvPr/>
          </p:nvSpPr>
          <p:spPr>
            <a:xfrm>
              <a:off x="10806062" y="-19800"/>
              <a:ext cx="257880" cy="29797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19" name="Shape 11795"/>
            <p:cNvSpPr/>
            <p:nvPr/>
          </p:nvSpPr>
          <p:spPr>
            <a:xfrm>
              <a:off x="6544992" y="-54361"/>
              <a:ext cx="376422" cy="331903"/>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20" name="Shape 11796"/>
            <p:cNvSpPr/>
            <p:nvPr/>
          </p:nvSpPr>
          <p:spPr>
            <a:xfrm>
              <a:off x="11177833" y="-16282"/>
              <a:ext cx="324686" cy="286286"/>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21" name="Shape 11797"/>
            <p:cNvSpPr/>
            <p:nvPr/>
          </p:nvSpPr>
          <p:spPr>
            <a:xfrm>
              <a:off x="3828970" y="-360"/>
              <a:ext cx="181784" cy="21004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22" name="Shape 11798"/>
            <p:cNvSpPr/>
            <p:nvPr/>
          </p:nvSpPr>
          <p:spPr>
            <a:xfrm>
              <a:off x="9717294" y="-47539"/>
              <a:ext cx="297134" cy="284662"/>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23" name="Shape 11799"/>
            <p:cNvSpPr/>
            <p:nvPr/>
          </p:nvSpPr>
          <p:spPr>
            <a:xfrm>
              <a:off x="5668224" y="-49729"/>
              <a:ext cx="237985" cy="254683"/>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24" name="Shape 11800"/>
            <p:cNvSpPr/>
            <p:nvPr/>
          </p:nvSpPr>
          <p:spPr>
            <a:xfrm>
              <a:off x="5236042" y="-43944"/>
              <a:ext cx="295442" cy="209414"/>
            </a:xfrm>
            <a:custGeom>
              <a:avLst/>
              <a:gdLst/>
              <a:ahLst/>
              <a:cxnLst>
                <a:cxn ang="0">
                  <a:pos x="wd2" y="hd2"/>
                </a:cxn>
                <a:cxn ang="5400000">
                  <a:pos x="wd2" y="hd2"/>
                </a:cxn>
                <a:cxn ang="10800000">
                  <a:pos x="wd2" y="hd2"/>
                </a:cxn>
                <a:cxn ang="16200000">
                  <a:pos x="wd2" y="hd2"/>
                </a:cxn>
              </a:cxnLst>
              <a:rect l="0" t="0" r="r" b="b"/>
              <a:pathLst>
                <a:path w="21600" h="21600" extrusionOk="0">
                  <a:moveTo>
                    <a:pt x="7954" y="0"/>
                  </a:moveTo>
                  <a:lnTo>
                    <a:pt x="149" y="12597"/>
                  </a:lnTo>
                  <a:lnTo>
                    <a:pt x="0" y="12646"/>
                  </a:lnTo>
                  <a:lnTo>
                    <a:pt x="0" y="19074"/>
                  </a:lnTo>
                  <a:lnTo>
                    <a:pt x="9044" y="19042"/>
                  </a:lnTo>
                  <a:lnTo>
                    <a:pt x="9044" y="21600"/>
                  </a:lnTo>
                  <a:lnTo>
                    <a:pt x="10685" y="20823"/>
                  </a:lnTo>
                  <a:lnTo>
                    <a:pt x="12315" y="21600"/>
                  </a:lnTo>
                  <a:lnTo>
                    <a:pt x="12315" y="19042"/>
                  </a:lnTo>
                  <a:lnTo>
                    <a:pt x="15483" y="19025"/>
                  </a:lnTo>
                  <a:lnTo>
                    <a:pt x="15827" y="19025"/>
                  </a:lnTo>
                  <a:lnTo>
                    <a:pt x="21600" y="7043"/>
                  </a:lnTo>
                  <a:lnTo>
                    <a:pt x="21589" y="16"/>
                  </a:lnTo>
                  <a:cubicBezTo>
                    <a:pt x="21589" y="16"/>
                    <a:pt x="21589" y="0"/>
                    <a:pt x="21589" y="0"/>
                  </a:cubicBezTo>
                  <a:lnTo>
                    <a:pt x="7954" y="0"/>
                  </a:lnTo>
                  <a:close/>
                  <a:moveTo>
                    <a:pt x="20716" y="1813"/>
                  </a:moveTo>
                  <a:cubicBezTo>
                    <a:pt x="20717" y="2327"/>
                    <a:pt x="20716" y="2838"/>
                    <a:pt x="20716" y="3352"/>
                  </a:cubicBezTo>
                  <a:cubicBezTo>
                    <a:pt x="20718" y="4465"/>
                    <a:pt x="20715" y="5574"/>
                    <a:pt x="20716" y="6687"/>
                  </a:cubicBezTo>
                  <a:lnTo>
                    <a:pt x="15333" y="17779"/>
                  </a:lnTo>
                  <a:lnTo>
                    <a:pt x="12315" y="17795"/>
                  </a:lnTo>
                  <a:lnTo>
                    <a:pt x="12315" y="15220"/>
                  </a:lnTo>
                  <a:cubicBezTo>
                    <a:pt x="12315" y="15220"/>
                    <a:pt x="9044" y="15220"/>
                    <a:pt x="9044" y="15220"/>
                  </a:cubicBezTo>
                  <a:lnTo>
                    <a:pt x="9044" y="17811"/>
                  </a:lnTo>
                  <a:lnTo>
                    <a:pt x="872" y="17843"/>
                  </a:lnTo>
                  <a:lnTo>
                    <a:pt x="872" y="12646"/>
                  </a:lnTo>
                  <a:lnTo>
                    <a:pt x="15448" y="12646"/>
                  </a:lnTo>
                  <a:cubicBezTo>
                    <a:pt x="15448" y="12646"/>
                    <a:pt x="19422" y="4474"/>
                    <a:pt x="20716" y="1813"/>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25" name="Shape 11801"/>
            <p:cNvSpPr/>
            <p:nvPr/>
          </p:nvSpPr>
          <p:spPr>
            <a:xfrm>
              <a:off x="7422815" y="-54296"/>
              <a:ext cx="202276" cy="223917"/>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27" name="Shape 11803"/>
            <p:cNvSpPr/>
            <p:nvPr/>
          </p:nvSpPr>
          <p:spPr>
            <a:xfrm>
              <a:off x="4278979" y="-72444"/>
              <a:ext cx="233119" cy="216999"/>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28" name="Shape 11804"/>
            <p:cNvSpPr/>
            <p:nvPr/>
          </p:nvSpPr>
          <p:spPr>
            <a:xfrm>
              <a:off x="4778172" y="-98770"/>
              <a:ext cx="183071" cy="195916"/>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55" name="Shape 11731"/>
            <p:cNvSpPr/>
            <p:nvPr userDrawn="1"/>
          </p:nvSpPr>
          <p:spPr>
            <a:xfrm>
              <a:off x="940592" y="8143"/>
              <a:ext cx="211975" cy="336471"/>
            </a:xfrm>
            <a:custGeom>
              <a:avLst/>
              <a:gdLst/>
              <a:ahLst/>
              <a:cxnLst>
                <a:cxn ang="0">
                  <a:pos x="wd2" y="hd2"/>
                </a:cxn>
                <a:cxn ang="5400000">
                  <a:pos x="wd2" y="hd2"/>
                </a:cxn>
                <a:cxn ang="10800000">
                  <a:pos x="wd2" y="hd2"/>
                </a:cxn>
                <a:cxn ang="16200000">
                  <a:pos x="wd2" y="hd2"/>
                </a:cxn>
              </a:cxnLst>
              <a:rect l="0" t="0" r="r" b="b"/>
              <a:pathLst>
                <a:path w="21015" h="21600" extrusionOk="0">
                  <a:moveTo>
                    <a:pt x="0" y="938"/>
                  </a:moveTo>
                  <a:lnTo>
                    <a:pt x="6284" y="11455"/>
                  </a:lnTo>
                  <a:lnTo>
                    <a:pt x="10032" y="10516"/>
                  </a:lnTo>
                  <a:lnTo>
                    <a:pt x="6771" y="5067"/>
                  </a:lnTo>
                  <a:cubicBezTo>
                    <a:pt x="7276" y="5103"/>
                    <a:pt x="7799" y="5064"/>
                    <a:pt x="8290" y="4918"/>
                  </a:cubicBezTo>
                  <a:cubicBezTo>
                    <a:pt x="9265" y="4628"/>
                    <a:pt x="9902" y="4019"/>
                    <a:pt x="10109" y="3335"/>
                  </a:cubicBezTo>
                  <a:cubicBezTo>
                    <a:pt x="10127" y="3275"/>
                    <a:pt x="10142" y="3214"/>
                    <a:pt x="10154" y="3153"/>
                  </a:cubicBezTo>
                  <a:cubicBezTo>
                    <a:pt x="11859" y="3250"/>
                    <a:pt x="13418" y="3571"/>
                    <a:pt x="14738" y="4133"/>
                  </a:cubicBezTo>
                  <a:cubicBezTo>
                    <a:pt x="16916" y="5061"/>
                    <a:pt x="18325" y="6560"/>
                    <a:pt x="18814" y="8470"/>
                  </a:cubicBezTo>
                  <a:cubicBezTo>
                    <a:pt x="19575" y="11446"/>
                    <a:pt x="17428" y="14404"/>
                    <a:pt x="13562" y="15911"/>
                  </a:cubicBezTo>
                  <a:lnTo>
                    <a:pt x="12515" y="14314"/>
                  </a:lnTo>
                  <a:lnTo>
                    <a:pt x="15137" y="13594"/>
                  </a:lnTo>
                  <a:lnTo>
                    <a:pt x="14615" y="12797"/>
                  </a:lnTo>
                  <a:lnTo>
                    <a:pt x="5054" y="15424"/>
                  </a:lnTo>
                  <a:lnTo>
                    <a:pt x="5577" y="16221"/>
                  </a:lnTo>
                  <a:lnTo>
                    <a:pt x="8203" y="15499"/>
                  </a:lnTo>
                  <a:lnTo>
                    <a:pt x="9904" y="18094"/>
                  </a:lnTo>
                  <a:lnTo>
                    <a:pt x="4408" y="19605"/>
                  </a:lnTo>
                  <a:lnTo>
                    <a:pt x="5716" y="21600"/>
                  </a:lnTo>
                  <a:lnTo>
                    <a:pt x="21015" y="17395"/>
                  </a:lnTo>
                  <a:lnTo>
                    <a:pt x="19707" y="15399"/>
                  </a:lnTo>
                  <a:lnTo>
                    <a:pt x="15876" y="16453"/>
                  </a:lnTo>
                  <a:cubicBezTo>
                    <a:pt x="19603" y="14559"/>
                    <a:pt x="21600" y="11416"/>
                    <a:pt x="20792" y="8258"/>
                  </a:cubicBezTo>
                  <a:cubicBezTo>
                    <a:pt x="20210" y="5981"/>
                    <a:pt x="18497" y="4180"/>
                    <a:pt x="15839" y="3048"/>
                  </a:cubicBezTo>
                  <a:cubicBezTo>
                    <a:pt x="14076" y="2297"/>
                    <a:pt x="11998" y="1893"/>
                    <a:pt x="9725" y="1829"/>
                  </a:cubicBezTo>
                  <a:cubicBezTo>
                    <a:pt x="8880" y="999"/>
                    <a:pt x="7217" y="649"/>
                    <a:pt x="5755" y="1051"/>
                  </a:cubicBezTo>
                  <a:cubicBezTo>
                    <a:pt x="5329" y="1168"/>
                    <a:pt x="4967" y="1337"/>
                    <a:pt x="4668" y="1543"/>
                  </a:cubicBezTo>
                  <a:lnTo>
                    <a:pt x="3742" y="0"/>
                  </a:lnTo>
                  <a:lnTo>
                    <a:pt x="0" y="938"/>
                  </a:lnTo>
                  <a:close/>
                  <a:moveTo>
                    <a:pt x="6539" y="2246"/>
                  </a:moveTo>
                  <a:cubicBezTo>
                    <a:pt x="7096" y="2088"/>
                    <a:pt x="7748" y="2205"/>
                    <a:pt x="8082" y="2533"/>
                  </a:cubicBezTo>
                  <a:cubicBezTo>
                    <a:pt x="8426" y="2872"/>
                    <a:pt x="8318" y="3324"/>
                    <a:pt x="7835" y="3581"/>
                  </a:cubicBezTo>
                  <a:cubicBezTo>
                    <a:pt x="7738" y="3636"/>
                    <a:pt x="7630" y="3685"/>
                    <a:pt x="7504" y="3719"/>
                  </a:cubicBezTo>
                  <a:cubicBezTo>
                    <a:pt x="6877" y="3892"/>
                    <a:pt x="6149" y="3701"/>
                    <a:pt x="5884" y="3295"/>
                  </a:cubicBezTo>
                  <a:cubicBezTo>
                    <a:pt x="5620" y="2890"/>
                    <a:pt x="5916" y="2423"/>
                    <a:pt x="6539" y="22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80" name="Shape 11756"/>
            <p:cNvSpPr/>
            <p:nvPr/>
          </p:nvSpPr>
          <p:spPr>
            <a:xfrm>
              <a:off x="1158110" y="-87546"/>
              <a:ext cx="343625" cy="329202"/>
            </a:xfrm>
            <a:custGeom>
              <a:avLst/>
              <a:gdLst/>
              <a:ahLst/>
              <a:cxnLst>
                <a:cxn ang="0">
                  <a:pos x="wd2" y="hd2"/>
                </a:cxn>
                <a:cxn ang="5400000">
                  <a:pos x="wd2" y="hd2"/>
                </a:cxn>
                <a:cxn ang="10800000">
                  <a:pos x="wd2" y="hd2"/>
                </a:cxn>
                <a:cxn ang="16200000">
                  <a:pos x="wd2" y="hd2"/>
                </a:cxn>
              </a:cxnLst>
              <a:rect l="0" t="0" r="r" b="b"/>
              <a:pathLst>
                <a:path w="21595" h="21600" extrusionOk="0">
                  <a:moveTo>
                    <a:pt x="8914" y="18801"/>
                  </a:moveTo>
                  <a:lnTo>
                    <a:pt x="4785" y="21600"/>
                  </a:lnTo>
                  <a:lnTo>
                    <a:pt x="4816" y="16426"/>
                  </a:lnTo>
                  <a:cubicBezTo>
                    <a:pt x="4816" y="16426"/>
                    <a:pt x="8914" y="18801"/>
                    <a:pt x="8914" y="18801"/>
                  </a:cubicBezTo>
                  <a:close/>
                  <a:moveTo>
                    <a:pt x="13648" y="9886"/>
                  </a:moveTo>
                  <a:cubicBezTo>
                    <a:pt x="14256" y="10473"/>
                    <a:pt x="14710" y="11017"/>
                    <a:pt x="14897" y="11332"/>
                  </a:cubicBezTo>
                  <a:cubicBezTo>
                    <a:pt x="15850" y="10515"/>
                    <a:pt x="17245" y="10354"/>
                    <a:pt x="18616" y="11148"/>
                  </a:cubicBezTo>
                  <a:cubicBezTo>
                    <a:pt x="20411" y="12189"/>
                    <a:pt x="21595" y="16528"/>
                    <a:pt x="21595" y="16528"/>
                  </a:cubicBezTo>
                  <a:cubicBezTo>
                    <a:pt x="21595" y="16528"/>
                    <a:pt x="21592" y="16527"/>
                    <a:pt x="21588" y="16526"/>
                  </a:cubicBezTo>
                  <a:cubicBezTo>
                    <a:pt x="21592" y="16529"/>
                    <a:pt x="21593" y="16531"/>
                    <a:pt x="21593" y="16531"/>
                  </a:cubicBezTo>
                  <a:cubicBezTo>
                    <a:pt x="21593" y="16531"/>
                    <a:pt x="17444" y="17785"/>
                    <a:pt x="15649" y="16745"/>
                  </a:cubicBezTo>
                  <a:cubicBezTo>
                    <a:pt x="14292" y="15958"/>
                    <a:pt x="13682" y="14654"/>
                    <a:pt x="13824" y="13387"/>
                  </a:cubicBezTo>
                  <a:cubicBezTo>
                    <a:pt x="13475" y="13392"/>
                    <a:pt x="12782" y="13278"/>
                    <a:pt x="11970" y="13046"/>
                  </a:cubicBezTo>
                  <a:lnTo>
                    <a:pt x="9286" y="18101"/>
                  </a:lnTo>
                  <a:lnTo>
                    <a:pt x="5188" y="15725"/>
                  </a:lnTo>
                  <a:lnTo>
                    <a:pt x="7746" y="10909"/>
                  </a:lnTo>
                  <a:cubicBezTo>
                    <a:pt x="5611" y="9358"/>
                    <a:pt x="2500" y="6818"/>
                    <a:pt x="1282" y="5700"/>
                  </a:cubicBezTo>
                  <a:cubicBezTo>
                    <a:pt x="139" y="4651"/>
                    <a:pt x="14" y="4208"/>
                    <a:pt x="8" y="4074"/>
                  </a:cubicBezTo>
                  <a:cubicBezTo>
                    <a:pt x="-5" y="4066"/>
                    <a:pt x="-1" y="4060"/>
                    <a:pt x="9" y="4052"/>
                  </a:cubicBezTo>
                  <a:cubicBezTo>
                    <a:pt x="10" y="4035"/>
                    <a:pt x="13" y="4026"/>
                    <a:pt x="13" y="4026"/>
                  </a:cubicBezTo>
                  <a:cubicBezTo>
                    <a:pt x="143" y="3970"/>
                    <a:pt x="568" y="3846"/>
                    <a:pt x="2025" y="4303"/>
                  </a:cubicBezTo>
                  <a:cubicBezTo>
                    <a:pt x="3577" y="4790"/>
                    <a:pt x="7287" y="6203"/>
                    <a:pt x="9677" y="7273"/>
                  </a:cubicBezTo>
                  <a:lnTo>
                    <a:pt x="11818" y="3240"/>
                  </a:lnTo>
                  <a:lnTo>
                    <a:pt x="15917" y="5613"/>
                  </a:lnTo>
                  <a:cubicBezTo>
                    <a:pt x="15917" y="5613"/>
                    <a:pt x="13648" y="9886"/>
                    <a:pt x="13648" y="9886"/>
                  </a:cubicBezTo>
                  <a:close/>
                  <a:moveTo>
                    <a:pt x="12197" y="2525"/>
                  </a:moveTo>
                  <a:lnTo>
                    <a:pt x="13538" y="0"/>
                  </a:lnTo>
                  <a:lnTo>
                    <a:pt x="17637" y="2372"/>
                  </a:lnTo>
                  <a:lnTo>
                    <a:pt x="16296" y="4898"/>
                  </a:lnTo>
                  <a:cubicBezTo>
                    <a:pt x="16296" y="4898"/>
                    <a:pt x="12197" y="2525"/>
                    <a:pt x="12197" y="2525"/>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88" name="Shape 11764"/>
            <p:cNvSpPr/>
            <p:nvPr/>
          </p:nvSpPr>
          <p:spPr>
            <a:xfrm>
              <a:off x="1567560" y="-122044"/>
              <a:ext cx="250281" cy="267841"/>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194" name="Shape 11770"/>
            <p:cNvSpPr/>
            <p:nvPr/>
          </p:nvSpPr>
          <p:spPr>
            <a:xfrm>
              <a:off x="562481" y="-45168"/>
              <a:ext cx="245887" cy="309602"/>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02" name="Shape 11778"/>
            <p:cNvSpPr/>
            <p:nvPr/>
          </p:nvSpPr>
          <p:spPr>
            <a:xfrm>
              <a:off x="256469" y="-167144"/>
              <a:ext cx="292745" cy="324066"/>
            </a:xfrm>
            <a:custGeom>
              <a:avLst/>
              <a:gdLst/>
              <a:ahLst/>
              <a:cxnLst>
                <a:cxn ang="0">
                  <a:pos x="wd2" y="hd2"/>
                </a:cxn>
                <a:cxn ang="5400000">
                  <a:pos x="wd2" y="hd2"/>
                </a:cxn>
                <a:cxn ang="10800000">
                  <a:pos x="wd2" y="hd2"/>
                </a:cxn>
                <a:cxn ang="16200000">
                  <a:pos x="wd2" y="hd2"/>
                </a:cxn>
              </a:cxnLst>
              <a:rect l="0" t="0" r="r" b="b"/>
              <a:pathLst>
                <a:path w="20678" h="21600" extrusionOk="0">
                  <a:moveTo>
                    <a:pt x="10339" y="0"/>
                  </a:moveTo>
                  <a:cubicBezTo>
                    <a:pt x="8560" y="0"/>
                    <a:pt x="6992" y="1375"/>
                    <a:pt x="5917" y="3576"/>
                  </a:cubicBezTo>
                  <a:cubicBezTo>
                    <a:pt x="5568" y="3546"/>
                    <a:pt x="5234" y="3529"/>
                    <a:pt x="4903" y="3529"/>
                  </a:cubicBezTo>
                  <a:cubicBezTo>
                    <a:pt x="2761" y="3529"/>
                    <a:pt x="1171" y="4188"/>
                    <a:pt x="431" y="5396"/>
                  </a:cubicBezTo>
                  <a:cubicBezTo>
                    <a:pt x="-452" y="6840"/>
                    <a:pt x="119" y="8796"/>
                    <a:pt x="1578" y="10761"/>
                  </a:cubicBezTo>
                  <a:cubicBezTo>
                    <a:pt x="84" y="12747"/>
                    <a:pt x="-461" y="14730"/>
                    <a:pt x="431" y="16188"/>
                  </a:cubicBezTo>
                  <a:cubicBezTo>
                    <a:pt x="1171" y="17397"/>
                    <a:pt x="2760" y="18055"/>
                    <a:pt x="4903" y="18055"/>
                  </a:cubicBezTo>
                  <a:cubicBezTo>
                    <a:pt x="5246" y="18055"/>
                    <a:pt x="5621" y="18010"/>
                    <a:pt x="5983" y="17976"/>
                  </a:cubicBezTo>
                  <a:cubicBezTo>
                    <a:pt x="7057" y="20156"/>
                    <a:pt x="8570" y="21600"/>
                    <a:pt x="10339" y="21600"/>
                  </a:cubicBezTo>
                  <a:cubicBezTo>
                    <a:pt x="12118" y="21600"/>
                    <a:pt x="13685" y="20225"/>
                    <a:pt x="14761" y="18024"/>
                  </a:cubicBezTo>
                  <a:cubicBezTo>
                    <a:pt x="15110" y="18054"/>
                    <a:pt x="15460" y="18071"/>
                    <a:pt x="15791" y="18071"/>
                  </a:cubicBezTo>
                  <a:cubicBezTo>
                    <a:pt x="17934" y="18071"/>
                    <a:pt x="19507" y="17412"/>
                    <a:pt x="20246" y="16204"/>
                  </a:cubicBezTo>
                  <a:cubicBezTo>
                    <a:pt x="21134" y="14753"/>
                    <a:pt x="20576" y="12782"/>
                    <a:pt x="19099" y="10808"/>
                  </a:cubicBezTo>
                  <a:cubicBezTo>
                    <a:pt x="20594" y="8822"/>
                    <a:pt x="21139" y="6839"/>
                    <a:pt x="20246" y="5380"/>
                  </a:cubicBezTo>
                  <a:cubicBezTo>
                    <a:pt x="19508" y="4173"/>
                    <a:pt x="17934" y="3514"/>
                    <a:pt x="15791" y="3514"/>
                  </a:cubicBezTo>
                  <a:cubicBezTo>
                    <a:pt x="15438" y="3514"/>
                    <a:pt x="15052" y="3573"/>
                    <a:pt x="14677" y="3608"/>
                  </a:cubicBezTo>
                  <a:cubicBezTo>
                    <a:pt x="13604" y="1440"/>
                    <a:pt x="12102" y="0"/>
                    <a:pt x="10339" y="0"/>
                  </a:cubicBezTo>
                  <a:close/>
                  <a:moveTo>
                    <a:pt x="10339" y="1004"/>
                  </a:moveTo>
                  <a:cubicBezTo>
                    <a:pt x="11591" y="1004"/>
                    <a:pt x="12710" y="2093"/>
                    <a:pt x="13580" y="3733"/>
                  </a:cubicBezTo>
                  <a:cubicBezTo>
                    <a:pt x="12541" y="3915"/>
                    <a:pt x="11452" y="4238"/>
                    <a:pt x="10355" y="4643"/>
                  </a:cubicBezTo>
                  <a:cubicBezTo>
                    <a:pt x="9226" y="4226"/>
                    <a:pt x="8099" y="3899"/>
                    <a:pt x="7031" y="3718"/>
                  </a:cubicBezTo>
                  <a:cubicBezTo>
                    <a:pt x="7905" y="2046"/>
                    <a:pt x="9073" y="1004"/>
                    <a:pt x="10339" y="1004"/>
                  </a:cubicBezTo>
                  <a:close/>
                  <a:moveTo>
                    <a:pt x="15791" y="4518"/>
                  </a:moveTo>
                  <a:cubicBezTo>
                    <a:pt x="17538" y="4518"/>
                    <a:pt x="18791" y="4998"/>
                    <a:pt x="19332" y="5882"/>
                  </a:cubicBezTo>
                  <a:cubicBezTo>
                    <a:pt x="19959" y="6907"/>
                    <a:pt x="19540" y="8380"/>
                    <a:pt x="18468" y="9914"/>
                  </a:cubicBezTo>
                  <a:cubicBezTo>
                    <a:pt x="17787" y="9159"/>
                    <a:pt x="16951" y="8410"/>
                    <a:pt x="16007" y="7702"/>
                  </a:cubicBezTo>
                  <a:cubicBezTo>
                    <a:pt x="15826" y="6556"/>
                    <a:pt x="15554" y="5511"/>
                    <a:pt x="15193" y="4565"/>
                  </a:cubicBezTo>
                  <a:cubicBezTo>
                    <a:pt x="15389" y="4554"/>
                    <a:pt x="15602" y="4518"/>
                    <a:pt x="15791" y="4518"/>
                  </a:cubicBezTo>
                  <a:close/>
                  <a:moveTo>
                    <a:pt x="4903" y="4533"/>
                  </a:moveTo>
                  <a:cubicBezTo>
                    <a:pt x="5095" y="4533"/>
                    <a:pt x="5302" y="4538"/>
                    <a:pt x="5501" y="4549"/>
                  </a:cubicBezTo>
                  <a:cubicBezTo>
                    <a:pt x="5130" y="5520"/>
                    <a:pt x="4852" y="6633"/>
                    <a:pt x="4670" y="7812"/>
                  </a:cubicBezTo>
                  <a:cubicBezTo>
                    <a:pt x="3730" y="8526"/>
                    <a:pt x="2966" y="9248"/>
                    <a:pt x="2293" y="10008"/>
                  </a:cubicBezTo>
                  <a:cubicBezTo>
                    <a:pt x="1175" y="8445"/>
                    <a:pt x="708" y="6940"/>
                    <a:pt x="1346" y="5898"/>
                  </a:cubicBezTo>
                  <a:cubicBezTo>
                    <a:pt x="1887" y="5014"/>
                    <a:pt x="3156" y="4533"/>
                    <a:pt x="4903" y="4533"/>
                  </a:cubicBezTo>
                  <a:close/>
                  <a:moveTo>
                    <a:pt x="14062" y="4659"/>
                  </a:moveTo>
                  <a:cubicBezTo>
                    <a:pt x="14333" y="5325"/>
                    <a:pt x="14582" y="6051"/>
                    <a:pt x="14761" y="6839"/>
                  </a:cubicBezTo>
                  <a:cubicBezTo>
                    <a:pt x="14294" y="6539"/>
                    <a:pt x="13808" y="6239"/>
                    <a:pt x="13298" y="5961"/>
                  </a:cubicBezTo>
                  <a:cubicBezTo>
                    <a:pt x="12768" y="5672"/>
                    <a:pt x="12225" y="5480"/>
                    <a:pt x="11685" y="5239"/>
                  </a:cubicBezTo>
                  <a:cubicBezTo>
                    <a:pt x="12500" y="4985"/>
                    <a:pt x="13298" y="4775"/>
                    <a:pt x="14062" y="4659"/>
                  </a:cubicBezTo>
                  <a:close/>
                  <a:moveTo>
                    <a:pt x="6599" y="4675"/>
                  </a:moveTo>
                  <a:cubicBezTo>
                    <a:pt x="7326" y="4784"/>
                    <a:pt x="8103" y="5021"/>
                    <a:pt x="8876" y="5255"/>
                  </a:cubicBezTo>
                  <a:cubicBezTo>
                    <a:pt x="8379" y="5481"/>
                    <a:pt x="7868" y="5695"/>
                    <a:pt x="7380" y="5961"/>
                  </a:cubicBezTo>
                  <a:cubicBezTo>
                    <a:pt x="6837" y="6256"/>
                    <a:pt x="6443" y="6613"/>
                    <a:pt x="5950" y="6933"/>
                  </a:cubicBezTo>
                  <a:cubicBezTo>
                    <a:pt x="6128" y="6137"/>
                    <a:pt x="6326" y="5348"/>
                    <a:pt x="6599" y="4675"/>
                  </a:cubicBezTo>
                  <a:close/>
                  <a:moveTo>
                    <a:pt x="10405" y="5788"/>
                  </a:moveTo>
                  <a:cubicBezTo>
                    <a:pt x="11196" y="6102"/>
                    <a:pt x="11987" y="6415"/>
                    <a:pt x="12766" y="6839"/>
                  </a:cubicBezTo>
                  <a:cubicBezTo>
                    <a:pt x="13571" y="7278"/>
                    <a:pt x="14317" y="7751"/>
                    <a:pt x="15010" y="8251"/>
                  </a:cubicBezTo>
                  <a:cubicBezTo>
                    <a:pt x="15123" y="9067"/>
                    <a:pt x="15193" y="9915"/>
                    <a:pt x="15193" y="10792"/>
                  </a:cubicBezTo>
                  <a:cubicBezTo>
                    <a:pt x="15193" y="11657"/>
                    <a:pt x="15070" y="12466"/>
                    <a:pt x="14960" y="13271"/>
                  </a:cubicBezTo>
                  <a:cubicBezTo>
                    <a:pt x="14260" y="13779"/>
                    <a:pt x="13583" y="14300"/>
                    <a:pt x="12766" y="14745"/>
                  </a:cubicBezTo>
                  <a:cubicBezTo>
                    <a:pt x="11937" y="15197"/>
                    <a:pt x="11096" y="15469"/>
                    <a:pt x="10256" y="15796"/>
                  </a:cubicBezTo>
                  <a:cubicBezTo>
                    <a:pt x="9475" y="15485"/>
                    <a:pt x="8681" y="15180"/>
                    <a:pt x="7912" y="14761"/>
                  </a:cubicBezTo>
                  <a:cubicBezTo>
                    <a:pt x="7107" y="14323"/>
                    <a:pt x="6360" y="13849"/>
                    <a:pt x="5668" y="13349"/>
                  </a:cubicBezTo>
                  <a:cubicBezTo>
                    <a:pt x="5554" y="12533"/>
                    <a:pt x="5501" y="11669"/>
                    <a:pt x="5501" y="10792"/>
                  </a:cubicBezTo>
                  <a:cubicBezTo>
                    <a:pt x="5501" y="9918"/>
                    <a:pt x="5605" y="9111"/>
                    <a:pt x="5718" y="8298"/>
                  </a:cubicBezTo>
                  <a:cubicBezTo>
                    <a:pt x="6420" y="7788"/>
                    <a:pt x="7092" y="7270"/>
                    <a:pt x="7912" y="6824"/>
                  </a:cubicBezTo>
                  <a:cubicBezTo>
                    <a:pt x="8731" y="6377"/>
                    <a:pt x="9574" y="6113"/>
                    <a:pt x="10405" y="5788"/>
                  </a:cubicBezTo>
                  <a:close/>
                  <a:moveTo>
                    <a:pt x="10339" y="7984"/>
                  </a:moveTo>
                  <a:cubicBezTo>
                    <a:pt x="8690" y="7984"/>
                    <a:pt x="7363" y="9237"/>
                    <a:pt x="7363" y="10792"/>
                  </a:cubicBezTo>
                  <a:cubicBezTo>
                    <a:pt x="7363" y="12348"/>
                    <a:pt x="8690" y="13616"/>
                    <a:pt x="10339" y="13616"/>
                  </a:cubicBezTo>
                  <a:cubicBezTo>
                    <a:pt x="11987" y="13616"/>
                    <a:pt x="13331" y="12348"/>
                    <a:pt x="13331" y="10792"/>
                  </a:cubicBezTo>
                  <a:cubicBezTo>
                    <a:pt x="13331" y="9237"/>
                    <a:pt x="11987" y="7984"/>
                    <a:pt x="10339" y="7984"/>
                  </a:cubicBezTo>
                  <a:close/>
                  <a:moveTo>
                    <a:pt x="4571" y="9098"/>
                  </a:moveTo>
                  <a:cubicBezTo>
                    <a:pt x="4522" y="9664"/>
                    <a:pt x="4438" y="10197"/>
                    <a:pt x="4438" y="10792"/>
                  </a:cubicBezTo>
                  <a:cubicBezTo>
                    <a:pt x="4438" y="11349"/>
                    <a:pt x="4462" y="11892"/>
                    <a:pt x="4504" y="12424"/>
                  </a:cubicBezTo>
                  <a:cubicBezTo>
                    <a:pt x="3891" y="11902"/>
                    <a:pt x="3374" y="11375"/>
                    <a:pt x="2908" y="10839"/>
                  </a:cubicBezTo>
                  <a:cubicBezTo>
                    <a:pt x="3403" y="10260"/>
                    <a:pt x="3903" y="9661"/>
                    <a:pt x="4571" y="9098"/>
                  </a:cubicBezTo>
                  <a:close/>
                  <a:moveTo>
                    <a:pt x="16190" y="9176"/>
                  </a:moveTo>
                  <a:cubicBezTo>
                    <a:pt x="16796" y="9693"/>
                    <a:pt x="17307" y="10215"/>
                    <a:pt x="17769" y="10745"/>
                  </a:cubicBezTo>
                  <a:cubicBezTo>
                    <a:pt x="17273" y="11325"/>
                    <a:pt x="16776" y="11907"/>
                    <a:pt x="16107" y="12471"/>
                  </a:cubicBezTo>
                  <a:cubicBezTo>
                    <a:pt x="16155" y="11912"/>
                    <a:pt x="16257" y="11379"/>
                    <a:pt x="16257" y="10792"/>
                  </a:cubicBezTo>
                  <a:cubicBezTo>
                    <a:pt x="16257" y="10236"/>
                    <a:pt x="16233" y="9708"/>
                    <a:pt x="16190" y="9176"/>
                  </a:cubicBezTo>
                  <a:close/>
                  <a:moveTo>
                    <a:pt x="18384" y="11576"/>
                  </a:moveTo>
                  <a:cubicBezTo>
                    <a:pt x="19512" y="13146"/>
                    <a:pt x="19972" y="14656"/>
                    <a:pt x="19332" y="15702"/>
                  </a:cubicBezTo>
                  <a:cubicBezTo>
                    <a:pt x="18791" y="16586"/>
                    <a:pt x="17537" y="17067"/>
                    <a:pt x="15791" y="17067"/>
                  </a:cubicBezTo>
                  <a:cubicBezTo>
                    <a:pt x="15599" y="17067"/>
                    <a:pt x="15392" y="17047"/>
                    <a:pt x="15193" y="17035"/>
                  </a:cubicBezTo>
                  <a:cubicBezTo>
                    <a:pt x="15564" y="16065"/>
                    <a:pt x="15826" y="14967"/>
                    <a:pt x="16007" y="13788"/>
                  </a:cubicBezTo>
                  <a:cubicBezTo>
                    <a:pt x="16951" y="13073"/>
                    <a:pt x="17710" y="12337"/>
                    <a:pt x="18384" y="11576"/>
                  </a:cubicBezTo>
                  <a:close/>
                  <a:moveTo>
                    <a:pt x="2210" y="11655"/>
                  </a:moveTo>
                  <a:cubicBezTo>
                    <a:pt x="2896" y="12420"/>
                    <a:pt x="3714" y="13165"/>
                    <a:pt x="4670" y="13882"/>
                  </a:cubicBezTo>
                  <a:cubicBezTo>
                    <a:pt x="4849" y="15014"/>
                    <a:pt x="5113" y="16067"/>
                    <a:pt x="5468" y="17004"/>
                  </a:cubicBezTo>
                  <a:cubicBezTo>
                    <a:pt x="5283" y="17014"/>
                    <a:pt x="5081" y="17051"/>
                    <a:pt x="4903" y="17051"/>
                  </a:cubicBezTo>
                  <a:cubicBezTo>
                    <a:pt x="3156" y="17051"/>
                    <a:pt x="1887" y="16571"/>
                    <a:pt x="1346" y="15686"/>
                  </a:cubicBezTo>
                  <a:cubicBezTo>
                    <a:pt x="717" y="14659"/>
                    <a:pt x="1131" y="13193"/>
                    <a:pt x="2210" y="11655"/>
                  </a:cubicBezTo>
                  <a:close/>
                  <a:moveTo>
                    <a:pt x="14744" y="14651"/>
                  </a:moveTo>
                  <a:cubicBezTo>
                    <a:pt x="14565" y="15455"/>
                    <a:pt x="14370" y="16247"/>
                    <a:pt x="14096" y="16925"/>
                  </a:cubicBezTo>
                  <a:cubicBezTo>
                    <a:pt x="13364" y="16816"/>
                    <a:pt x="12580" y="16581"/>
                    <a:pt x="11802" y="16345"/>
                  </a:cubicBezTo>
                  <a:cubicBezTo>
                    <a:pt x="12304" y="16117"/>
                    <a:pt x="12804" y="15892"/>
                    <a:pt x="13298" y="15624"/>
                  </a:cubicBezTo>
                  <a:cubicBezTo>
                    <a:pt x="13843" y="15326"/>
                    <a:pt x="14249" y="14973"/>
                    <a:pt x="14744" y="14651"/>
                  </a:cubicBezTo>
                  <a:close/>
                  <a:moveTo>
                    <a:pt x="5934" y="14761"/>
                  </a:moveTo>
                  <a:cubicBezTo>
                    <a:pt x="6400" y="15061"/>
                    <a:pt x="6869" y="15346"/>
                    <a:pt x="7380" y="15624"/>
                  </a:cubicBezTo>
                  <a:cubicBezTo>
                    <a:pt x="7902" y="15908"/>
                    <a:pt x="8444" y="16107"/>
                    <a:pt x="8976" y="16345"/>
                  </a:cubicBezTo>
                  <a:cubicBezTo>
                    <a:pt x="8160" y="16598"/>
                    <a:pt x="7364" y="16795"/>
                    <a:pt x="6599" y="16910"/>
                  </a:cubicBezTo>
                  <a:cubicBezTo>
                    <a:pt x="6331" y="16249"/>
                    <a:pt x="6110" y="15542"/>
                    <a:pt x="5934" y="14761"/>
                  </a:cubicBezTo>
                  <a:close/>
                  <a:moveTo>
                    <a:pt x="10322" y="16941"/>
                  </a:moveTo>
                  <a:cubicBezTo>
                    <a:pt x="11458" y="17362"/>
                    <a:pt x="12573" y="17700"/>
                    <a:pt x="13647" y="17882"/>
                  </a:cubicBezTo>
                  <a:cubicBezTo>
                    <a:pt x="12773" y="19553"/>
                    <a:pt x="11605" y="20596"/>
                    <a:pt x="10339" y="20596"/>
                  </a:cubicBezTo>
                  <a:cubicBezTo>
                    <a:pt x="9084" y="20596"/>
                    <a:pt x="7951" y="19498"/>
                    <a:pt x="7081" y="17851"/>
                  </a:cubicBezTo>
                  <a:cubicBezTo>
                    <a:pt x="8127" y="17671"/>
                    <a:pt x="9217" y="17349"/>
                    <a:pt x="10322" y="16941"/>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32" name="Shape 11808"/>
            <p:cNvSpPr/>
            <p:nvPr userDrawn="1"/>
          </p:nvSpPr>
          <p:spPr>
            <a:xfrm>
              <a:off x="2073229" y="-94991"/>
              <a:ext cx="181784" cy="21004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307" y="15970"/>
                  </a:lnTo>
                  <a:lnTo>
                    <a:pt x="6112" y="19464"/>
                  </a:lnTo>
                  <a:cubicBezTo>
                    <a:pt x="6112" y="19464"/>
                    <a:pt x="0" y="21600"/>
                    <a:pt x="0" y="21600"/>
                  </a:cubicBezTo>
                  <a:close/>
                  <a:moveTo>
                    <a:pt x="6773" y="18782"/>
                  </a:moveTo>
                  <a:lnTo>
                    <a:pt x="1968" y="15288"/>
                  </a:lnTo>
                  <a:lnTo>
                    <a:pt x="13737" y="3150"/>
                  </a:lnTo>
                  <a:lnTo>
                    <a:pt x="18545" y="6642"/>
                  </a:lnTo>
                  <a:cubicBezTo>
                    <a:pt x="18545" y="6642"/>
                    <a:pt x="6773" y="18782"/>
                    <a:pt x="6773" y="18782"/>
                  </a:cubicBezTo>
                  <a:close/>
                  <a:moveTo>
                    <a:pt x="19218" y="5946"/>
                  </a:moveTo>
                  <a:lnTo>
                    <a:pt x="14411" y="2455"/>
                  </a:lnTo>
                  <a:lnTo>
                    <a:pt x="16792" y="0"/>
                  </a:lnTo>
                  <a:lnTo>
                    <a:pt x="21600" y="3492"/>
                  </a:lnTo>
                  <a:cubicBezTo>
                    <a:pt x="21600" y="3492"/>
                    <a:pt x="19218" y="5946"/>
                    <a:pt x="19218" y="5946"/>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07" name="Shape 11652"/>
            <p:cNvSpPr/>
            <p:nvPr userDrawn="1"/>
          </p:nvSpPr>
          <p:spPr>
            <a:xfrm>
              <a:off x="8719969" y="1975261"/>
              <a:ext cx="423031" cy="373000"/>
            </a:xfrm>
            <a:custGeom>
              <a:avLst/>
              <a:gdLst/>
              <a:ahLst/>
              <a:cxnLst>
                <a:cxn ang="0">
                  <a:pos x="wd2" y="hd2"/>
                </a:cxn>
                <a:cxn ang="5400000">
                  <a:pos x="wd2" y="hd2"/>
                </a:cxn>
                <a:cxn ang="10800000">
                  <a:pos x="wd2" y="hd2"/>
                </a:cxn>
                <a:cxn ang="16200000">
                  <a:pos x="wd2" y="hd2"/>
                </a:cxn>
              </a:cxnLst>
              <a:rect l="0" t="0" r="r" b="b"/>
              <a:pathLst>
                <a:path w="21465" h="21448" extrusionOk="0">
                  <a:moveTo>
                    <a:pt x="1162" y="1839"/>
                  </a:moveTo>
                  <a:cubicBezTo>
                    <a:pt x="454" y="1924"/>
                    <a:pt x="-67" y="2640"/>
                    <a:pt x="7" y="3442"/>
                  </a:cubicBezTo>
                  <a:lnTo>
                    <a:pt x="1557" y="20144"/>
                  </a:lnTo>
                  <a:cubicBezTo>
                    <a:pt x="1631" y="20947"/>
                    <a:pt x="2272" y="21524"/>
                    <a:pt x="2980" y="21440"/>
                  </a:cubicBezTo>
                  <a:lnTo>
                    <a:pt x="19632" y="19456"/>
                  </a:lnTo>
                  <a:cubicBezTo>
                    <a:pt x="20339" y="19372"/>
                    <a:pt x="20850" y="18657"/>
                    <a:pt x="20776" y="17855"/>
                  </a:cubicBezTo>
                  <a:lnTo>
                    <a:pt x="20372" y="13497"/>
                  </a:lnTo>
                  <a:lnTo>
                    <a:pt x="15892" y="14031"/>
                  </a:lnTo>
                  <a:cubicBezTo>
                    <a:pt x="15184" y="14115"/>
                    <a:pt x="14553" y="13536"/>
                    <a:pt x="14479" y="12734"/>
                  </a:cubicBezTo>
                  <a:lnTo>
                    <a:pt x="14209" y="9825"/>
                  </a:lnTo>
                  <a:cubicBezTo>
                    <a:pt x="14135" y="9023"/>
                    <a:pt x="14646" y="8308"/>
                    <a:pt x="15353" y="8224"/>
                  </a:cubicBezTo>
                  <a:lnTo>
                    <a:pt x="19833" y="7690"/>
                  </a:lnTo>
                  <a:lnTo>
                    <a:pt x="19497" y="4062"/>
                  </a:lnTo>
                  <a:cubicBezTo>
                    <a:pt x="19422" y="3260"/>
                    <a:pt x="18790" y="2669"/>
                    <a:pt x="18083" y="2754"/>
                  </a:cubicBezTo>
                  <a:lnTo>
                    <a:pt x="17948" y="1305"/>
                  </a:lnTo>
                  <a:cubicBezTo>
                    <a:pt x="17874" y="503"/>
                    <a:pt x="17243" y="-76"/>
                    <a:pt x="16535" y="8"/>
                  </a:cubicBezTo>
                  <a:lnTo>
                    <a:pt x="1162" y="1839"/>
                  </a:lnTo>
                  <a:close/>
                  <a:moveTo>
                    <a:pt x="1930" y="3213"/>
                  </a:moveTo>
                  <a:lnTo>
                    <a:pt x="15381" y="1611"/>
                  </a:lnTo>
                  <a:cubicBezTo>
                    <a:pt x="15381" y="1611"/>
                    <a:pt x="16670" y="1454"/>
                    <a:pt x="16804" y="2906"/>
                  </a:cubicBezTo>
                  <a:lnTo>
                    <a:pt x="2065" y="4661"/>
                  </a:lnTo>
                  <a:cubicBezTo>
                    <a:pt x="1711" y="4704"/>
                    <a:pt x="1401" y="4420"/>
                    <a:pt x="1364" y="4018"/>
                  </a:cubicBezTo>
                  <a:cubicBezTo>
                    <a:pt x="1327" y="3618"/>
                    <a:pt x="1577" y="3255"/>
                    <a:pt x="1930" y="3213"/>
                  </a:cubicBezTo>
                  <a:close/>
                  <a:moveTo>
                    <a:pt x="16055" y="8878"/>
                  </a:moveTo>
                  <a:cubicBezTo>
                    <a:pt x="15347" y="8963"/>
                    <a:pt x="14836" y="9677"/>
                    <a:pt x="14911" y="10479"/>
                  </a:cubicBezTo>
                  <a:lnTo>
                    <a:pt x="15045" y="11928"/>
                  </a:lnTo>
                  <a:cubicBezTo>
                    <a:pt x="15120" y="12730"/>
                    <a:pt x="15751" y="13309"/>
                    <a:pt x="16458" y="13225"/>
                  </a:cubicBezTo>
                  <a:lnTo>
                    <a:pt x="20304" y="12767"/>
                  </a:lnTo>
                  <a:cubicBezTo>
                    <a:pt x="21012" y="12682"/>
                    <a:pt x="21533" y="11966"/>
                    <a:pt x="21459" y="11164"/>
                  </a:cubicBezTo>
                  <a:lnTo>
                    <a:pt x="21324" y="9716"/>
                  </a:lnTo>
                  <a:cubicBezTo>
                    <a:pt x="21250" y="8913"/>
                    <a:pt x="20608" y="8336"/>
                    <a:pt x="19901" y="8420"/>
                  </a:cubicBezTo>
                  <a:lnTo>
                    <a:pt x="16055" y="8878"/>
                  </a:lnTo>
                  <a:close/>
                  <a:moveTo>
                    <a:pt x="16834" y="10250"/>
                  </a:moveTo>
                  <a:cubicBezTo>
                    <a:pt x="17188" y="10208"/>
                    <a:pt x="17508" y="10491"/>
                    <a:pt x="17545" y="10892"/>
                  </a:cubicBezTo>
                  <a:cubicBezTo>
                    <a:pt x="17582" y="11293"/>
                    <a:pt x="17322" y="11657"/>
                    <a:pt x="16968" y="11699"/>
                  </a:cubicBezTo>
                  <a:cubicBezTo>
                    <a:pt x="16614" y="11741"/>
                    <a:pt x="16293" y="11447"/>
                    <a:pt x="16256" y="11046"/>
                  </a:cubicBezTo>
                  <a:cubicBezTo>
                    <a:pt x="16219" y="10644"/>
                    <a:pt x="16480" y="10293"/>
                    <a:pt x="16834" y="10250"/>
                  </a:cubicBezTo>
                  <a:close/>
                </a:path>
              </a:pathLst>
            </a:custGeom>
            <a:solidFill>
              <a:schemeClr val="bg1">
                <a:lumMod val="85000"/>
              </a:schemeClr>
            </a:solidFill>
            <a:ln w="12700" cap="flat">
              <a:noFill/>
              <a:miter lim="400000"/>
            </a:ln>
            <a:effectLst/>
          </p:spPr>
          <p:txBody>
            <a:bodyPr wrap="square" lIns="0" tIns="0" rIns="0" bIns="0" numCol="1" anchor="t">
              <a:noAutofit/>
            </a:bodyPr>
            <a:lstStyle/>
            <a:p>
              <a:pPr lvl="0"/>
              <a:endParaRPr sz="2472"/>
            </a:p>
          </p:txBody>
        </p:sp>
        <p:sp>
          <p:nvSpPr>
            <p:cNvPr id="229" name="Shape 11654"/>
            <p:cNvSpPr/>
            <p:nvPr userDrawn="1"/>
          </p:nvSpPr>
          <p:spPr>
            <a:xfrm>
              <a:off x="7767064" y="2967241"/>
              <a:ext cx="394739" cy="258240"/>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30" name="Shape 11660"/>
            <p:cNvSpPr/>
            <p:nvPr userDrawn="1"/>
          </p:nvSpPr>
          <p:spPr>
            <a:xfrm>
              <a:off x="8761014" y="2962711"/>
              <a:ext cx="496043" cy="583600"/>
            </a:xfrm>
            <a:custGeom>
              <a:avLst/>
              <a:gdLst/>
              <a:ahLst/>
              <a:cxnLst>
                <a:cxn ang="0">
                  <a:pos x="wd2" y="hd2"/>
                </a:cxn>
                <a:cxn ang="5400000">
                  <a:pos x="wd2" y="hd2"/>
                </a:cxn>
                <a:cxn ang="10800000">
                  <a:pos x="wd2" y="hd2"/>
                </a:cxn>
                <a:cxn ang="16200000">
                  <a:pos x="wd2" y="hd2"/>
                </a:cxn>
              </a:cxnLst>
              <a:rect l="0" t="0" r="r" b="b"/>
              <a:pathLst>
                <a:path w="19201" h="21329" extrusionOk="0">
                  <a:moveTo>
                    <a:pt x="9479" y="69"/>
                  </a:moveTo>
                  <a:cubicBezTo>
                    <a:pt x="11124" y="274"/>
                    <a:pt x="12739" y="925"/>
                    <a:pt x="14086" y="2032"/>
                  </a:cubicBezTo>
                  <a:cubicBezTo>
                    <a:pt x="15976" y="3586"/>
                    <a:pt x="17010" y="5836"/>
                    <a:pt x="16935" y="8190"/>
                  </a:cubicBezTo>
                  <a:cubicBezTo>
                    <a:pt x="16907" y="10081"/>
                    <a:pt x="16182" y="11891"/>
                    <a:pt x="14858" y="13324"/>
                  </a:cubicBezTo>
                  <a:cubicBezTo>
                    <a:pt x="12857" y="15491"/>
                    <a:pt x="9835" y="16494"/>
                    <a:pt x="6856" y="15992"/>
                  </a:cubicBezTo>
                  <a:cubicBezTo>
                    <a:pt x="491" y="14715"/>
                    <a:pt x="-2156" y="7496"/>
                    <a:pt x="2011" y="2776"/>
                  </a:cubicBezTo>
                  <a:cubicBezTo>
                    <a:pt x="3901" y="635"/>
                    <a:pt x="6739" y="-271"/>
                    <a:pt x="9479" y="69"/>
                  </a:cubicBezTo>
                  <a:close/>
                  <a:moveTo>
                    <a:pt x="16811" y="1700"/>
                  </a:moveTo>
                  <a:cubicBezTo>
                    <a:pt x="18616" y="3812"/>
                    <a:pt x="19444" y="6467"/>
                    <a:pt x="19139" y="9165"/>
                  </a:cubicBezTo>
                  <a:cubicBezTo>
                    <a:pt x="18834" y="11863"/>
                    <a:pt x="17427" y="14284"/>
                    <a:pt x="15191" y="15988"/>
                  </a:cubicBezTo>
                  <a:cubicBezTo>
                    <a:pt x="12662" y="17916"/>
                    <a:pt x="9407" y="18600"/>
                    <a:pt x="6359" y="18040"/>
                  </a:cubicBezTo>
                  <a:cubicBezTo>
                    <a:pt x="5749" y="17929"/>
                    <a:pt x="5143" y="17767"/>
                    <a:pt x="4558" y="17555"/>
                  </a:cubicBezTo>
                  <a:lnTo>
                    <a:pt x="4164" y="19468"/>
                  </a:lnTo>
                  <a:lnTo>
                    <a:pt x="7063" y="20000"/>
                  </a:lnTo>
                  <a:lnTo>
                    <a:pt x="6790" y="21329"/>
                  </a:lnTo>
                  <a:lnTo>
                    <a:pt x="227" y="20124"/>
                  </a:lnTo>
                  <a:lnTo>
                    <a:pt x="500" y="18796"/>
                  </a:lnTo>
                  <a:lnTo>
                    <a:pt x="2757" y="19210"/>
                  </a:lnTo>
                  <a:lnTo>
                    <a:pt x="3219" y="16965"/>
                  </a:lnTo>
                  <a:cubicBezTo>
                    <a:pt x="2951" y="16825"/>
                    <a:pt x="2688" y="16674"/>
                    <a:pt x="2431" y="16511"/>
                  </a:cubicBezTo>
                  <a:cubicBezTo>
                    <a:pt x="2174" y="16349"/>
                    <a:pt x="1928" y="16168"/>
                    <a:pt x="1684" y="15982"/>
                  </a:cubicBezTo>
                  <a:lnTo>
                    <a:pt x="2580" y="14934"/>
                  </a:lnTo>
                  <a:cubicBezTo>
                    <a:pt x="5970" y="17523"/>
                    <a:pt x="10902" y="17523"/>
                    <a:pt x="14300" y="14933"/>
                  </a:cubicBezTo>
                  <a:cubicBezTo>
                    <a:pt x="16239" y="13456"/>
                    <a:pt x="17444" y="11360"/>
                    <a:pt x="17708" y="9021"/>
                  </a:cubicBezTo>
                  <a:cubicBezTo>
                    <a:pt x="17973" y="6682"/>
                    <a:pt x="17267" y="4385"/>
                    <a:pt x="15703" y="2555"/>
                  </a:cubicBezTo>
                  <a:lnTo>
                    <a:pt x="16811" y="1700"/>
                  </a:lnTo>
                  <a:close/>
                  <a:moveTo>
                    <a:pt x="9715" y="1064"/>
                  </a:moveTo>
                  <a:cubicBezTo>
                    <a:pt x="9278" y="996"/>
                    <a:pt x="8832" y="968"/>
                    <a:pt x="8387" y="974"/>
                  </a:cubicBezTo>
                  <a:cubicBezTo>
                    <a:pt x="8460" y="1222"/>
                    <a:pt x="8544" y="1461"/>
                    <a:pt x="8641" y="1699"/>
                  </a:cubicBezTo>
                  <a:cubicBezTo>
                    <a:pt x="8737" y="1936"/>
                    <a:pt x="8846" y="2172"/>
                    <a:pt x="8962" y="2399"/>
                  </a:cubicBezTo>
                  <a:cubicBezTo>
                    <a:pt x="9289" y="2208"/>
                    <a:pt x="9627" y="2028"/>
                    <a:pt x="9967" y="1859"/>
                  </a:cubicBezTo>
                  <a:cubicBezTo>
                    <a:pt x="10307" y="1689"/>
                    <a:pt x="10645" y="1529"/>
                    <a:pt x="10997" y="1382"/>
                  </a:cubicBezTo>
                  <a:cubicBezTo>
                    <a:pt x="10579" y="1244"/>
                    <a:pt x="10153" y="1132"/>
                    <a:pt x="9715" y="1064"/>
                  </a:cubicBezTo>
                  <a:close/>
                  <a:moveTo>
                    <a:pt x="12202" y="1889"/>
                  </a:moveTo>
                  <a:cubicBezTo>
                    <a:pt x="11715" y="2060"/>
                    <a:pt x="11237" y="2254"/>
                    <a:pt x="10773" y="2470"/>
                  </a:cubicBezTo>
                  <a:cubicBezTo>
                    <a:pt x="10309" y="2687"/>
                    <a:pt x="9856" y="2925"/>
                    <a:pt x="9417" y="3184"/>
                  </a:cubicBezTo>
                  <a:cubicBezTo>
                    <a:pt x="9617" y="3488"/>
                    <a:pt x="9841" y="3788"/>
                    <a:pt x="10079" y="4067"/>
                  </a:cubicBezTo>
                  <a:cubicBezTo>
                    <a:pt x="10318" y="4345"/>
                    <a:pt x="10571" y="4610"/>
                    <a:pt x="10847" y="4861"/>
                  </a:cubicBezTo>
                  <a:lnTo>
                    <a:pt x="13083" y="2442"/>
                  </a:lnTo>
                  <a:cubicBezTo>
                    <a:pt x="12944" y="2342"/>
                    <a:pt x="12798" y="2240"/>
                    <a:pt x="12652" y="2149"/>
                  </a:cubicBezTo>
                  <a:cubicBezTo>
                    <a:pt x="12506" y="2059"/>
                    <a:pt x="12354" y="1969"/>
                    <a:pt x="12202" y="1889"/>
                  </a:cubicBezTo>
                  <a:close/>
                  <a:moveTo>
                    <a:pt x="7362" y="1000"/>
                  </a:moveTo>
                  <a:cubicBezTo>
                    <a:pt x="6540" y="1111"/>
                    <a:pt x="5754" y="1343"/>
                    <a:pt x="5029" y="1689"/>
                  </a:cubicBezTo>
                  <a:cubicBezTo>
                    <a:pt x="4305" y="2035"/>
                    <a:pt x="3644" y="2485"/>
                    <a:pt x="3064" y="3041"/>
                  </a:cubicBezTo>
                  <a:lnTo>
                    <a:pt x="5529" y="5074"/>
                  </a:lnTo>
                  <a:cubicBezTo>
                    <a:pt x="5922" y="4671"/>
                    <a:pt x="6339" y="4283"/>
                    <a:pt x="6773" y="3923"/>
                  </a:cubicBezTo>
                  <a:cubicBezTo>
                    <a:pt x="7206" y="3564"/>
                    <a:pt x="7655" y="3227"/>
                    <a:pt x="8126" y="2912"/>
                  </a:cubicBezTo>
                  <a:cubicBezTo>
                    <a:pt x="7964" y="2608"/>
                    <a:pt x="7819" y="2296"/>
                    <a:pt x="7690" y="1976"/>
                  </a:cubicBezTo>
                  <a:cubicBezTo>
                    <a:pt x="7561" y="1655"/>
                    <a:pt x="7454" y="1336"/>
                    <a:pt x="7362" y="1000"/>
                  </a:cubicBezTo>
                  <a:close/>
                  <a:moveTo>
                    <a:pt x="13806" y="3027"/>
                  </a:moveTo>
                  <a:lnTo>
                    <a:pt x="11570" y="5446"/>
                  </a:lnTo>
                  <a:cubicBezTo>
                    <a:pt x="11852" y="5649"/>
                    <a:pt x="12144" y="5840"/>
                    <a:pt x="12449" y="6011"/>
                  </a:cubicBezTo>
                  <a:cubicBezTo>
                    <a:pt x="12752" y="6182"/>
                    <a:pt x="13064" y="6332"/>
                    <a:pt x="13387" y="6469"/>
                  </a:cubicBezTo>
                  <a:cubicBezTo>
                    <a:pt x="13602" y="6013"/>
                    <a:pt x="13798" y="5550"/>
                    <a:pt x="13963" y="5077"/>
                  </a:cubicBezTo>
                  <a:cubicBezTo>
                    <a:pt x="14128" y="4603"/>
                    <a:pt x="14273" y="4122"/>
                    <a:pt x="14386" y="3633"/>
                  </a:cubicBezTo>
                  <a:cubicBezTo>
                    <a:pt x="14296" y="3528"/>
                    <a:pt x="14195" y="3418"/>
                    <a:pt x="14098" y="3318"/>
                  </a:cubicBezTo>
                  <a:cubicBezTo>
                    <a:pt x="14001" y="3218"/>
                    <a:pt x="13909" y="3123"/>
                    <a:pt x="13806" y="3027"/>
                  </a:cubicBezTo>
                  <a:close/>
                  <a:moveTo>
                    <a:pt x="15097" y="4643"/>
                  </a:moveTo>
                  <a:cubicBezTo>
                    <a:pt x="14989" y="5011"/>
                    <a:pt x="14872" y="5369"/>
                    <a:pt x="14735" y="5729"/>
                  </a:cubicBezTo>
                  <a:cubicBezTo>
                    <a:pt x="14598" y="6089"/>
                    <a:pt x="14440" y="6449"/>
                    <a:pt x="14276" y="6798"/>
                  </a:cubicBezTo>
                  <a:cubicBezTo>
                    <a:pt x="14551" y="6884"/>
                    <a:pt x="14842" y="6953"/>
                    <a:pt x="15125" y="7013"/>
                  </a:cubicBezTo>
                  <a:cubicBezTo>
                    <a:pt x="15409" y="7074"/>
                    <a:pt x="15688" y="7122"/>
                    <a:pt x="15977" y="7158"/>
                  </a:cubicBezTo>
                  <a:cubicBezTo>
                    <a:pt x="15915" y="6710"/>
                    <a:pt x="15813" y="6274"/>
                    <a:pt x="15666" y="5853"/>
                  </a:cubicBezTo>
                  <a:cubicBezTo>
                    <a:pt x="15519" y="5432"/>
                    <a:pt x="15324" y="5029"/>
                    <a:pt x="15097" y="4643"/>
                  </a:cubicBezTo>
                  <a:close/>
                  <a:moveTo>
                    <a:pt x="8606" y="3701"/>
                  </a:moveTo>
                  <a:cubicBezTo>
                    <a:pt x="8180" y="3989"/>
                    <a:pt x="7775" y="4303"/>
                    <a:pt x="7382" y="4630"/>
                  </a:cubicBezTo>
                  <a:cubicBezTo>
                    <a:pt x="6990" y="4957"/>
                    <a:pt x="6609" y="5294"/>
                    <a:pt x="6252" y="5658"/>
                  </a:cubicBezTo>
                  <a:lnTo>
                    <a:pt x="8448" y="7464"/>
                  </a:lnTo>
                  <a:lnTo>
                    <a:pt x="10216" y="5542"/>
                  </a:lnTo>
                  <a:cubicBezTo>
                    <a:pt x="9905" y="5266"/>
                    <a:pt x="9620" y="4976"/>
                    <a:pt x="9351" y="4670"/>
                  </a:cubicBezTo>
                  <a:cubicBezTo>
                    <a:pt x="9081" y="4363"/>
                    <a:pt x="8831" y="4036"/>
                    <a:pt x="8606" y="3701"/>
                  </a:cubicBezTo>
                  <a:close/>
                  <a:moveTo>
                    <a:pt x="2433" y="3721"/>
                  </a:moveTo>
                  <a:cubicBezTo>
                    <a:pt x="1932" y="4341"/>
                    <a:pt x="1546" y="5031"/>
                    <a:pt x="1284" y="5757"/>
                  </a:cubicBezTo>
                  <a:cubicBezTo>
                    <a:pt x="1022" y="6483"/>
                    <a:pt x="879" y="7253"/>
                    <a:pt x="878" y="8036"/>
                  </a:cubicBezTo>
                  <a:cubicBezTo>
                    <a:pt x="1138" y="8064"/>
                    <a:pt x="1405" y="8097"/>
                    <a:pt x="1661" y="8144"/>
                  </a:cubicBezTo>
                  <a:cubicBezTo>
                    <a:pt x="2118" y="8228"/>
                    <a:pt x="2562" y="8343"/>
                    <a:pt x="3001" y="8485"/>
                  </a:cubicBezTo>
                  <a:cubicBezTo>
                    <a:pt x="3265" y="8000"/>
                    <a:pt x="3553" y="7531"/>
                    <a:pt x="3870" y="7076"/>
                  </a:cubicBezTo>
                  <a:cubicBezTo>
                    <a:pt x="4187" y="6619"/>
                    <a:pt x="4542" y="6181"/>
                    <a:pt x="4910" y="5757"/>
                  </a:cubicBezTo>
                  <a:lnTo>
                    <a:pt x="2433" y="3721"/>
                  </a:lnTo>
                  <a:close/>
                  <a:moveTo>
                    <a:pt x="10939" y="6126"/>
                  </a:moveTo>
                  <a:lnTo>
                    <a:pt x="9169" y="8060"/>
                  </a:lnTo>
                  <a:lnTo>
                    <a:pt x="11249" y="9761"/>
                  </a:lnTo>
                  <a:cubicBezTo>
                    <a:pt x="11579" y="9378"/>
                    <a:pt x="11885" y="8986"/>
                    <a:pt x="12172" y="8576"/>
                  </a:cubicBezTo>
                  <a:cubicBezTo>
                    <a:pt x="12459" y="8166"/>
                    <a:pt x="12721" y="7741"/>
                    <a:pt x="12963" y="7306"/>
                  </a:cubicBezTo>
                  <a:cubicBezTo>
                    <a:pt x="12603" y="7149"/>
                    <a:pt x="12253" y="6964"/>
                    <a:pt x="11915" y="6769"/>
                  </a:cubicBezTo>
                  <a:cubicBezTo>
                    <a:pt x="11577" y="6573"/>
                    <a:pt x="11251" y="6358"/>
                    <a:pt x="10939" y="6126"/>
                  </a:cubicBezTo>
                  <a:close/>
                  <a:moveTo>
                    <a:pt x="13849" y="7647"/>
                  </a:moveTo>
                  <a:cubicBezTo>
                    <a:pt x="13586" y="8127"/>
                    <a:pt x="13297" y="8593"/>
                    <a:pt x="12982" y="9045"/>
                  </a:cubicBezTo>
                  <a:cubicBezTo>
                    <a:pt x="12667" y="9497"/>
                    <a:pt x="12334" y="9936"/>
                    <a:pt x="11969" y="10357"/>
                  </a:cubicBezTo>
                  <a:lnTo>
                    <a:pt x="14436" y="12379"/>
                  </a:lnTo>
                  <a:cubicBezTo>
                    <a:pt x="14933" y="11764"/>
                    <a:pt x="15319" y="11085"/>
                    <a:pt x="15581" y="10366"/>
                  </a:cubicBezTo>
                  <a:cubicBezTo>
                    <a:pt x="15842" y="9647"/>
                    <a:pt x="15976" y="8886"/>
                    <a:pt x="15982" y="8110"/>
                  </a:cubicBezTo>
                  <a:cubicBezTo>
                    <a:pt x="15743" y="8082"/>
                    <a:pt x="15506" y="8058"/>
                    <a:pt x="15271" y="8015"/>
                  </a:cubicBezTo>
                  <a:cubicBezTo>
                    <a:pt x="15030" y="7970"/>
                    <a:pt x="14788" y="7908"/>
                    <a:pt x="14551" y="7847"/>
                  </a:cubicBezTo>
                  <a:cubicBezTo>
                    <a:pt x="14314" y="7786"/>
                    <a:pt x="14080" y="7724"/>
                    <a:pt x="13849" y="7647"/>
                  </a:cubicBezTo>
                  <a:close/>
                  <a:moveTo>
                    <a:pt x="5621" y="6339"/>
                  </a:moveTo>
                  <a:cubicBezTo>
                    <a:pt x="5287" y="6724"/>
                    <a:pt x="4981" y="7134"/>
                    <a:pt x="4692" y="7547"/>
                  </a:cubicBezTo>
                  <a:cubicBezTo>
                    <a:pt x="4403" y="7961"/>
                    <a:pt x="4130" y="8387"/>
                    <a:pt x="3887" y="8826"/>
                  </a:cubicBezTo>
                  <a:cubicBezTo>
                    <a:pt x="4272" y="8990"/>
                    <a:pt x="4648" y="9168"/>
                    <a:pt x="5008" y="9376"/>
                  </a:cubicBezTo>
                  <a:cubicBezTo>
                    <a:pt x="5368" y="9585"/>
                    <a:pt x="5718" y="9817"/>
                    <a:pt x="6049" y="10067"/>
                  </a:cubicBezTo>
                  <a:lnTo>
                    <a:pt x="7817" y="8145"/>
                  </a:lnTo>
                  <a:lnTo>
                    <a:pt x="5621" y="6339"/>
                  </a:lnTo>
                  <a:close/>
                  <a:moveTo>
                    <a:pt x="8538" y="8741"/>
                  </a:moveTo>
                  <a:lnTo>
                    <a:pt x="6770" y="10663"/>
                  </a:lnTo>
                  <a:cubicBezTo>
                    <a:pt x="7059" y="10924"/>
                    <a:pt x="7330" y="11201"/>
                    <a:pt x="7582" y="11489"/>
                  </a:cubicBezTo>
                  <a:cubicBezTo>
                    <a:pt x="7834" y="11777"/>
                    <a:pt x="8064" y="12076"/>
                    <a:pt x="8278" y="12390"/>
                  </a:cubicBezTo>
                  <a:cubicBezTo>
                    <a:pt x="8700" y="12103"/>
                    <a:pt x="9109" y="11798"/>
                    <a:pt x="9499" y="11473"/>
                  </a:cubicBezTo>
                  <a:cubicBezTo>
                    <a:pt x="9889" y="11147"/>
                    <a:pt x="10262" y="10804"/>
                    <a:pt x="10617" y="10442"/>
                  </a:cubicBezTo>
                  <a:lnTo>
                    <a:pt x="8538" y="8741"/>
                  </a:lnTo>
                  <a:close/>
                  <a:moveTo>
                    <a:pt x="1798" y="9132"/>
                  </a:moveTo>
                  <a:cubicBezTo>
                    <a:pt x="1535" y="9075"/>
                    <a:pt x="1275" y="9033"/>
                    <a:pt x="1007" y="8999"/>
                  </a:cubicBezTo>
                  <a:cubicBezTo>
                    <a:pt x="1062" y="9423"/>
                    <a:pt x="1148" y="9837"/>
                    <a:pt x="1280" y="10238"/>
                  </a:cubicBezTo>
                  <a:cubicBezTo>
                    <a:pt x="1412" y="10638"/>
                    <a:pt x="1583" y="11018"/>
                    <a:pt x="1786" y="11388"/>
                  </a:cubicBezTo>
                  <a:cubicBezTo>
                    <a:pt x="1891" y="11037"/>
                    <a:pt x="2008" y="10691"/>
                    <a:pt x="2139" y="10348"/>
                  </a:cubicBezTo>
                  <a:cubicBezTo>
                    <a:pt x="2270" y="10005"/>
                    <a:pt x="2418" y="9667"/>
                    <a:pt x="2574" y="9334"/>
                  </a:cubicBezTo>
                  <a:cubicBezTo>
                    <a:pt x="2319" y="9257"/>
                    <a:pt x="2059" y="9189"/>
                    <a:pt x="1798" y="9132"/>
                  </a:cubicBezTo>
                  <a:close/>
                  <a:moveTo>
                    <a:pt x="11338" y="11038"/>
                  </a:moveTo>
                  <a:cubicBezTo>
                    <a:pt x="10948" y="11437"/>
                    <a:pt x="10541" y="11810"/>
                    <a:pt x="10111" y="12167"/>
                  </a:cubicBezTo>
                  <a:cubicBezTo>
                    <a:pt x="9681" y="12525"/>
                    <a:pt x="9224" y="12866"/>
                    <a:pt x="8757" y="13179"/>
                  </a:cubicBezTo>
                  <a:cubicBezTo>
                    <a:pt x="8923" y="13483"/>
                    <a:pt x="9075" y="13796"/>
                    <a:pt x="9206" y="14117"/>
                  </a:cubicBezTo>
                  <a:cubicBezTo>
                    <a:pt x="9337" y="14439"/>
                    <a:pt x="9449" y="14769"/>
                    <a:pt x="9544" y="15106"/>
                  </a:cubicBezTo>
                  <a:cubicBezTo>
                    <a:pt x="10358" y="14993"/>
                    <a:pt x="11133" y="14757"/>
                    <a:pt x="11852" y="14413"/>
                  </a:cubicBezTo>
                  <a:cubicBezTo>
                    <a:pt x="12571" y="14068"/>
                    <a:pt x="13229" y="13610"/>
                    <a:pt x="13805" y="13059"/>
                  </a:cubicBezTo>
                  <a:lnTo>
                    <a:pt x="11338" y="11038"/>
                  </a:lnTo>
                  <a:close/>
                  <a:moveTo>
                    <a:pt x="3466" y="9652"/>
                  </a:moveTo>
                  <a:cubicBezTo>
                    <a:pt x="3255" y="10099"/>
                    <a:pt x="3068" y="10559"/>
                    <a:pt x="2906" y="11023"/>
                  </a:cubicBezTo>
                  <a:cubicBezTo>
                    <a:pt x="2744" y="11488"/>
                    <a:pt x="2612" y="11967"/>
                    <a:pt x="2500" y="12447"/>
                  </a:cubicBezTo>
                  <a:cubicBezTo>
                    <a:pt x="2606" y="12576"/>
                    <a:pt x="2712" y="12693"/>
                    <a:pt x="2827" y="12816"/>
                  </a:cubicBezTo>
                  <a:cubicBezTo>
                    <a:pt x="2943" y="12939"/>
                    <a:pt x="3067" y="13064"/>
                    <a:pt x="3192" y="13180"/>
                  </a:cubicBezTo>
                  <a:lnTo>
                    <a:pt x="5416" y="10759"/>
                  </a:lnTo>
                  <a:cubicBezTo>
                    <a:pt x="5115" y="10538"/>
                    <a:pt x="4810" y="10332"/>
                    <a:pt x="4484" y="10148"/>
                  </a:cubicBezTo>
                  <a:cubicBezTo>
                    <a:pt x="4158" y="9964"/>
                    <a:pt x="3813" y="9796"/>
                    <a:pt x="3466" y="9652"/>
                  </a:cubicBezTo>
                  <a:close/>
                  <a:moveTo>
                    <a:pt x="6136" y="11355"/>
                  </a:moveTo>
                  <a:lnTo>
                    <a:pt x="3901" y="13774"/>
                  </a:lnTo>
                  <a:cubicBezTo>
                    <a:pt x="4016" y="13856"/>
                    <a:pt x="4137" y="13929"/>
                    <a:pt x="4256" y="14005"/>
                  </a:cubicBezTo>
                  <a:cubicBezTo>
                    <a:pt x="4376" y="14081"/>
                    <a:pt x="4502" y="14158"/>
                    <a:pt x="4626" y="14228"/>
                  </a:cubicBezTo>
                  <a:cubicBezTo>
                    <a:pt x="5123" y="14054"/>
                    <a:pt x="5608" y="13859"/>
                    <a:pt x="6082" y="13639"/>
                  </a:cubicBezTo>
                  <a:cubicBezTo>
                    <a:pt x="6556" y="13419"/>
                    <a:pt x="7019" y="13171"/>
                    <a:pt x="7466" y="12906"/>
                  </a:cubicBezTo>
                  <a:cubicBezTo>
                    <a:pt x="7279" y="12625"/>
                    <a:pt x="7074" y="12352"/>
                    <a:pt x="6853" y="12093"/>
                  </a:cubicBezTo>
                  <a:cubicBezTo>
                    <a:pt x="6632" y="11833"/>
                    <a:pt x="6391" y="11591"/>
                    <a:pt x="6136" y="11355"/>
                  </a:cubicBezTo>
                  <a:close/>
                  <a:moveTo>
                    <a:pt x="7934" y="13694"/>
                  </a:moveTo>
                  <a:cubicBezTo>
                    <a:pt x="7591" y="13896"/>
                    <a:pt x="7243" y="14084"/>
                    <a:pt x="6885" y="14262"/>
                  </a:cubicBezTo>
                  <a:cubicBezTo>
                    <a:pt x="6527" y="14440"/>
                    <a:pt x="6160" y="14609"/>
                    <a:pt x="5788" y="14762"/>
                  </a:cubicBezTo>
                  <a:cubicBezTo>
                    <a:pt x="6191" y="14908"/>
                    <a:pt x="6614" y="15020"/>
                    <a:pt x="7040" y="15099"/>
                  </a:cubicBezTo>
                  <a:cubicBezTo>
                    <a:pt x="7538" y="15190"/>
                    <a:pt x="8041" y="15236"/>
                    <a:pt x="8548" y="15233"/>
                  </a:cubicBezTo>
                  <a:cubicBezTo>
                    <a:pt x="8471" y="14966"/>
                    <a:pt x="8384" y="14704"/>
                    <a:pt x="8282" y="14447"/>
                  </a:cubicBezTo>
                  <a:cubicBezTo>
                    <a:pt x="8181" y="14190"/>
                    <a:pt x="8061" y="13938"/>
                    <a:pt x="7934" y="1369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31" name="Shape 11664"/>
            <p:cNvSpPr/>
            <p:nvPr userDrawn="1"/>
          </p:nvSpPr>
          <p:spPr>
            <a:xfrm>
              <a:off x="7326001" y="2506389"/>
              <a:ext cx="377391" cy="316870"/>
            </a:xfrm>
            <a:custGeom>
              <a:avLst/>
              <a:gdLst/>
              <a:ahLst/>
              <a:cxnLst>
                <a:cxn ang="0">
                  <a:pos x="wd2" y="hd2"/>
                </a:cxn>
                <a:cxn ang="5400000">
                  <a:pos x="wd2" y="hd2"/>
                </a:cxn>
                <a:cxn ang="10800000">
                  <a:pos x="wd2" y="hd2"/>
                </a:cxn>
                <a:cxn ang="16200000">
                  <a:pos x="wd2" y="hd2"/>
                </a:cxn>
              </a:cxnLst>
              <a:rect l="0" t="0" r="r" b="b"/>
              <a:pathLst>
                <a:path w="21600" h="21600" extrusionOk="0">
                  <a:moveTo>
                    <a:pt x="13666" y="8645"/>
                  </a:moveTo>
                  <a:cubicBezTo>
                    <a:pt x="12912" y="8819"/>
                    <a:pt x="12183" y="8233"/>
                    <a:pt x="12037" y="7337"/>
                  </a:cubicBezTo>
                  <a:cubicBezTo>
                    <a:pt x="11891" y="6440"/>
                    <a:pt x="12382" y="5571"/>
                    <a:pt x="13136" y="5397"/>
                  </a:cubicBezTo>
                  <a:cubicBezTo>
                    <a:pt x="13888" y="5223"/>
                    <a:pt x="14617" y="5809"/>
                    <a:pt x="14763" y="6705"/>
                  </a:cubicBezTo>
                  <a:cubicBezTo>
                    <a:pt x="14909" y="7602"/>
                    <a:pt x="14418" y="8471"/>
                    <a:pt x="13666" y="8645"/>
                  </a:cubicBezTo>
                  <a:close/>
                  <a:moveTo>
                    <a:pt x="9893" y="16176"/>
                  </a:moveTo>
                  <a:lnTo>
                    <a:pt x="7167" y="16807"/>
                  </a:lnTo>
                  <a:lnTo>
                    <a:pt x="6637" y="13559"/>
                  </a:lnTo>
                  <a:lnTo>
                    <a:pt x="9363" y="12928"/>
                  </a:lnTo>
                  <a:cubicBezTo>
                    <a:pt x="9363" y="12928"/>
                    <a:pt x="9893" y="16176"/>
                    <a:pt x="9893" y="16176"/>
                  </a:cubicBezTo>
                  <a:close/>
                  <a:moveTo>
                    <a:pt x="5604" y="17169"/>
                  </a:moveTo>
                  <a:lnTo>
                    <a:pt x="2878" y="17800"/>
                  </a:lnTo>
                  <a:lnTo>
                    <a:pt x="2348" y="14552"/>
                  </a:lnTo>
                  <a:lnTo>
                    <a:pt x="5074" y="13921"/>
                  </a:lnTo>
                  <a:cubicBezTo>
                    <a:pt x="5074" y="13921"/>
                    <a:pt x="5604" y="17169"/>
                    <a:pt x="5604" y="17169"/>
                  </a:cubicBezTo>
                  <a:close/>
                  <a:moveTo>
                    <a:pt x="12498" y="1492"/>
                  </a:moveTo>
                  <a:lnTo>
                    <a:pt x="7003" y="11626"/>
                  </a:lnTo>
                  <a:lnTo>
                    <a:pt x="694" y="13086"/>
                  </a:lnTo>
                  <a:lnTo>
                    <a:pt x="2084" y="21600"/>
                  </a:lnTo>
                  <a:lnTo>
                    <a:pt x="13469" y="18964"/>
                  </a:lnTo>
                  <a:lnTo>
                    <a:pt x="12369" y="12224"/>
                  </a:lnTo>
                  <a:lnTo>
                    <a:pt x="15993" y="11385"/>
                  </a:lnTo>
                  <a:lnTo>
                    <a:pt x="17093" y="18125"/>
                  </a:lnTo>
                  <a:lnTo>
                    <a:pt x="21600" y="17082"/>
                  </a:lnTo>
                  <a:lnTo>
                    <a:pt x="20219" y="8622"/>
                  </a:lnTo>
                  <a:lnTo>
                    <a:pt x="20832" y="8481"/>
                  </a:lnTo>
                  <a:cubicBezTo>
                    <a:pt x="20832" y="8481"/>
                    <a:pt x="12498" y="1492"/>
                    <a:pt x="12498" y="1492"/>
                  </a:cubicBezTo>
                  <a:close/>
                  <a:moveTo>
                    <a:pt x="20572" y="6974"/>
                  </a:moveTo>
                  <a:lnTo>
                    <a:pt x="20663" y="7533"/>
                  </a:lnTo>
                  <a:lnTo>
                    <a:pt x="12346" y="559"/>
                  </a:lnTo>
                  <a:lnTo>
                    <a:pt x="6626" y="11107"/>
                  </a:lnTo>
                  <a:lnTo>
                    <a:pt x="0" y="12641"/>
                  </a:lnTo>
                  <a:lnTo>
                    <a:pt x="3130" y="6656"/>
                  </a:lnTo>
                  <a:lnTo>
                    <a:pt x="9437" y="5195"/>
                  </a:lnTo>
                  <a:lnTo>
                    <a:pt x="12254" y="0"/>
                  </a:lnTo>
                  <a:cubicBezTo>
                    <a:pt x="12254" y="0"/>
                    <a:pt x="20572" y="6974"/>
                    <a:pt x="20572" y="6974"/>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33" name="Shape 11675"/>
            <p:cNvSpPr/>
            <p:nvPr userDrawn="1"/>
          </p:nvSpPr>
          <p:spPr>
            <a:xfrm>
              <a:off x="6143529" y="1240389"/>
              <a:ext cx="479992" cy="564717"/>
            </a:xfrm>
            <a:custGeom>
              <a:avLst/>
              <a:gdLst/>
              <a:ahLst/>
              <a:cxnLst>
                <a:cxn ang="0">
                  <a:pos x="wd2" y="hd2"/>
                </a:cxn>
                <a:cxn ang="5400000">
                  <a:pos x="wd2" y="hd2"/>
                </a:cxn>
                <a:cxn ang="10800000">
                  <a:pos x="wd2" y="hd2"/>
                </a:cxn>
                <a:cxn ang="16200000">
                  <a:pos x="wd2" y="hd2"/>
                </a:cxn>
              </a:cxnLst>
              <a:rect l="0" t="0" r="r" b="b"/>
              <a:pathLst>
                <a:path w="19201" h="21329" extrusionOk="0">
                  <a:moveTo>
                    <a:pt x="9479" y="69"/>
                  </a:moveTo>
                  <a:cubicBezTo>
                    <a:pt x="11124" y="274"/>
                    <a:pt x="12739" y="925"/>
                    <a:pt x="14086" y="2032"/>
                  </a:cubicBezTo>
                  <a:cubicBezTo>
                    <a:pt x="15976" y="3586"/>
                    <a:pt x="17010" y="5836"/>
                    <a:pt x="16935" y="8190"/>
                  </a:cubicBezTo>
                  <a:cubicBezTo>
                    <a:pt x="16907" y="10081"/>
                    <a:pt x="16182" y="11891"/>
                    <a:pt x="14858" y="13324"/>
                  </a:cubicBezTo>
                  <a:cubicBezTo>
                    <a:pt x="12857" y="15491"/>
                    <a:pt x="9835" y="16494"/>
                    <a:pt x="6856" y="15992"/>
                  </a:cubicBezTo>
                  <a:cubicBezTo>
                    <a:pt x="491" y="14715"/>
                    <a:pt x="-2156" y="7496"/>
                    <a:pt x="2011" y="2776"/>
                  </a:cubicBezTo>
                  <a:cubicBezTo>
                    <a:pt x="3901" y="635"/>
                    <a:pt x="6739" y="-271"/>
                    <a:pt x="9479" y="69"/>
                  </a:cubicBezTo>
                  <a:close/>
                  <a:moveTo>
                    <a:pt x="16811" y="1700"/>
                  </a:moveTo>
                  <a:cubicBezTo>
                    <a:pt x="18616" y="3812"/>
                    <a:pt x="19444" y="6467"/>
                    <a:pt x="19139" y="9165"/>
                  </a:cubicBezTo>
                  <a:cubicBezTo>
                    <a:pt x="18834" y="11863"/>
                    <a:pt x="17427" y="14284"/>
                    <a:pt x="15191" y="15988"/>
                  </a:cubicBezTo>
                  <a:cubicBezTo>
                    <a:pt x="12662" y="17916"/>
                    <a:pt x="9407" y="18600"/>
                    <a:pt x="6359" y="18040"/>
                  </a:cubicBezTo>
                  <a:cubicBezTo>
                    <a:pt x="5749" y="17929"/>
                    <a:pt x="5143" y="17767"/>
                    <a:pt x="4558" y="17555"/>
                  </a:cubicBezTo>
                  <a:lnTo>
                    <a:pt x="4164" y="19468"/>
                  </a:lnTo>
                  <a:lnTo>
                    <a:pt x="7063" y="20000"/>
                  </a:lnTo>
                  <a:lnTo>
                    <a:pt x="6790" y="21329"/>
                  </a:lnTo>
                  <a:lnTo>
                    <a:pt x="227" y="20124"/>
                  </a:lnTo>
                  <a:lnTo>
                    <a:pt x="500" y="18796"/>
                  </a:lnTo>
                  <a:lnTo>
                    <a:pt x="2757" y="19210"/>
                  </a:lnTo>
                  <a:lnTo>
                    <a:pt x="3219" y="16965"/>
                  </a:lnTo>
                  <a:cubicBezTo>
                    <a:pt x="2951" y="16825"/>
                    <a:pt x="2688" y="16674"/>
                    <a:pt x="2431" y="16511"/>
                  </a:cubicBezTo>
                  <a:cubicBezTo>
                    <a:pt x="2174" y="16349"/>
                    <a:pt x="1928" y="16168"/>
                    <a:pt x="1684" y="15982"/>
                  </a:cubicBezTo>
                  <a:lnTo>
                    <a:pt x="2580" y="14934"/>
                  </a:lnTo>
                  <a:cubicBezTo>
                    <a:pt x="5970" y="17523"/>
                    <a:pt x="10902" y="17523"/>
                    <a:pt x="14300" y="14933"/>
                  </a:cubicBezTo>
                  <a:cubicBezTo>
                    <a:pt x="16239" y="13456"/>
                    <a:pt x="17444" y="11360"/>
                    <a:pt x="17708" y="9021"/>
                  </a:cubicBezTo>
                  <a:cubicBezTo>
                    <a:pt x="17973" y="6682"/>
                    <a:pt x="17267" y="4385"/>
                    <a:pt x="15703" y="2555"/>
                  </a:cubicBezTo>
                  <a:lnTo>
                    <a:pt x="16811" y="1700"/>
                  </a:lnTo>
                  <a:close/>
                  <a:moveTo>
                    <a:pt x="9715" y="1064"/>
                  </a:moveTo>
                  <a:cubicBezTo>
                    <a:pt x="9278" y="996"/>
                    <a:pt x="8832" y="968"/>
                    <a:pt x="8387" y="974"/>
                  </a:cubicBezTo>
                  <a:cubicBezTo>
                    <a:pt x="8460" y="1222"/>
                    <a:pt x="8544" y="1461"/>
                    <a:pt x="8641" y="1699"/>
                  </a:cubicBezTo>
                  <a:cubicBezTo>
                    <a:pt x="8737" y="1936"/>
                    <a:pt x="8846" y="2172"/>
                    <a:pt x="8962" y="2399"/>
                  </a:cubicBezTo>
                  <a:cubicBezTo>
                    <a:pt x="9289" y="2208"/>
                    <a:pt x="9627" y="2028"/>
                    <a:pt x="9967" y="1859"/>
                  </a:cubicBezTo>
                  <a:cubicBezTo>
                    <a:pt x="10307" y="1689"/>
                    <a:pt x="10645" y="1529"/>
                    <a:pt x="10997" y="1382"/>
                  </a:cubicBezTo>
                  <a:cubicBezTo>
                    <a:pt x="10579" y="1244"/>
                    <a:pt x="10153" y="1132"/>
                    <a:pt x="9715" y="1064"/>
                  </a:cubicBezTo>
                  <a:close/>
                  <a:moveTo>
                    <a:pt x="12202" y="1889"/>
                  </a:moveTo>
                  <a:cubicBezTo>
                    <a:pt x="11715" y="2060"/>
                    <a:pt x="11237" y="2254"/>
                    <a:pt x="10773" y="2470"/>
                  </a:cubicBezTo>
                  <a:cubicBezTo>
                    <a:pt x="10309" y="2687"/>
                    <a:pt x="9856" y="2925"/>
                    <a:pt x="9417" y="3184"/>
                  </a:cubicBezTo>
                  <a:cubicBezTo>
                    <a:pt x="9617" y="3488"/>
                    <a:pt x="9841" y="3788"/>
                    <a:pt x="10079" y="4067"/>
                  </a:cubicBezTo>
                  <a:cubicBezTo>
                    <a:pt x="10318" y="4345"/>
                    <a:pt x="10571" y="4610"/>
                    <a:pt x="10847" y="4861"/>
                  </a:cubicBezTo>
                  <a:lnTo>
                    <a:pt x="13083" y="2442"/>
                  </a:lnTo>
                  <a:cubicBezTo>
                    <a:pt x="12944" y="2342"/>
                    <a:pt x="12798" y="2240"/>
                    <a:pt x="12652" y="2149"/>
                  </a:cubicBezTo>
                  <a:cubicBezTo>
                    <a:pt x="12506" y="2059"/>
                    <a:pt x="12354" y="1969"/>
                    <a:pt x="12202" y="1889"/>
                  </a:cubicBezTo>
                  <a:close/>
                  <a:moveTo>
                    <a:pt x="7362" y="1000"/>
                  </a:moveTo>
                  <a:cubicBezTo>
                    <a:pt x="6540" y="1111"/>
                    <a:pt x="5754" y="1343"/>
                    <a:pt x="5029" y="1689"/>
                  </a:cubicBezTo>
                  <a:cubicBezTo>
                    <a:pt x="4305" y="2035"/>
                    <a:pt x="3644" y="2485"/>
                    <a:pt x="3064" y="3041"/>
                  </a:cubicBezTo>
                  <a:lnTo>
                    <a:pt x="5529" y="5074"/>
                  </a:lnTo>
                  <a:cubicBezTo>
                    <a:pt x="5922" y="4671"/>
                    <a:pt x="6339" y="4283"/>
                    <a:pt x="6773" y="3923"/>
                  </a:cubicBezTo>
                  <a:cubicBezTo>
                    <a:pt x="7206" y="3564"/>
                    <a:pt x="7655" y="3227"/>
                    <a:pt x="8126" y="2912"/>
                  </a:cubicBezTo>
                  <a:cubicBezTo>
                    <a:pt x="7964" y="2608"/>
                    <a:pt x="7819" y="2296"/>
                    <a:pt x="7690" y="1976"/>
                  </a:cubicBezTo>
                  <a:cubicBezTo>
                    <a:pt x="7561" y="1655"/>
                    <a:pt x="7454" y="1336"/>
                    <a:pt x="7362" y="1000"/>
                  </a:cubicBezTo>
                  <a:close/>
                  <a:moveTo>
                    <a:pt x="13806" y="3027"/>
                  </a:moveTo>
                  <a:lnTo>
                    <a:pt x="11570" y="5446"/>
                  </a:lnTo>
                  <a:cubicBezTo>
                    <a:pt x="11852" y="5649"/>
                    <a:pt x="12144" y="5840"/>
                    <a:pt x="12449" y="6011"/>
                  </a:cubicBezTo>
                  <a:cubicBezTo>
                    <a:pt x="12752" y="6182"/>
                    <a:pt x="13064" y="6332"/>
                    <a:pt x="13387" y="6469"/>
                  </a:cubicBezTo>
                  <a:cubicBezTo>
                    <a:pt x="13602" y="6013"/>
                    <a:pt x="13798" y="5550"/>
                    <a:pt x="13963" y="5077"/>
                  </a:cubicBezTo>
                  <a:cubicBezTo>
                    <a:pt x="14128" y="4603"/>
                    <a:pt x="14273" y="4122"/>
                    <a:pt x="14386" y="3633"/>
                  </a:cubicBezTo>
                  <a:cubicBezTo>
                    <a:pt x="14296" y="3528"/>
                    <a:pt x="14195" y="3418"/>
                    <a:pt x="14098" y="3318"/>
                  </a:cubicBezTo>
                  <a:cubicBezTo>
                    <a:pt x="14001" y="3218"/>
                    <a:pt x="13909" y="3123"/>
                    <a:pt x="13806" y="3027"/>
                  </a:cubicBezTo>
                  <a:close/>
                  <a:moveTo>
                    <a:pt x="15097" y="4643"/>
                  </a:moveTo>
                  <a:cubicBezTo>
                    <a:pt x="14989" y="5011"/>
                    <a:pt x="14872" y="5369"/>
                    <a:pt x="14735" y="5729"/>
                  </a:cubicBezTo>
                  <a:cubicBezTo>
                    <a:pt x="14598" y="6089"/>
                    <a:pt x="14440" y="6449"/>
                    <a:pt x="14276" y="6798"/>
                  </a:cubicBezTo>
                  <a:cubicBezTo>
                    <a:pt x="14551" y="6884"/>
                    <a:pt x="14842" y="6953"/>
                    <a:pt x="15125" y="7013"/>
                  </a:cubicBezTo>
                  <a:cubicBezTo>
                    <a:pt x="15409" y="7074"/>
                    <a:pt x="15688" y="7122"/>
                    <a:pt x="15977" y="7158"/>
                  </a:cubicBezTo>
                  <a:cubicBezTo>
                    <a:pt x="15915" y="6710"/>
                    <a:pt x="15813" y="6274"/>
                    <a:pt x="15666" y="5853"/>
                  </a:cubicBezTo>
                  <a:cubicBezTo>
                    <a:pt x="15519" y="5432"/>
                    <a:pt x="15324" y="5029"/>
                    <a:pt x="15097" y="4643"/>
                  </a:cubicBezTo>
                  <a:close/>
                  <a:moveTo>
                    <a:pt x="8606" y="3701"/>
                  </a:moveTo>
                  <a:cubicBezTo>
                    <a:pt x="8180" y="3989"/>
                    <a:pt x="7775" y="4303"/>
                    <a:pt x="7382" y="4630"/>
                  </a:cubicBezTo>
                  <a:cubicBezTo>
                    <a:pt x="6990" y="4957"/>
                    <a:pt x="6609" y="5294"/>
                    <a:pt x="6252" y="5658"/>
                  </a:cubicBezTo>
                  <a:lnTo>
                    <a:pt x="8448" y="7464"/>
                  </a:lnTo>
                  <a:lnTo>
                    <a:pt x="10216" y="5542"/>
                  </a:lnTo>
                  <a:cubicBezTo>
                    <a:pt x="9905" y="5266"/>
                    <a:pt x="9620" y="4976"/>
                    <a:pt x="9351" y="4670"/>
                  </a:cubicBezTo>
                  <a:cubicBezTo>
                    <a:pt x="9081" y="4363"/>
                    <a:pt x="8831" y="4036"/>
                    <a:pt x="8606" y="3701"/>
                  </a:cubicBezTo>
                  <a:close/>
                  <a:moveTo>
                    <a:pt x="2433" y="3721"/>
                  </a:moveTo>
                  <a:cubicBezTo>
                    <a:pt x="1932" y="4341"/>
                    <a:pt x="1546" y="5031"/>
                    <a:pt x="1284" y="5757"/>
                  </a:cubicBezTo>
                  <a:cubicBezTo>
                    <a:pt x="1022" y="6483"/>
                    <a:pt x="879" y="7253"/>
                    <a:pt x="878" y="8036"/>
                  </a:cubicBezTo>
                  <a:cubicBezTo>
                    <a:pt x="1138" y="8064"/>
                    <a:pt x="1405" y="8097"/>
                    <a:pt x="1661" y="8144"/>
                  </a:cubicBezTo>
                  <a:cubicBezTo>
                    <a:pt x="2118" y="8228"/>
                    <a:pt x="2562" y="8343"/>
                    <a:pt x="3001" y="8485"/>
                  </a:cubicBezTo>
                  <a:cubicBezTo>
                    <a:pt x="3265" y="8000"/>
                    <a:pt x="3553" y="7531"/>
                    <a:pt x="3870" y="7076"/>
                  </a:cubicBezTo>
                  <a:cubicBezTo>
                    <a:pt x="4187" y="6619"/>
                    <a:pt x="4542" y="6181"/>
                    <a:pt x="4910" y="5757"/>
                  </a:cubicBezTo>
                  <a:lnTo>
                    <a:pt x="2433" y="3721"/>
                  </a:lnTo>
                  <a:close/>
                  <a:moveTo>
                    <a:pt x="10939" y="6126"/>
                  </a:moveTo>
                  <a:lnTo>
                    <a:pt x="9169" y="8060"/>
                  </a:lnTo>
                  <a:lnTo>
                    <a:pt x="11249" y="9761"/>
                  </a:lnTo>
                  <a:cubicBezTo>
                    <a:pt x="11579" y="9378"/>
                    <a:pt x="11885" y="8986"/>
                    <a:pt x="12172" y="8576"/>
                  </a:cubicBezTo>
                  <a:cubicBezTo>
                    <a:pt x="12459" y="8166"/>
                    <a:pt x="12721" y="7741"/>
                    <a:pt x="12963" y="7306"/>
                  </a:cubicBezTo>
                  <a:cubicBezTo>
                    <a:pt x="12603" y="7149"/>
                    <a:pt x="12253" y="6964"/>
                    <a:pt x="11915" y="6769"/>
                  </a:cubicBezTo>
                  <a:cubicBezTo>
                    <a:pt x="11577" y="6573"/>
                    <a:pt x="11251" y="6358"/>
                    <a:pt x="10939" y="6126"/>
                  </a:cubicBezTo>
                  <a:close/>
                  <a:moveTo>
                    <a:pt x="13849" y="7647"/>
                  </a:moveTo>
                  <a:cubicBezTo>
                    <a:pt x="13586" y="8127"/>
                    <a:pt x="13297" y="8593"/>
                    <a:pt x="12982" y="9045"/>
                  </a:cubicBezTo>
                  <a:cubicBezTo>
                    <a:pt x="12667" y="9497"/>
                    <a:pt x="12334" y="9936"/>
                    <a:pt x="11969" y="10357"/>
                  </a:cubicBezTo>
                  <a:lnTo>
                    <a:pt x="14436" y="12379"/>
                  </a:lnTo>
                  <a:cubicBezTo>
                    <a:pt x="14933" y="11764"/>
                    <a:pt x="15319" y="11085"/>
                    <a:pt x="15581" y="10366"/>
                  </a:cubicBezTo>
                  <a:cubicBezTo>
                    <a:pt x="15842" y="9647"/>
                    <a:pt x="15976" y="8886"/>
                    <a:pt x="15982" y="8110"/>
                  </a:cubicBezTo>
                  <a:cubicBezTo>
                    <a:pt x="15743" y="8082"/>
                    <a:pt x="15506" y="8058"/>
                    <a:pt x="15271" y="8015"/>
                  </a:cubicBezTo>
                  <a:cubicBezTo>
                    <a:pt x="15030" y="7970"/>
                    <a:pt x="14788" y="7908"/>
                    <a:pt x="14551" y="7847"/>
                  </a:cubicBezTo>
                  <a:cubicBezTo>
                    <a:pt x="14314" y="7786"/>
                    <a:pt x="14080" y="7724"/>
                    <a:pt x="13849" y="7647"/>
                  </a:cubicBezTo>
                  <a:close/>
                  <a:moveTo>
                    <a:pt x="5621" y="6339"/>
                  </a:moveTo>
                  <a:cubicBezTo>
                    <a:pt x="5287" y="6724"/>
                    <a:pt x="4981" y="7134"/>
                    <a:pt x="4692" y="7547"/>
                  </a:cubicBezTo>
                  <a:cubicBezTo>
                    <a:pt x="4403" y="7961"/>
                    <a:pt x="4130" y="8387"/>
                    <a:pt x="3887" y="8826"/>
                  </a:cubicBezTo>
                  <a:cubicBezTo>
                    <a:pt x="4272" y="8990"/>
                    <a:pt x="4648" y="9168"/>
                    <a:pt x="5008" y="9376"/>
                  </a:cubicBezTo>
                  <a:cubicBezTo>
                    <a:pt x="5368" y="9585"/>
                    <a:pt x="5718" y="9817"/>
                    <a:pt x="6049" y="10067"/>
                  </a:cubicBezTo>
                  <a:lnTo>
                    <a:pt x="7817" y="8145"/>
                  </a:lnTo>
                  <a:lnTo>
                    <a:pt x="5621" y="6339"/>
                  </a:lnTo>
                  <a:close/>
                  <a:moveTo>
                    <a:pt x="8538" y="8741"/>
                  </a:moveTo>
                  <a:lnTo>
                    <a:pt x="6770" y="10663"/>
                  </a:lnTo>
                  <a:cubicBezTo>
                    <a:pt x="7059" y="10924"/>
                    <a:pt x="7330" y="11201"/>
                    <a:pt x="7582" y="11489"/>
                  </a:cubicBezTo>
                  <a:cubicBezTo>
                    <a:pt x="7834" y="11777"/>
                    <a:pt x="8064" y="12076"/>
                    <a:pt x="8278" y="12390"/>
                  </a:cubicBezTo>
                  <a:cubicBezTo>
                    <a:pt x="8700" y="12103"/>
                    <a:pt x="9109" y="11798"/>
                    <a:pt x="9499" y="11473"/>
                  </a:cubicBezTo>
                  <a:cubicBezTo>
                    <a:pt x="9889" y="11147"/>
                    <a:pt x="10262" y="10804"/>
                    <a:pt x="10617" y="10442"/>
                  </a:cubicBezTo>
                  <a:lnTo>
                    <a:pt x="8538" y="8741"/>
                  </a:lnTo>
                  <a:close/>
                  <a:moveTo>
                    <a:pt x="1798" y="9132"/>
                  </a:moveTo>
                  <a:cubicBezTo>
                    <a:pt x="1535" y="9075"/>
                    <a:pt x="1275" y="9033"/>
                    <a:pt x="1007" y="8999"/>
                  </a:cubicBezTo>
                  <a:cubicBezTo>
                    <a:pt x="1062" y="9423"/>
                    <a:pt x="1148" y="9837"/>
                    <a:pt x="1280" y="10238"/>
                  </a:cubicBezTo>
                  <a:cubicBezTo>
                    <a:pt x="1412" y="10638"/>
                    <a:pt x="1583" y="11018"/>
                    <a:pt x="1786" y="11388"/>
                  </a:cubicBezTo>
                  <a:cubicBezTo>
                    <a:pt x="1891" y="11037"/>
                    <a:pt x="2008" y="10691"/>
                    <a:pt x="2139" y="10348"/>
                  </a:cubicBezTo>
                  <a:cubicBezTo>
                    <a:pt x="2270" y="10005"/>
                    <a:pt x="2418" y="9667"/>
                    <a:pt x="2574" y="9334"/>
                  </a:cubicBezTo>
                  <a:cubicBezTo>
                    <a:pt x="2319" y="9257"/>
                    <a:pt x="2059" y="9189"/>
                    <a:pt x="1798" y="9132"/>
                  </a:cubicBezTo>
                  <a:close/>
                  <a:moveTo>
                    <a:pt x="11338" y="11038"/>
                  </a:moveTo>
                  <a:cubicBezTo>
                    <a:pt x="10948" y="11437"/>
                    <a:pt x="10541" y="11810"/>
                    <a:pt x="10111" y="12167"/>
                  </a:cubicBezTo>
                  <a:cubicBezTo>
                    <a:pt x="9681" y="12525"/>
                    <a:pt x="9224" y="12866"/>
                    <a:pt x="8757" y="13179"/>
                  </a:cubicBezTo>
                  <a:cubicBezTo>
                    <a:pt x="8923" y="13483"/>
                    <a:pt x="9075" y="13796"/>
                    <a:pt x="9206" y="14117"/>
                  </a:cubicBezTo>
                  <a:cubicBezTo>
                    <a:pt x="9337" y="14439"/>
                    <a:pt x="9449" y="14769"/>
                    <a:pt x="9544" y="15106"/>
                  </a:cubicBezTo>
                  <a:cubicBezTo>
                    <a:pt x="10358" y="14993"/>
                    <a:pt x="11133" y="14757"/>
                    <a:pt x="11852" y="14413"/>
                  </a:cubicBezTo>
                  <a:cubicBezTo>
                    <a:pt x="12571" y="14068"/>
                    <a:pt x="13229" y="13610"/>
                    <a:pt x="13805" y="13059"/>
                  </a:cubicBezTo>
                  <a:lnTo>
                    <a:pt x="11338" y="11038"/>
                  </a:lnTo>
                  <a:close/>
                  <a:moveTo>
                    <a:pt x="3466" y="9652"/>
                  </a:moveTo>
                  <a:cubicBezTo>
                    <a:pt x="3255" y="10099"/>
                    <a:pt x="3068" y="10559"/>
                    <a:pt x="2906" y="11023"/>
                  </a:cubicBezTo>
                  <a:cubicBezTo>
                    <a:pt x="2744" y="11488"/>
                    <a:pt x="2612" y="11967"/>
                    <a:pt x="2500" y="12447"/>
                  </a:cubicBezTo>
                  <a:cubicBezTo>
                    <a:pt x="2606" y="12576"/>
                    <a:pt x="2712" y="12693"/>
                    <a:pt x="2827" y="12816"/>
                  </a:cubicBezTo>
                  <a:cubicBezTo>
                    <a:pt x="2943" y="12939"/>
                    <a:pt x="3067" y="13064"/>
                    <a:pt x="3192" y="13180"/>
                  </a:cubicBezTo>
                  <a:lnTo>
                    <a:pt x="5416" y="10759"/>
                  </a:lnTo>
                  <a:cubicBezTo>
                    <a:pt x="5115" y="10538"/>
                    <a:pt x="4810" y="10332"/>
                    <a:pt x="4484" y="10148"/>
                  </a:cubicBezTo>
                  <a:cubicBezTo>
                    <a:pt x="4158" y="9964"/>
                    <a:pt x="3813" y="9796"/>
                    <a:pt x="3466" y="9652"/>
                  </a:cubicBezTo>
                  <a:close/>
                  <a:moveTo>
                    <a:pt x="6136" y="11355"/>
                  </a:moveTo>
                  <a:lnTo>
                    <a:pt x="3901" y="13774"/>
                  </a:lnTo>
                  <a:cubicBezTo>
                    <a:pt x="4016" y="13856"/>
                    <a:pt x="4137" y="13929"/>
                    <a:pt x="4256" y="14005"/>
                  </a:cubicBezTo>
                  <a:cubicBezTo>
                    <a:pt x="4376" y="14081"/>
                    <a:pt x="4502" y="14158"/>
                    <a:pt x="4626" y="14228"/>
                  </a:cubicBezTo>
                  <a:cubicBezTo>
                    <a:pt x="5123" y="14054"/>
                    <a:pt x="5608" y="13859"/>
                    <a:pt x="6082" y="13639"/>
                  </a:cubicBezTo>
                  <a:cubicBezTo>
                    <a:pt x="6556" y="13419"/>
                    <a:pt x="7019" y="13171"/>
                    <a:pt x="7466" y="12906"/>
                  </a:cubicBezTo>
                  <a:cubicBezTo>
                    <a:pt x="7279" y="12625"/>
                    <a:pt x="7074" y="12352"/>
                    <a:pt x="6853" y="12093"/>
                  </a:cubicBezTo>
                  <a:cubicBezTo>
                    <a:pt x="6632" y="11833"/>
                    <a:pt x="6391" y="11591"/>
                    <a:pt x="6136" y="11355"/>
                  </a:cubicBezTo>
                  <a:close/>
                  <a:moveTo>
                    <a:pt x="7934" y="13694"/>
                  </a:moveTo>
                  <a:cubicBezTo>
                    <a:pt x="7591" y="13896"/>
                    <a:pt x="7243" y="14084"/>
                    <a:pt x="6885" y="14262"/>
                  </a:cubicBezTo>
                  <a:cubicBezTo>
                    <a:pt x="6527" y="14440"/>
                    <a:pt x="6160" y="14609"/>
                    <a:pt x="5788" y="14762"/>
                  </a:cubicBezTo>
                  <a:cubicBezTo>
                    <a:pt x="6191" y="14908"/>
                    <a:pt x="6614" y="15020"/>
                    <a:pt x="7040" y="15099"/>
                  </a:cubicBezTo>
                  <a:cubicBezTo>
                    <a:pt x="7538" y="15190"/>
                    <a:pt x="8041" y="15236"/>
                    <a:pt x="8548" y="15233"/>
                  </a:cubicBezTo>
                  <a:cubicBezTo>
                    <a:pt x="8471" y="14966"/>
                    <a:pt x="8384" y="14704"/>
                    <a:pt x="8282" y="14447"/>
                  </a:cubicBezTo>
                  <a:cubicBezTo>
                    <a:pt x="8181" y="14190"/>
                    <a:pt x="8061" y="13938"/>
                    <a:pt x="7934" y="13694"/>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34" name="Shape 11676"/>
            <p:cNvSpPr/>
            <p:nvPr userDrawn="1"/>
          </p:nvSpPr>
          <p:spPr>
            <a:xfrm>
              <a:off x="7882149" y="876756"/>
              <a:ext cx="358369" cy="358369"/>
            </a:xfrm>
            <a:custGeom>
              <a:avLst/>
              <a:gdLst/>
              <a:ahLst/>
              <a:cxnLst>
                <a:cxn ang="0">
                  <a:pos x="wd2" y="hd2"/>
                </a:cxn>
                <a:cxn ang="5400000">
                  <a:pos x="wd2" y="hd2"/>
                </a:cxn>
                <a:cxn ang="10800000">
                  <a:pos x="wd2" y="hd2"/>
                </a:cxn>
                <a:cxn ang="16200000">
                  <a:pos x="wd2" y="hd2"/>
                </a:cxn>
              </a:cxnLst>
              <a:rect l="0" t="0" r="r" b="b"/>
              <a:pathLst>
                <a:path w="20113" h="20113" extrusionOk="0">
                  <a:moveTo>
                    <a:pt x="8483" y="125"/>
                  </a:moveTo>
                  <a:cubicBezTo>
                    <a:pt x="2996" y="994"/>
                    <a:pt x="-744" y="6142"/>
                    <a:pt x="125" y="11629"/>
                  </a:cubicBezTo>
                  <a:cubicBezTo>
                    <a:pt x="994" y="17116"/>
                    <a:pt x="6142" y="20856"/>
                    <a:pt x="11629" y="19987"/>
                  </a:cubicBezTo>
                  <a:cubicBezTo>
                    <a:pt x="17116" y="19118"/>
                    <a:pt x="20856" y="13970"/>
                    <a:pt x="19987" y="8483"/>
                  </a:cubicBezTo>
                  <a:cubicBezTo>
                    <a:pt x="19118" y="2996"/>
                    <a:pt x="13970" y="-744"/>
                    <a:pt x="8483" y="125"/>
                  </a:cubicBezTo>
                  <a:close/>
                  <a:moveTo>
                    <a:pt x="8760" y="1873"/>
                  </a:moveTo>
                  <a:cubicBezTo>
                    <a:pt x="8956" y="1842"/>
                    <a:pt x="9163" y="1878"/>
                    <a:pt x="9336" y="2004"/>
                  </a:cubicBezTo>
                  <a:cubicBezTo>
                    <a:pt x="9681" y="2255"/>
                    <a:pt x="9758" y="2741"/>
                    <a:pt x="9507" y="3087"/>
                  </a:cubicBezTo>
                  <a:cubicBezTo>
                    <a:pt x="9256" y="3432"/>
                    <a:pt x="8770" y="3509"/>
                    <a:pt x="8424" y="3258"/>
                  </a:cubicBezTo>
                  <a:cubicBezTo>
                    <a:pt x="8079" y="3007"/>
                    <a:pt x="8002" y="2521"/>
                    <a:pt x="8253" y="2175"/>
                  </a:cubicBezTo>
                  <a:cubicBezTo>
                    <a:pt x="8378" y="2002"/>
                    <a:pt x="8564" y="1904"/>
                    <a:pt x="8760" y="1873"/>
                  </a:cubicBezTo>
                  <a:close/>
                  <a:moveTo>
                    <a:pt x="9098" y="4008"/>
                  </a:moveTo>
                  <a:cubicBezTo>
                    <a:pt x="9327" y="3971"/>
                    <a:pt x="9546" y="4130"/>
                    <a:pt x="9582" y="4359"/>
                  </a:cubicBezTo>
                  <a:lnTo>
                    <a:pt x="10314" y="8984"/>
                  </a:lnTo>
                  <a:cubicBezTo>
                    <a:pt x="10465" y="9019"/>
                    <a:pt x="10626" y="8992"/>
                    <a:pt x="10759" y="9088"/>
                  </a:cubicBezTo>
                  <a:cubicBezTo>
                    <a:pt x="10893" y="9186"/>
                    <a:pt x="10931" y="9343"/>
                    <a:pt x="11011" y="9477"/>
                  </a:cubicBezTo>
                  <a:lnTo>
                    <a:pt x="14460" y="8930"/>
                  </a:lnTo>
                  <a:cubicBezTo>
                    <a:pt x="14689" y="8894"/>
                    <a:pt x="14908" y="9053"/>
                    <a:pt x="14944" y="9282"/>
                  </a:cubicBezTo>
                  <a:cubicBezTo>
                    <a:pt x="14980" y="9511"/>
                    <a:pt x="14822" y="9729"/>
                    <a:pt x="14593" y="9766"/>
                  </a:cubicBezTo>
                  <a:lnTo>
                    <a:pt x="11143" y="10312"/>
                  </a:lnTo>
                  <a:cubicBezTo>
                    <a:pt x="11108" y="10464"/>
                    <a:pt x="11121" y="10625"/>
                    <a:pt x="11024" y="10759"/>
                  </a:cubicBezTo>
                  <a:cubicBezTo>
                    <a:pt x="10636" y="11292"/>
                    <a:pt x="9886" y="11411"/>
                    <a:pt x="9353" y="11024"/>
                  </a:cubicBezTo>
                  <a:cubicBezTo>
                    <a:pt x="8820" y="10636"/>
                    <a:pt x="8701" y="9886"/>
                    <a:pt x="9088" y="9353"/>
                  </a:cubicBezTo>
                  <a:cubicBezTo>
                    <a:pt x="9188" y="9215"/>
                    <a:pt x="9357" y="9195"/>
                    <a:pt x="9495" y="9114"/>
                  </a:cubicBezTo>
                  <a:lnTo>
                    <a:pt x="8762" y="4489"/>
                  </a:lnTo>
                  <a:cubicBezTo>
                    <a:pt x="8726" y="4260"/>
                    <a:pt x="8869" y="4044"/>
                    <a:pt x="9098" y="4008"/>
                  </a:cubicBezTo>
                  <a:close/>
                  <a:moveTo>
                    <a:pt x="2495" y="10476"/>
                  </a:moveTo>
                  <a:cubicBezTo>
                    <a:pt x="2691" y="10446"/>
                    <a:pt x="2898" y="10482"/>
                    <a:pt x="3071" y="10607"/>
                  </a:cubicBezTo>
                  <a:cubicBezTo>
                    <a:pt x="3417" y="10859"/>
                    <a:pt x="3494" y="11345"/>
                    <a:pt x="3243" y="11690"/>
                  </a:cubicBezTo>
                  <a:cubicBezTo>
                    <a:pt x="2992" y="12035"/>
                    <a:pt x="2505" y="12113"/>
                    <a:pt x="2160" y="11862"/>
                  </a:cubicBezTo>
                  <a:cubicBezTo>
                    <a:pt x="1814" y="11610"/>
                    <a:pt x="1737" y="11124"/>
                    <a:pt x="1988" y="10779"/>
                  </a:cubicBezTo>
                  <a:cubicBezTo>
                    <a:pt x="2114" y="10606"/>
                    <a:pt x="2300" y="10507"/>
                    <a:pt x="2495" y="10476"/>
                  </a:cubicBezTo>
                  <a:close/>
                  <a:moveTo>
                    <a:pt x="17392" y="8117"/>
                  </a:moveTo>
                  <a:cubicBezTo>
                    <a:pt x="17587" y="8086"/>
                    <a:pt x="17779" y="8125"/>
                    <a:pt x="17952" y="8250"/>
                  </a:cubicBezTo>
                  <a:cubicBezTo>
                    <a:pt x="18298" y="8502"/>
                    <a:pt x="18375" y="8988"/>
                    <a:pt x="18124" y="9333"/>
                  </a:cubicBezTo>
                  <a:cubicBezTo>
                    <a:pt x="17872" y="9678"/>
                    <a:pt x="17402" y="9753"/>
                    <a:pt x="17056" y="9502"/>
                  </a:cubicBezTo>
                  <a:cubicBezTo>
                    <a:pt x="16711" y="9251"/>
                    <a:pt x="16634" y="8765"/>
                    <a:pt x="16885" y="8419"/>
                  </a:cubicBezTo>
                  <a:cubicBezTo>
                    <a:pt x="17010" y="8247"/>
                    <a:pt x="17196" y="8148"/>
                    <a:pt x="17392" y="8117"/>
                  </a:cubicBezTo>
                  <a:close/>
                  <a:moveTo>
                    <a:pt x="11112" y="16723"/>
                  </a:moveTo>
                  <a:cubicBezTo>
                    <a:pt x="11308" y="16692"/>
                    <a:pt x="11515" y="16728"/>
                    <a:pt x="11688" y="16854"/>
                  </a:cubicBezTo>
                  <a:cubicBezTo>
                    <a:pt x="12033" y="17105"/>
                    <a:pt x="12110" y="17591"/>
                    <a:pt x="11859" y="17937"/>
                  </a:cubicBezTo>
                  <a:cubicBezTo>
                    <a:pt x="11608" y="18282"/>
                    <a:pt x="11122" y="18359"/>
                    <a:pt x="10776" y="18108"/>
                  </a:cubicBezTo>
                  <a:cubicBezTo>
                    <a:pt x="10431" y="17857"/>
                    <a:pt x="10354" y="17371"/>
                    <a:pt x="10605" y="17025"/>
                  </a:cubicBezTo>
                  <a:cubicBezTo>
                    <a:pt x="10730" y="16853"/>
                    <a:pt x="10916" y="16754"/>
                    <a:pt x="11112" y="16723"/>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35" name="Shape 11682"/>
            <p:cNvSpPr/>
            <p:nvPr userDrawn="1"/>
          </p:nvSpPr>
          <p:spPr>
            <a:xfrm>
              <a:off x="5346418" y="905556"/>
              <a:ext cx="272104" cy="420463"/>
            </a:xfrm>
            <a:custGeom>
              <a:avLst/>
              <a:gdLst/>
              <a:ahLst/>
              <a:cxnLst>
                <a:cxn ang="0">
                  <a:pos x="wd2" y="hd2"/>
                </a:cxn>
                <a:cxn ang="5400000">
                  <a:pos x="wd2" y="hd2"/>
                </a:cxn>
                <a:cxn ang="10800000">
                  <a:pos x="wd2" y="hd2"/>
                </a:cxn>
                <a:cxn ang="16200000">
                  <a:pos x="wd2" y="hd2"/>
                </a:cxn>
              </a:cxnLst>
              <a:rect l="0" t="0" r="r" b="b"/>
              <a:pathLst>
                <a:path w="21220" h="21353" extrusionOk="0">
                  <a:moveTo>
                    <a:pt x="15021" y="3564"/>
                  </a:moveTo>
                  <a:lnTo>
                    <a:pt x="1858" y="5543"/>
                  </a:lnTo>
                  <a:lnTo>
                    <a:pt x="6199" y="17788"/>
                  </a:lnTo>
                  <a:lnTo>
                    <a:pt x="19362" y="15809"/>
                  </a:lnTo>
                  <a:cubicBezTo>
                    <a:pt x="19362" y="15809"/>
                    <a:pt x="15021" y="3564"/>
                    <a:pt x="15021" y="3564"/>
                  </a:cubicBezTo>
                  <a:close/>
                  <a:moveTo>
                    <a:pt x="10139" y="2364"/>
                  </a:moveTo>
                  <a:lnTo>
                    <a:pt x="5438" y="3070"/>
                  </a:lnTo>
                  <a:cubicBezTo>
                    <a:pt x="5178" y="3109"/>
                    <a:pt x="5016" y="3278"/>
                    <a:pt x="5076" y="3447"/>
                  </a:cubicBezTo>
                  <a:cubicBezTo>
                    <a:pt x="5136" y="3616"/>
                    <a:pt x="5395" y="3722"/>
                    <a:pt x="5655" y="3683"/>
                  </a:cubicBezTo>
                  <a:lnTo>
                    <a:pt x="10356" y="2976"/>
                  </a:lnTo>
                  <a:cubicBezTo>
                    <a:pt x="10615" y="2937"/>
                    <a:pt x="10777" y="2768"/>
                    <a:pt x="10717" y="2599"/>
                  </a:cubicBezTo>
                  <a:cubicBezTo>
                    <a:pt x="10657" y="2430"/>
                    <a:pt x="10398" y="2325"/>
                    <a:pt x="10139" y="2364"/>
                  </a:cubicBezTo>
                  <a:close/>
                  <a:moveTo>
                    <a:pt x="14119" y="19177"/>
                  </a:moveTo>
                  <a:cubicBezTo>
                    <a:pt x="14897" y="19060"/>
                    <a:pt x="15383" y="18554"/>
                    <a:pt x="15204" y="18046"/>
                  </a:cubicBezTo>
                  <a:cubicBezTo>
                    <a:pt x="15024" y="17539"/>
                    <a:pt x="14246" y="17223"/>
                    <a:pt x="13468" y="17340"/>
                  </a:cubicBezTo>
                  <a:cubicBezTo>
                    <a:pt x="12689" y="17457"/>
                    <a:pt x="12203" y="17963"/>
                    <a:pt x="12383" y="18470"/>
                  </a:cubicBezTo>
                  <a:cubicBezTo>
                    <a:pt x="12563" y="18978"/>
                    <a:pt x="13340" y="19294"/>
                    <a:pt x="14119" y="19177"/>
                  </a:cubicBezTo>
                  <a:close/>
                  <a:moveTo>
                    <a:pt x="19724" y="19624"/>
                  </a:moveTo>
                  <a:lnTo>
                    <a:pt x="8442" y="21320"/>
                  </a:lnTo>
                  <a:cubicBezTo>
                    <a:pt x="7403" y="21476"/>
                    <a:pt x="6367" y="21054"/>
                    <a:pt x="6127" y="20378"/>
                  </a:cubicBezTo>
                  <a:lnTo>
                    <a:pt x="50" y="3235"/>
                  </a:lnTo>
                  <a:cubicBezTo>
                    <a:pt x="-190" y="2559"/>
                    <a:pt x="458" y="1884"/>
                    <a:pt x="1496" y="1728"/>
                  </a:cubicBezTo>
                  <a:lnTo>
                    <a:pt x="12778" y="32"/>
                  </a:lnTo>
                  <a:cubicBezTo>
                    <a:pt x="13817" y="-124"/>
                    <a:pt x="14853" y="298"/>
                    <a:pt x="15093" y="974"/>
                  </a:cubicBezTo>
                  <a:lnTo>
                    <a:pt x="21170" y="18117"/>
                  </a:lnTo>
                  <a:cubicBezTo>
                    <a:pt x="21410" y="18793"/>
                    <a:pt x="20762" y="19468"/>
                    <a:pt x="19724" y="19624"/>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36" name="Shape 11689"/>
            <p:cNvSpPr/>
            <p:nvPr userDrawn="1"/>
          </p:nvSpPr>
          <p:spPr>
            <a:xfrm>
              <a:off x="7699831" y="1564068"/>
              <a:ext cx="230173" cy="214257"/>
            </a:xfrm>
            <a:custGeom>
              <a:avLst/>
              <a:gdLst/>
              <a:ahLst/>
              <a:cxnLst>
                <a:cxn ang="0">
                  <a:pos x="wd2" y="hd2"/>
                </a:cxn>
                <a:cxn ang="5400000">
                  <a:pos x="wd2" y="hd2"/>
                </a:cxn>
                <a:cxn ang="10800000">
                  <a:pos x="wd2" y="hd2"/>
                </a:cxn>
                <a:cxn ang="16200000">
                  <a:pos x="wd2" y="hd2"/>
                </a:cxn>
              </a:cxnLst>
              <a:rect l="0" t="0" r="r" b="b"/>
              <a:pathLst>
                <a:path w="21184" h="21600" extrusionOk="0">
                  <a:moveTo>
                    <a:pt x="0" y="3459"/>
                  </a:moveTo>
                  <a:lnTo>
                    <a:pt x="1422" y="10208"/>
                  </a:lnTo>
                  <a:cubicBezTo>
                    <a:pt x="1422" y="10208"/>
                    <a:pt x="2469" y="10982"/>
                    <a:pt x="3219" y="10113"/>
                  </a:cubicBezTo>
                  <a:cubicBezTo>
                    <a:pt x="4049" y="9149"/>
                    <a:pt x="6494" y="8518"/>
                    <a:pt x="6992" y="11134"/>
                  </a:cubicBezTo>
                  <a:cubicBezTo>
                    <a:pt x="7491" y="13750"/>
                    <a:pt x="5522" y="14362"/>
                    <a:pt x="4296" y="14027"/>
                  </a:cubicBezTo>
                  <a:cubicBezTo>
                    <a:pt x="3187" y="13725"/>
                    <a:pt x="2357" y="14641"/>
                    <a:pt x="2357" y="14641"/>
                  </a:cubicBezTo>
                  <a:lnTo>
                    <a:pt x="3823" y="21600"/>
                  </a:lnTo>
                  <a:lnTo>
                    <a:pt x="9313" y="20212"/>
                  </a:lnTo>
                  <a:cubicBezTo>
                    <a:pt x="9313" y="20212"/>
                    <a:pt x="9635" y="19276"/>
                    <a:pt x="8958" y="18523"/>
                  </a:cubicBezTo>
                  <a:cubicBezTo>
                    <a:pt x="8134" y="17611"/>
                    <a:pt x="7558" y="15210"/>
                    <a:pt x="10150" y="14555"/>
                  </a:cubicBezTo>
                  <a:cubicBezTo>
                    <a:pt x="12743" y="13899"/>
                    <a:pt x="13216" y="16255"/>
                    <a:pt x="12736" y="17679"/>
                  </a:cubicBezTo>
                  <a:cubicBezTo>
                    <a:pt x="12378" y="18747"/>
                    <a:pt x="13070" y="19262"/>
                    <a:pt x="13070" y="19262"/>
                  </a:cubicBezTo>
                  <a:lnTo>
                    <a:pt x="17693" y="18092"/>
                  </a:lnTo>
                  <a:cubicBezTo>
                    <a:pt x="17693" y="18092"/>
                    <a:pt x="16501" y="13146"/>
                    <a:pt x="16426" y="11786"/>
                  </a:cubicBezTo>
                  <a:cubicBezTo>
                    <a:pt x="16346" y="10328"/>
                    <a:pt x="18026" y="10919"/>
                    <a:pt x="18332" y="11000"/>
                  </a:cubicBezTo>
                  <a:cubicBezTo>
                    <a:pt x="20097" y="11473"/>
                    <a:pt x="21600" y="10153"/>
                    <a:pt x="21079" y="7680"/>
                  </a:cubicBezTo>
                  <a:cubicBezTo>
                    <a:pt x="20558" y="5208"/>
                    <a:pt x="18027" y="5192"/>
                    <a:pt x="17063" y="6452"/>
                  </a:cubicBezTo>
                  <a:cubicBezTo>
                    <a:pt x="16347" y="7388"/>
                    <a:pt x="15661" y="7684"/>
                    <a:pt x="15383" y="7029"/>
                  </a:cubicBezTo>
                  <a:cubicBezTo>
                    <a:pt x="14735" y="5498"/>
                    <a:pt x="13677" y="0"/>
                    <a:pt x="13677" y="0"/>
                  </a:cubicBezTo>
                  <a:lnTo>
                    <a:pt x="9343" y="1096"/>
                  </a:lnTo>
                  <a:cubicBezTo>
                    <a:pt x="9343" y="1096"/>
                    <a:pt x="8732" y="2392"/>
                    <a:pt x="9572" y="3149"/>
                  </a:cubicBezTo>
                  <a:cubicBezTo>
                    <a:pt x="10838" y="4289"/>
                    <a:pt x="10727" y="6525"/>
                    <a:pt x="8669" y="7045"/>
                  </a:cubicBezTo>
                  <a:cubicBezTo>
                    <a:pt x="6612" y="7566"/>
                    <a:pt x="5599" y="5828"/>
                    <a:pt x="6228" y="4123"/>
                  </a:cubicBezTo>
                  <a:cubicBezTo>
                    <a:pt x="6581" y="3168"/>
                    <a:pt x="5664" y="2036"/>
                    <a:pt x="5664" y="2036"/>
                  </a:cubicBezTo>
                  <a:cubicBezTo>
                    <a:pt x="5664" y="2036"/>
                    <a:pt x="0" y="3459"/>
                    <a:pt x="0" y="345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37" name="Shape 11708"/>
            <p:cNvSpPr/>
            <p:nvPr userDrawn="1"/>
          </p:nvSpPr>
          <p:spPr>
            <a:xfrm>
              <a:off x="9737903" y="1462756"/>
              <a:ext cx="394738" cy="258240"/>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38" name="Shape 11710"/>
            <p:cNvSpPr/>
            <p:nvPr userDrawn="1"/>
          </p:nvSpPr>
          <p:spPr>
            <a:xfrm>
              <a:off x="10188886" y="1190707"/>
              <a:ext cx="513340" cy="385617"/>
            </a:xfrm>
            <a:custGeom>
              <a:avLst/>
              <a:gdLst/>
              <a:ahLst/>
              <a:cxnLst>
                <a:cxn ang="0">
                  <a:pos x="wd2" y="hd2"/>
                </a:cxn>
                <a:cxn ang="5400000">
                  <a:pos x="wd2" y="hd2"/>
                </a:cxn>
                <a:cxn ang="10800000">
                  <a:pos x="wd2" y="hd2"/>
                </a:cxn>
                <a:cxn ang="16200000">
                  <a:pos x="wd2" y="hd2"/>
                </a:cxn>
              </a:cxnLst>
              <a:rect l="0" t="0" r="r" b="b"/>
              <a:pathLst>
                <a:path w="21600" h="21600" extrusionOk="0">
                  <a:moveTo>
                    <a:pt x="14377" y="10069"/>
                  </a:moveTo>
                  <a:cubicBezTo>
                    <a:pt x="13591" y="10069"/>
                    <a:pt x="12956" y="9222"/>
                    <a:pt x="12956" y="8178"/>
                  </a:cubicBezTo>
                  <a:cubicBezTo>
                    <a:pt x="12956" y="7133"/>
                    <a:pt x="13591" y="6286"/>
                    <a:pt x="14377" y="6286"/>
                  </a:cubicBezTo>
                  <a:cubicBezTo>
                    <a:pt x="15161" y="6286"/>
                    <a:pt x="15797" y="7133"/>
                    <a:pt x="15797" y="8178"/>
                  </a:cubicBezTo>
                  <a:cubicBezTo>
                    <a:pt x="15797" y="9222"/>
                    <a:pt x="15161" y="10069"/>
                    <a:pt x="14377" y="10069"/>
                  </a:cubicBezTo>
                  <a:close/>
                  <a:moveTo>
                    <a:pt x="9355" y="17542"/>
                  </a:moveTo>
                  <a:lnTo>
                    <a:pt x="6514" y="17542"/>
                  </a:lnTo>
                  <a:lnTo>
                    <a:pt x="6514" y="13759"/>
                  </a:lnTo>
                  <a:lnTo>
                    <a:pt x="9355" y="13759"/>
                  </a:lnTo>
                  <a:cubicBezTo>
                    <a:pt x="9355" y="13759"/>
                    <a:pt x="9355" y="17542"/>
                    <a:pt x="9355" y="17542"/>
                  </a:cubicBezTo>
                  <a:close/>
                  <a:moveTo>
                    <a:pt x="4885" y="17542"/>
                  </a:moveTo>
                  <a:lnTo>
                    <a:pt x="2045" y="17542"/>
                  </a:lnTo>
                  <a:lnTo>
                    <a:pt x="2045" y="13759"/>
                  </a:lnTo>
                  <a:lnTo>
                    <a:pt x="4885" y="13759"/>
                  </a:lnTo>
                  <a:cubicBezTo>
                    <a:pt x="4885" y="13759"/>
                    <a:pt x="4885" y="17542"/>
                    <a:pt x="4885" y="17542"/>
                  </a:cubicBezTo>
                  <a:close/>
                  <a:moveTo>
                    <a:pt x="14377" y="1737"/>
                  </a:moveTo>
                  <a:lnTo>
                    <a:pt x="7198" y="11684"/>
                  </a:lnTo>
                  <a:lnTo>
                    <a:pt x="624" y="11684"/>
                  </a:lnTo>
                  <a:lnTo>
                    <a:pt x="624" y="21600"/>
                  </a:lnTo>
                  <a:lnTo>
                    <a:pt x="12488" y="21600"/>
                  </a:lnTo>
                  <a:lnTo>
                    <a:pt x="12488" y="13750"/>
                  </a:lnTo>
                  <a:lnTo>
                    <a:pt x="16265" y="13750"/>
                  </a:lnTo>
                  <a:lnTo>
                    <a:pt x="16265" y="21600"/>
                  </a:lnTo>
                  <a:lnTo>
                    <a:pt x="20961" y="21600"/>
                  </a:lnTo>
                  <a:lnTo>
                    <a:pt x="20961" y="11747"/>
                  </a:lnTo>
                  <a:lnTo>
                    <a:pt x="21600" y="11747"/>
                  </a:lnTo>
                  <a:cubicBezTo>
                    <a:pt x="21600" y="11747"/>
                    <a:pt x="14377" y="1737"/>
                    <a:pt x="14377" y="1737"/>
                  </a:cubicBezTo>
                  <a:close/>
                  <a:moveTo>
                    <a:pt x="21585" y="9988"/>
                  </a:moveTo>
                  <a:lnTo>
                    <a:pt x="21585" y="10640"/>
                  </a:lnTo>
                  <a:lnTo>
                    <a:pt x="14376" y="652"/>
                  </a:lnTo>
                  <a:lnTo>
                    <a:pt x="6905" y="11004"/>
                  </a:lnTo>
                  <a:lnTo>
                    <a:pt x="0" y="11004"/>
                  </a:lnTo>
                  <a:lnTo>
                    <a:pt x="4124" y="5099"/>
                  </a:lnTo>
                  <a:lnTo>
                    <a:pt x="10696" y="5099"/>
                  </a:lnTo>
                  <a:lnTo>
                    <a:pt x="14376" y="0"/>
                  </a:lnTo>
                  <a:cubicBezTo>
                    <a:pt x="14376" y="0"/>
                    <a:pt x="21585" y="9988"/>
                    <a:pt x="21585" y="9988"/>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39" name="Shape 11715"/>
            <p:cNvSpPr/>
            <p:nvPr userDrawn="1"/>
          </p:nvSpPr>
          <p:spPr>
            <a:xfrm>
              <a:off x="3924151" y="557219"/>
              <a:ext cx="418780" cy="492700"/>
            </a:xfrm>
            <a:custGeom>
              <a:avLst/>
              <a:gdLst/>
              <a:ahLst/>
              <a:cxnLst>
                <a:cxn ang="0">
                  <a:pos x="wd2" y="hd2"/>
                </a:cxn>
                <a:cxn ang="5400000">
                  <a:pos x="wd2" y="hd2"/>
                </a:cxn>
                <a:cxn ang="10800000">
                  <a:pos x="wd2" y="hd2"/>
                </a:cxn>
                <a:cxn ang="16200000">
                  <a:pos x="wd2" y="hd2"/>
                </a:cxn>
              </a:cxnLst>
              <a:rect l="0" t="0" r="r" b="b"/>
              <a:pathLst>
                <a:path w="19201" h="21329" extrusionOk="0">
                  <a:moveTo>
                    <a:pt x="9479" y="69"/>
                  </a:moveTo>
                  <a:cubicBezTo>
                    <a:pt x="11124" y="274"/>
                    <a:pt x="12739" y="925"/>
                    <a:pt x="14086" y="2032"/>
                  </a:cubicBezTo>
                  <a:cubicBezTo>
                    <a:pt x="15976" y="3586"/>
                    <a:pt x="17010" y="5836"/>
                    <a:pt x="16935" y="8190"/>
                  </a:cubicBezTo>
                  <a:cubicBezTo>
                    <a:pt x="16907" y="10081"/>
                    <a:pt x="16182" y="11891"/>
                    <a:pt x="14858" y="13324"/>
                  </a:cubicBezTo>
                  <a:cubicBezTo>
                    <a:pt x="12857" y="15491"/>
                    <a:pt x="9835" y="16494"/>
                    <a:pt x="6856" y="15992"/>
                  </a:cubicBezTo>
                  <a:cubicBezTo>
                    <a:pt x="491" y="14715"/>
                    <a:pt x="-2156" y="7496"/>
                    <a:pt x="2011" y="2776"/>
                  </a:cubicBezTo>
                  <a:cubicBezTo>
                    <a:pt x="3901" y="635"/>
                    <a:pt x="6739" y="-271"/>
                    <a:pt x="9479" y="69"/>
                  </a:cubicBezTo>
                  <a:close/>
                  <a:moveTo>
                    <a:pt x="16811" y="1700"/>
                  </a:moveTo>
                  <a:cubicBezTo>
                    <a:pt x="18616" y="3812"/>
                    <a:pt x="19444" y="6467"/>
                    <a:pt x="19139" y="9165"/>
                  </a:cubicBezTo>
                  <a:cubicBezTo>
                    <a:pt x="18834" y="11863"/>
                    <a:pt x="17427" y="14284"/>
                    <a:pt x="15191" y="15988"/>
                  </a:cubicBezTo>
                  <a:cubicBezTo>
                    <a:pt x="12662" y="17916"/>
                    <a:pt x="9407" y="18600"/>
                    <a:pt x="6359" y="18040"/>
                  </a:cubicBezTo>
                  <a:cubicBezTo>
                    <a:pt x="5749" y="17929"/>
                    <a:pt x="5143" y="17767"/>
                    <a:pt x="4558" y="17555"/>
                  </a:cubicBezTo>
                  <a:lnTo>
                    <a:pt x="4164" y="19468"/>
                  </a:lnTo>
                  <a:lnTo>
                    <a:pt x="7063" y="20000"/>
                  </a:lnTo>
                  <a:lnTo>
                    <a:pt x="6790" y="21329"/>
                  </a:lnTo>
                  <a:lnTo>
                    <a:pt x="227" y="20124"/>
                  </a:lnTo>
                  <a:lnTo>
                    <a:pt x="500" y="18796"/>
                  </a:lnTo>
                  <a:lnTo>
                    <a:pt x="2757" y="19210"/>
                  </a:lnTo>
                  <a:lnTo>
                    <a:pt x="3219" y="16965"/>
                  </a:lnTo>
                  <a:cubicBezTo>
                    <a:pt x="2951" y="16825"/>
                    <a:pt x="2688" y="16674"/>
                    <a:pt x="2431" y="16511"/>
                  </a:cubicBezTo>
                  <a:cubicBezTo>
                    <a:pt x="2174" y="16349"/>
                    <a:pt x="1928" y="16168"/>
                    <a:pt x="1684" y="15982"/>
                  </a:cubicBezTo>
                  <a:lnTo>
                    <a:pt x="2580" y="14934"/>
                  </a:lnTo>
                  <a:cubicBezTo>
                    <a:pt x="5970" y="17523"/>
                    <a:pt x="10902" y="17523"/>
                    <a:pt x="14300" y="14933"/>
                  </a:cubicBezTo>
                  <a:cubicBezTo>
                    <a:pt x="16239" y="13456"/>
                    <a:pt x="17444" y="11360"/>
                    <a:pt x="17708" y="9021"/>
                  </a:cubicBezTo>
                  <a:cubicBezTo>
                    <a:pt x="17973" y="6682"/>
                    <a:pt x="17267" y="4385"/>
                    <a:pt x="15703" y="2555"/>
                  </a:cubicBezTo>
                  <a:lnTo>
                    <a:pt x="16811" y="1700"/>
                  </a:lnTo>
                  <a:close/>
                  <a:moveTo>
                    <a:pt x="9715" y="1064"/>
                  </a:moveTo>
                  <a:cubicBezTo>
                    <a:pt x="9278" y="996"/>
                    <a:pt x="8832" y="968"/>
                    <a:pt x="8387" y="974"/>
                  </a:cubicBezTo>
                  <a:cubicBezTo>
                    <a:pt x="8460" y="1222"/>
                    <a:pt x="8544" y="1461"/>
                    <a:pt x="8641" y="1699"/>
                  </a:cubicBezTo>
                  <a:cubicBezTo>
                    <a:pt x="8737" y="1936"/>
                    <a:pt x="8846" y="2172"/>
                    <a:pt x="8962" y="2399"/>
                  </a:cubicBezTo>
                  <a:cubicBezTo>
                    <a:pt x="9289" y="2208"/>
                    <a:pt x="9627" y="2028"/>
                    <a:pt x="9967" y="1859"/>
                  </a:cubicBezTo>
                  <a:cubicBezTo>
                    <a:pt x="10307" y="1689"/>
                    <a:pt x="10645" y="1529"/>
                    <a:pt x="10997" y="1382"/>
                  </a:cubicBezTo>
                  <a:cubicBezTo>
                    <a:pt x="10579" y="1244"/>
                    <a:pt x="10153" y="1132"/>
                    <a:pt x="9715" y="1064"/>
                  </a:cubicBezTo>
                  <a:close/>
                  <a:moveTo>
                    <a:pt x="12202" y="1889"/>
                  </a:moveTo>
                  <a:cubicBezTo>
                    <a:pt x="11715" y="2060"/>
                    <a:pt x="11237" y="2254"/>
                    <a:pt x="10773" y="2470"/>
                  </a:cubicBezTo>
                  <a:cubicBezTo>
                    <a:pt x="10309" y="2687"/>
                    <a:pt x="9856" y="2925"/>
                    <a:pt x="9417" y="3184"/>
                  </a:cubicBezTo>
                  <a:cubicBezTo>
                    <a:pt x="9617" y="3488"/>
                    <a:pt x="9841" y="3788"/>
                    <a:pt x="10079" y="4067"/>
                  </a:cubicBezTo>
                  <a:cubicBezTo>
                    <a:pt x="10318" y="4345"/>
                    <a:pt x="10571" y="4610"/>
                    <a:pt x="10847" y="4861"/>
                  </a:cubicBezTo>
                  <a:lnTo>
                    <a:pt x="13083" y="2442"/>
                  </a:lnTo>
                  <a:cubicBezTo>
                    <a:pt x="12944" y="2342"/>
                    <a:pt x="12798" y="2240"/>
                    <a:pt x="12652" y="2149"/>
                  </a:cubicBezTo>
                  <a:cubicBezTo>
                    <a:pt x="12506" y="2059"/>
                    <a:pt x="12354" y="1969"/>
                    <a:pt x="12202" y="1889"/>
                  </a:cubicBezTo>
                  <a:close/>
                  <a:moveTo>
                    <a:pt x="7362" y="1000"/>
                  </a:moveTo>
                  <a:cubicBezTo>
                    <a:pt x="6540" y="1111"/>
                    <a:pt x="5754" y="1343"/>
                    <a:pt x="5029" y="1689"/>
                  </a:cubicBezTo>
                  <a:cubicBezTo>
                    <a:pt x="4305" y="2035"/>
                    <a:pt x="3644" y="2485"/>
                    <a:pt x="3064" y="3041"/>
                  </a:cubicBezTo>
                  <a:lnTo>
                    <a:pt x="5529" y="5074"/>
                  </a:lnTo>
                  <a:cubicBezTo>
                    <a:pt x="5922" y="4671"/>
                    <a:pt x="6339" y="4283"/>
                    <a:pt x="6773" y="3923"/>
                  </a:cubicBezTo>
                  <a:cubicBezTo>
                    <a:pt x="7206" y="3564"/>
                    <a:pt x="7655" y="3227"/>
                    <a:pt x="8126" y="2912"/>
                  </a:cubicBezTo>
                  <a:cubicBezTo>
                    <a:pt x="7964" y="2608"/>
                    <a:pt x="7819" y="2296"/>
                    <a:pt x="7690" y="1976"/>
                  </a:cubicBezTo>
                  <a:cubicBezTo>
                    <a:pt x="7561" y="1655"/>
                    <a:pt x="7454" y="1336"/>
                    <a:pt x="7362" y="1000"/>
                  </a:cubicBezTo>
                  <a:close/>
                  <a:moveTo>
                    <a:pt x="13806" y="3027"/>
                  </a:moveTo>
                  <a:lnTo>
                    <a:pt x="11570" y="5446"/>
                  </a:lnTo>
                  <a:cubicBezTo>
                    <a:pt x="11852" y="5649"/>
                    <a:pt x="12144" y="5840"/>
                    <a:pt x="12449" y="6011"/>
                  </a:cubicBezTo>
                  <a:cubicBezTo>
                    <a:pt x="12752" y="6182"/>
                    <a:pt x="13064" y="6332"/>
                    <a:pt x="13387" y="6469"/>
                  </a:cubicBezTo>
                  <a:cubicBezTo>
                    <a:pt x="13602" y="6013"/>
                    <a:pt x="13798" y="5550"/>
                    <a:pt x="13963" y="5077"/>
                  </a:cubicBezTo>
                  <a:cubicBezTo>
                    <a:pt x="14128" y="4603"/>
                    <a:pt x="14273" y="4122"/>
                    <a:pt x="14386" y="3633"/>
                  </a:cubicBezTo>
                  <a:cubicBezTo>
                    <a:pt x="14296" y="3528"/>
                    <a:pt x="14195" y="3418"/>
                    <a:pt x="14098" y="3318"/>
                  </a:cubicBezTo>
                  <a:cubicBezTo>
                    <a:pt x="14001" y="3218"/>
                    <a:pt x="13909" y="3123"/>
                    <a:pt x="13806" y="3027"/>
                  </a:cubicBezTo>
                  <a:close/>
                  <a:moveTo>
                    <a:pt x="15097" y="4643"/>
                  </a:moveTo>
                  <a:cubicBezTo>
                    <a:pt x="14989" y="5011"/>
                    <a:pt x="14872" y="5369"/>
                    <a:pt x="14735" y="5729"/>
                  </a:cubicBezTo>
                  <a:cubicBezTo>
                    <a:pt x="14598" y="6089"/>
                    <a:pt x="14440" y="6449"/>
                    <a:pt x="14276" y="6798"/>
                  </a:cubicBezTo>
                  <a:cubicBezTo>
                    <a:pt x="14551" y="6884"/>
                    <a:pt x="14842" y="6953"/>
                    <a:pt x="15125" y="7013"/>
                  </a:cubicBezTo>
                  <a:cubicBezTo>
                    <a:pt x="15409" y="7074"/>
                    <a:pt x="15688" y="7122"/>
                    <a:pt x="15977" y="7158"/>
                  </a:cubicBezTo>
                  <a:cubicBezTo>
                    <a:pt x="15915" y="6710"/>
                    <a:pt x="15813" y="6274"/>
                    <a:pt x="15666" y="5853"/>
                  </a:cubicBezTo>
                  <a:cubicBezTo>
                    <a:pt x="15519" y="5432"/>
                    <a:pt x="15324" y="5029"/>
                    <a:pt x="15097" y="4643"/>
                  </a:cubicBezTo>
                  <a:close/>
                  <a:moveTo>
                    <a:pt x="8606" y="3701"/>
                  </a:moveTo>
                  <a:cubicBezTo>
                    <a:pt x="8180" y="3989"/>
                    <a:pt x="7775" y="4303"/>
                    <a:pt x="7382" y="4630"/>
                  </a:cubicBezTo>
                  <a:cubicBezTo>
                    <a:pt x="6990" y="4957"/>
                    <a:pt x="6609" y="5294"/>
                    <a:pt x="6252" y="5658"/>
                  </a:cubicBezTo>
                  <a:lnTo>
                    <a:pt x="8448" y="7464"/>
                  </a:lnTo>
                  <a:lnTo>
                    <a:pt x="10216" y="5542"/>
                  </a:lnTo>
                  <a:cubicBezTo>
                    <a:pt x="9905" y="5266"/>
                    <a:pt x="9620" y="4976"/>
                    <a:pt x="9351" y="4670"/>
                  </a:cubicBezTo>
                  <a:cubicBezTo>
                    <a:pt x="9081" y="4363"/>
                    <a:pt x="8831" y="4036"/>
                    <a:pt x="8606" y="3701"/>
                  </a:cubicBezTo>
                  <a:close/>
                  <a:moveTo>
                    <a:pt x="2433" y="3721"/>
                  </a:moveTo>
                  <a:cubicBezTo>
                    <a:pt x="1932" y="4341"/>
                    <a:pt x="1546" y="5031"/>
                    <a:pt x="1284" y="5757"/>
                  </a:cubicBezTo>
                  <a:cubicBezTo>
                    <a:pt x="1022" y="6483"/>
                    <a:pt x="879" y="7253"/>
                    <a:pt x="878" y="8036"/>
                  </a:cubicBezTo>
                  <a:cubicBezTo>
                    <a:pt x="1138" y="8064"/>
                    <a:pt x="1405" y="8097"/>
                    <a:pt x="1661" y="8144"/>
                  </a:cubicBezTo>
                  <a:cubicBezTo>
                    <a:pt x="2118" y="8228"/>
                    <a:pt x="2562" y="8343"/>
                    <a:pt x="3001" y="8485"/>
                  </a:cubicBezTo>
                  <a:cubicBezTo>
                    <a:pt x="3265" y="8000"/>
                    <a:pt x="3553" y="7531"/>
                    <a:pt x="3870" y="7076"/>
                  </a:cubicBezTo>
                  <a:cubicBezTo>
                    <a:pt x="4187" y="6619"/>
                    <a:pt x="4542" y="6181"/>
                    <a:pt x="4910" y="5757"/>
                  </a:cubicBezTo>
                  <a:lnTo>
                    <a:pt x="2433" y="3721"/>
                  </a:lnTo>
                  <a:close/>
                  <a:moveTo>
                    <a:pt x="10939" y="6126"/>
                  </a:moveTo>
                  <a:lnTo>
                    <a:pt x="9169" y="8060"/>
                  </a:lnTo>
                  <a:lnTo>
                    <a:pt x="11249" y="9761"/>
                  </a:lnTo>
                  <a:cubicBezTo>
                    <a:pt x="11579" y="9378"/>
                    <a:pt x="11885" y="8986"/>
                    <a:pt x="12172" y="8576"/>
                  </a:cubicBezTo>
                  <a:cubicBezTo>
                    <a:pt x="12459" y="8166"/>
                    <a:pt x="12721" y="7741"/>
                    <a:pt x="12963" y="7306"/>
                  </a:cubicBezTo>
                  <a:cubicBezTo>
                    <a:pt x="12603" y="7149"/>
                    <a:pt x="12253" y="6964"/>
                    <a:pt x="11915" y="6769"/>
                  </a:cubicBezTo>
                  <a:cubicBezTo>
                    <a:pt x="11577" y="6573"/>
                    <a:pt x="11251" y="6358"/>
                    <a:pt x="10939" y="6126"/>
                  </a:cubicBezTo>
                  <a:close/>
                  <a:moveTo>
                    <a:pt x="13849" y="7647"/>
                  </a:moveTo>
                  <a:cubicBezTo>
                    <a:pt x="13586" y="8127"/>
                    <a:pt x="13297" y="8593"/>
                    <a:pt x="12982" y="9045"/>
                  </a:cubicBezTo>
                  <a:cubicBezTo>
                    <a:pt x="12667" y="9497"/>
                    <a:pt x="12334" y="9936"/>
                    <a:pt x="11969" y="10357"/>
                  </a:cubicBezTo>
                  <a:lnTo>
                    <a:pt x="14436" y="12379"/>
                  </a:lnTo>
                  <a:cubicBezTo>
                    <a:pt x="14933" y="11764"/>
                    <a:pt x="15319" y="11085"/>
                    <a:pt x="15581" y="10366"/>
                  </a:cubicBezTo>
                  <a:cubicBezTo>
                    <a:pt x="15842" y="9647"/>
                    <a:pt x="15976" y="8886"/>
                    <a:pt x="15982" y="8110"/>
                  </a:cubicBezTo>
                  <a:cubicBezTo>
                    <a:pt x="15743" y="8082"/>
                    <a:pt x="15506" y="8058"/>
                    <a:pt x="15271" y="8015"/>
                  </a:cubicBezTo>
                  <a:cubicBezTo>
                    <a:pt x="15030" y="7970"/>
                    <a:pt x="14788" y="7908"/>
                    <a:pt x="14551" y="7847"/>
                  </a:cubicBezTo>
                  <a:cubicBezTo>
                    <a:pt x="14314" y="7786"/>
                    <a:pt x="14080" y="7724"/>
                    <a:pt x="13849" y="7647"/>
                  </a:cubicBezTo>
                  <a:close/>
                  <a:moveTo>
                    <a:pt x="5621" y="6339"/>
                  </a:moveTo>
                  <a:cubicBezTo>
                    <a:pt x="5287" y="6724"/>
                    <a:pt x="4981" y="7134"/>
                    <a:pt x="4692" y="7547"/>
                  </a:cubicBezTo>
                  <a:cubicBezTo>
                    <a:pt x="4403" y="7961"/>
                    <a:pt x="4130" y="8387"/>
                    <a:pt x="3887" y="8826"/>
                  </a:cubicBezTo>
                  <a:cubicBezTo>
                    <a:pt x="4272" y="8990"/>
                    <a:pt x="4648" y="9168"/>
                    <a:pt x="5008" y="9376"/>
                  </a:cubicBezTo>
                  <a:cubicBezTo>
                    <a:pt x="5368" y="9585"/>
                    <a:pt x="5718" y="9817"/>
                    <a:pt x="6049" y="10067"/>
                  </a:cubicBezTo>
                  <a:lnTo>
                    <a:pt x="7817" y="8145"/>
                  </a:lnTo>
                  <a:lnTo>
                    <a:pt x="5621" y="6339"/>
                  </a:lnTo>
                  <a:close/>
                  <a:moveTo>
                    <a:pt x="8538" y="8741"/>
                  </a:moveTo>
                  <a:lnTo>
                    <a:pt x="6770" y="10663"/>
                  </a:lnTo>
                  <a:cubicBezTo>
                    <a:pt x="7059" y="10924"/>
                    <a:pt x="7330" y="11201"/>
                    <a:pt x="7582" y="11489"/>
                  </a:cubicBezTo>
                  <a:cubicBezTo>
                    <a:pt x="7834" y="11777"/>
                    <a:pt x="8064" y="12076"/>
                    <a:pt x="8278" y="12390"/>
                  </a:cubicBezTo>
                  <a:cubicBezTo>
                    <a:pt x="8700" y="12103"/>
                    <a:pt x="9109" y="11798"/>
                    <a:pt x="9499" y="11473"/>
                  </a:cubicBezTo>
                  <a:cubicBezTo>
                    <a:pt x="9889" y="11147"/>
                    <a:pt x="10262" y="10804"/>
                    <a:pt x="10617" y="10442"/>
                  </a:cubicBezTo>
                  <a:lnTo>
                    <a:pt x="8538" y="8741"/>
                  </a:lnTo>
                  <a:close/>
                  <a:moveTo>
                    <a:pt x="1798" y="9132"/>
                  </a:moveTo>
                  <a:cubicBezTo>
                    <a:pt x="1535" y="9075"/>
                    <a:pt x="1275" y="9033"/>
                    <a:pt x="1007" y="8999"/>
                  </a:cubicBezTo>
                  <a:cubicBezTo>
                    <a:pt x="1062" y="9423"/>
                    <a:pt x="1148" y="9837"/>
                    <a:pt x="1280" y="10238"/>
                  </a:cubicBezTo>
                  <a:cubicBezTo>
                    <a:pt x="1412" y="10638"/>
                    <a:pt x="1583" y="11018"/>
                    <a:pt x="1786" y="11388"/>
                  </a:cubicBezTo>
                  <a:cubicBezTo>
                    <a:pt x="1891" y="11037"/>
                    <a:pt x="2008" y="10691"/>
                    <a:pt x="2139" y="10348"/>
                  </a:cubicBezTo>
                  <a:cubicBezTo>
                    <a:pt x="2270" y="10005"/>
                    <a:pt x="2418" y="9667"/>
                    <a:pt x="2574" y="9334"/>
                  </a:cubicBezTo>
                  <a:cubicBezTo>
                    <a:pt x="2319" y="9257"/>
                    <a:pt x="2059" y="9189"/>
                    <a:pt x="1798" y="9132"/>
                  </a:cubicBezTo>
                  <a:close/>
                  <a:moveTo>
                    <a:pt x="11338" y="11038"/>
                  </a:moveTo>
                  <a:cubicBezTo>
                    <a:pt x="10948" y="11437"/>
                    <a:pt x="10541" y="11810"/>
                    <a:pt x="10111" y="12167"/>
                  </a:cubicBezTo>
                  <a:cubicBezTo>
                    <a:pt x="9681" y="12525"/>
                    <a:pt x="9224" y="12866"/>
                    <a:pt x="8757" y="13179"/>
                  </a:cubicBezTo>
                  <a:cubicBezTo>
                    <a:pt x="8923" y="13483"/>
                    <a:pt x="9075" y="13796"/>
                    <a:pt x="9206" y="14117"/>
                  </a:cubicBezTo>
                  <a:cubicBezTo>
                    <a:pt x="9337" y="14439"/>
                    <a:pt x="9449" y="14769"/>
                    <a:pt x="9544" y="15106"/>
                  </a:cubicBezTo>
                  <a:cubicBezTo>
                    <a:pt x="10358" y="14993"/>
                    <a:pt x="11133" y="14757"/>
                    <a:pt x="11852" y="14413"/>
                  </a:cubicBezTo>
                  <a:cubicBezTo>
                    <a:pt x="12571" y="14068"/>
                    <a:pt x="13229" y="13610"/>
                    <a:pt x="13805" y="13059"/>
                  </a:cubicBezTo>
                  <a:lnTo>
                    <a:pt x="11338" y="11038"/>
                  </a:lnTo>
                  <a:close/>
                  <a:moveTo>
                    <a:pt x="3466" y="9652"/>
                  </a:moveTo>
                  <a:cubicBezTo>
                    <a:pt x="3255" y="10099"/>
                    <a:pt x="3068" y="10559"/>
                    <a:pt x="2906" y="11023"/>
                  </a:cubicBezTo>
                  <a:cubicBezTo>
                    <a:pt x="2744" y="11488"/>
                    <a:pt x="2612" y="11967"/>
                    <a:pt x="2500" y="12447"/>
                  </a:cubicBezTo>
                  <a:cubicBezTo>
                    <a:pt x="2606" y="12576"/>
                    <a:pt x="2712" y="12693"/>
                    <a:pt x="2827" y="12816"/>
                  </a:cubicBezTo>
                  <a:cubicBezTo>
                    <a:pt x="2943" y="12939"/>
                    <a:pt x="3067" y="13064"/>
                    <a:pt x="3192" y="13180"/>
                  </a:cubicBezTo>
                  <a:lnTo>
                    <a:pt x="5416" y="10759"/>
                  </a:lnTo>
                  <a:cubicBezTo>
                    <a:pt x="5115" y="10538"/>
                    <a:pt x="4810" y="10332"/>
                    <a:pt x="4484" y="10148"/>
                  </a:cubicBezTo>
                  <a:cubicBezTo>
                    <a:pt x="4158" y="9964"/>
                    <a:pt x="3813" y="9796"/>
                    <a:pt x="3466" y="9652"/>
                  </a:cubicBezTo>
                  <a:close/>
                  <a:moveTo>
                    <a:pt x="6136" y="11355"/>
                  </a:moveTo>
                  <a:lnTo>
                    <a:pt x="3901" y="13774"/>
                  </a:lnTo>
                  <a:cubicBezTo>
                    <a:pt x="4016" y="13856"/>
                    <a:pt x="4137" y="13929"/>
                    <a:pt x="4256" y="14005"/>
                  </a:cubicBezTo>
                  <a:cubicBezTo>
                    <a:pt x="4376" y="14081"/>
                    <a:pt x="4502" y="14158"/>
                    <a:pt x="4626" y="14228"/>
                  </a:cubicBezTo>
                  <a:cubicBezTo>
                    <a:pt x="5123" y="14054"/>
                    <a:pt x="5608" y="13859"/>
                    <a:pt x="6082" y="13639"/>
                  </a:cubicBezTo>
                  <a:cubicBezTo>
                    <a:pt x="6556" y="13419"/>
                    <a:pt x="7019" y="13171"/>
                    <a:pt x="7466" y="12906"/>
                  </a:cubicBezTo>
                  <a:cubicBezTo>
                    <a:pt x="7279" y="12625"/>
                    <a:pt x="7074" y="12352"/>
                    <a:pt x="6853" y="12093"/>
                  </a:cubicBezTo>
                  <a:cubicBezTo>
                    <a:pt x="6632" y="11833"/>
                    <a:pt x="6391" y="11591"/>
                    <a:pt x="6136" y="11355"/>
                  </a:cubicBezTo>
                  <a:close/>
                  <a:moveTo>
                    <a:pt x="7934" y="13694"/>
                  </a:moveTo>
                  <a:cubicBezTo>
                    <a:pt x="7591" y="13896"/>
                    <a:pt x="7243" y="14084"/>
                    <a:pt x="6885" y="14262"/>
                  </a:cubicBezTo>
                  <a:cubicBezTo>
                    <a:pt x="6527" y="14440"/>
                    <a:pt x="6160" y="14609"/>
                    <a:pt x="5788" y="14762"/>
                  </a:cubicBezTo>
                  <a:cubicBezTo>
                    <a:pt x="6191" y="14908"/>
                    <a:pt x="6614" y="15020"/>
                    <a:pt x="7040" y="15099"/>
                  </a:cubicBezTo>
                  <a:cubicBezTo>
                    <a:pt x="7538" y="15190"/>
                    <a:pt x="8041" y="15236"/>
                    <a:pt x="8548" y="15233"/>
                  </a:cubicBezTo>
                  <a:cubicBezTo>
                    <a:pt x="8471" y="14966"/>
                    <a:pt x="8384" y="14704"/>
                    <a:pt x="8282" y="14447"/>
                  </a:cubicBezTo>
                  <a:cubicBezTo>
                    <a:pt x="8181" y="14190"/>
                    <a:pt x="8061" y="13938"/>
                    <a:pt x="7934" y="1369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40" name="Shape 11723"/>
            <p:cNvSpPr/>
            <p:nvPr userDrawn="1"/>
          </p:nvSpPr>
          <p:spPr>
            <a:xfrm>
              <a:off x="11472843" y="863654"/>
              <a:ext cx="305705" cy="384920"/>
            </a:xfrm>
            <a:custGeom>
              <a:avLst/>
              <a:gdLst/>
              <a:ahLst/>
              <a:cxnLst>
                <a:cxn ang="0">
                  <a:pos x="wd2" y="hd2"/>
                </a:cxn>
                <a:cxn ang="5400000">
                  <a:pos x="wd2" y="hd2"/>
                </a:cxn>
                <a:cxn ang="10800000">
                  <a:pos x="wd2" y="hd2"/>
                </a:cxn>
                <a:cxn ang="16200000">
                  <a:pos x="wd2" y="hd2"/>
                </a:cxn>
              </a:cxnLst>
              <a:rect l="0" t="0" r="r" b="b"/>
              <a:pathLst>
                <a:path w="21600" h="21600" extrusionOk="0">
                  <a:moveTo>
                    <a:pt x="4615" y="0"/>
                  </a:moveTo>
                  <a:lnTo>
                    <a:pt x="0" y="18854"/>
                  </a:lnTo>
                  <a:lnTo>
                    <a:pt x="17786" y="21600"/>
                  </a:lnTo>
                  <a:lnTo>
                    <a:pt x="21600" y="6017"/>
                  </a:lnTo>
                  <a:lnTo>
                    <a:pt x="18300" y="2113"/>
                  </a:lnTo>
                  <a:lnTo>
                    <a:pt x="4615" y="0"/>
                  </a:lnTo>
                  <a:close/>
                  <a:moveTo>
                    <a:pt x="9206" y="5215"/>
                  </a:moveTo>
                  <a:lnTo>
                    <a:pt x="15684" y="6215"/>
                  </a:lnTo>
                  <a:lnTo>
                    <a:pt x="15556" y="6735"/>
                  </a:lnTo>
                  <a:lnTo>
                    <a:pt x="9079" y="5735"/>
                  </a:lnTo>
                  <a:lnTo>
                    <a:pt x="9206" y="5215"/>
                  </a:lnTo>
                  <a:close/>
                  <a:moveTo>
                    <a:pt x="4712" y="9845"/>
                  </a:moveTo>
                  <a:lnTo>
                    <a:pt x="17667" y="11845"/>
                  </a:lnTo>
                  <a:lnTo>
                    <a:pt x="17544" y="12350"/>
                  </a:lnTo>
                  <a:lnTo>
                    <a:pt x="4588" y="10350"/>
                  </a:lnTo>
                  <a:lnTo>
                    <a:pt x="4712" y="9845"/>
                  </a:lnTo>
                  <a:close/>
                  <a:moveTo>
                    <a:pt x="4086" y="12402"/>
                  </a:moveTo>
                  <a:lnTo>
                    <a:pt x="17041" y="14402"/>
                  </a:lnTo>
                  <a:lnTo>
                    <a:pt x="16914" y="14923"/>
                  </a:lnTo>
                  <a:lnTo>
                    <a:pt x="3958" y="12923"/>
                  </a:lnTo>
                  <a:lnTo>
                    <a:pt x="4086" y="12402"/>
                  </a:lnTo>
                  <a:close/>
                  <a:moveTo>
                    <a:pt x="3460" y="14960"/>
                  </a:moveTo>
                  <a:lnTo>
                    <a:pt x="9938" y="15960"/>
                  </a:lnTo>
                  <a:lnTo>
                    <a:pt x="9810" y="16480"/>
                  </a:lnTo>
                  <a:lnTo>
                    <a:pt x="3332" y="15480"/>
                  </a:lnTo>
                  <a:lnTo>
                    <a:pt x="3460" y="14960"/>
                  </a:ln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41" name="Shape 11729"/>
            <p:cNvSpPr/>
            <p:nvPr userDrawn="1"/>
          </p:nvSpPr>
          <p:spPr>
            <a:xfrm>
              <a:off x="9465719" y="773553"/>
              <a:ext cx="226583" cy="242481"/>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42" name="Shape 11746"/>
            <p:cNvSpPr/>
            <p:nvPr userDrawn="1"/>
          </p:nvSpPr>
          <p:spPr>
            <a:xfrm>
              <a:off x="6894830" y="755560"/>
              <a:ext cx="206086" cy="22054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1"/>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43" name="Shape 11749"/>
            <p:cNvSpPr/>
            <p:nvPr userDrawn="1"/>
          </p:nvSpPr>
          <p:spPr>
            <a:xfrm>
              <a:off x="6429832" y="2655090"/>
              <a:ext cx="183071" cy="19591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44" name="Shape 11759"/>
            <p:cNvSpPr/>
            <p:nvPr userDrawn="1"/>
          </p:nvSpPr>
          <p:spPr>
            <a:xfrm>
              <a:off x="2119718" y="136179"/>
              <a:ext cx="553509" cy="336502"/>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45" name="Shape 11761"/>
            <p:cNvSpPr/>
            <p:nvPr userDrawn="1"/>
          </p:nvSpPr>
          <p:spPr>
            <a:xfrm>
              <a:off x="11631691" y="108879"/>
              <a:ext cx="523918" cy="342751"/>
            </a:xfrm>
            <a:custGeom>
              <a:avLst/>
              <a:gdLst/>
              <a:ahLst/>
              <a:cxnLst>
                <a:cxn ang="0">
                  <a:pos x="wd2" y="hd2"/>
                </a:cxn>
                <a:cxn ang="5400000">
                  <a:pos x="wd2" y="hd2"/>
                </a:cxn>
                <a:cxn ang="10800000">
                  <a:pos x="wd2" y="hd2"/>
                </a:cxn>
                <a:cxn ang="16200000">
                  <a:pos x="wd2" y="hd2"/>
                </a:cxn>
              </a:cxnLst>
              <a:rect l="0" t="0" r="r" b="b"/>
              <a:pathLst>
                <a:path w="21600" h="21600" extrusionOk="0">
                  <a:moveTo>
                    <a:pt x="18900" y="15429"/>
                  </a:moveTo>
                  <a:lnTo>
                    <a:pt x="2700" y="15429"/>
                  </a:lnTo>
                  <a:lnTo>
                    <a:pt x="2700" y="2057"/>
                  </a:lnTo>
                  <a:lnTo>
                    <a:pt x="18900" y="2057"/>
                  </a:lnTo>
                  <a:cubicBezTo>
                    <a:pt x="18900" y="2057"/>
                    <a:pt x="18900" y="15429"/>
                    <a:pt x="18900" y="15429"/>
                  </a:cubicBezTo>
                  <a:close/>
                  <a:moveTo>
                    <a:pt x="18900" y="0"/>
                  </a:moveTo>
                  <a:lnTo>
                    <a:pt x="2700" y="0"/>
                  </a:lnTo>
                  <a:cubicBezTo>
                    <a:pt x="1954" y="0"/>
                    <a:pt x="1350" y="922"/>
                    <a:pt x="1350" y="2057"/>
                  </a:cubicBezTo>
                  <a:cubicBezTo>
                    <a:pt x="1350" y="2057"/>
                    <a:pt x="1350" y="17486"/>
                    <a:pt x="1364" y="17486"/>
                  </a:cubicBezTo>
                  <a:lnTo>
                    <a:pt x="20235" y="17486"/>
                  </a:lnTo>
                  <a:cubicBezTo>
                    <a:pt x="20250" y="17486"/>
                    <a:pt x="20250" y="2057"/>
                    <a:pt x="20250" y="2057"/>
                  </a:cubicBezTo>
                  <a:cubicBezTo>
                    <a:pt x="20250" y="922"/>
                    <a:pt x="19646" y="0"/>
                    <a:pt x="18900" y="0"/>
                  </a:cubicBezTo>
                  <a:close/>
                  <a:moveTo>
                    <a:pt x="20250" y="21600"/>
                  </a:moveTo>
                  <a:lnTo>
                    <a:pt x="1350" y="21600"/>
                  </a:lnTo>
                  <a:cubicBezTo>
                    <a:pt x="604" y="21600"/>
                    <a:pt x="0" y="20679"/>
                    <a:pt x="0" y="19543"/>
                  </a:cubicBezTo>
                  <a:lnTo>
                    <a:pt x="0" y="18514"/>
                  </a:lnTo>
                  <a:lnTo>
                    <a:pt x="8775" y="18514"/>
                  </a:lnTo>
                  <a:lnTo>
                    <a:pt x="8775" y="19543"/>
                  </a:lnTo>
                  <a:lnTo>
                    <a:pt x="12825" y="19543"/>
                  </a:lnTo>
                  <a:lnTo>
                    <a:pt x="12825" y="18514"/>
                  </a:lnTo>
                  <a:lnTo>
                    <a:pt x="21600" y="18514"/>
                  </a:lnTo>
                  <a:lnTo>
                    <a:pt x="21600" y="19543"/>
                  </a:lnTo>
                  <a:cubicBezTo>
                    <a:pt x="21600" y="20679"/>
                    <a:pt x="20995" y="21600"/>
                    <a:pt x="20250" y="21600"/>
                  </a:cubicBezTo>
                  <a:cubicBezTo>
                    <a:pt x="20250" y="21600"/>
                    <a:pt x="20250" y="21600"/>
                    <a:pt x="20250" y="2160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46" name="Shape 11766"/>
            <p:cNvSpPr/>
            <p:nvPr userDrawn="1"/>
          </p:nvSpPr>
          <p:spPr>
            <a:xfrm>
              <a:off x="5303219" y="207855"/>
              <a:ext cx="528648" cy="318975"/>
            </a:xfrm>
            <a:custGeom>
              <a:avLst/>
              <a:gdLst/>
              <a:ahLst/>
              <a:cxnLst>
                <a:cxn ang="0">
                  <a:pos x="wd2" y="hd2"/>
                </a:cxn>
                <a:cxn ang="5400000">
                  <a:pos x="wd2" y="hd2"/>
                </a:cxn>
                <a:cxn ang="10800000">
                  <a:pos x="wd2" y="hd2"/>
                </a:cxn>
                <a:cxn ang="16200000">
                  <a:pos x="wd2" y="hd2"/>
                </a:cxn>
              </a:cxnLst>
              <a:rect l="0" t="0" r="r" b="b"/>
              <a:pathLst>
                <a:path w="21411" h="21289" extrusionOk="0">
                  <a:moveTo>
                    <a:pt x="5099" y="1723"/>
                  </a:moveTo>
                  <a:lnTo>
                    <a:pt x="3700" y="16273"/>
                  </a:lnTo>
                  <a:lnTo>
                    <a:pt x="16313" y="19565"/>
                  </a:lnTo>
                  <a:lnTo>
                    <a:pt x="17712" y="5015"/>
                  </a:lnTo>
                  <a:cubicBezTo>
                    <a:pt x="17712" y="5015"/>
                    <a:pt x="5099" y="1723"/>
                    <a:pt x="5099" y="1723"/>
                  </a:cubicBezTo>
                  <a:close/>
                  <a:moveTo>
                    <a:pt x="2757" y="5906"/>
                  </a:moveTo>
                  <a:lnTo>
                    <a:pt x="2258" y="11102"/>
                  </a:lnTo>
                  <a:cubicBezTo>
                    <a:pt x="2230" y="11390"/>
                    <a:pt x="2349" y="11659"/>
                    <a:pt x="2523" y="11704"/>
                  </a:cubicBezTo>
                  <a:cubicBezTo>
                    <a:pt x="2697" y="11750"/>
                    <a:pt x="2861" y="11554"/>
                    <a:pt x="2889" y="11267"/>
                  </a:cubicBezTo>
                  <a:lnTo>
                    <a:pt x="3388" y="6071"/>
                  </a:lnTo>
                  <a:cubicBezTo>
                    <a:pt x="3416" y="5784"/>
                    <a:pt x="3297" y="5514"/>
                    <a:pt x="3123" y="5469"/>
                  </a:cubicBezTo>
                  <a:cubicBezTo>
                    <a:pt x="2949" y="5423"/>
                    <a:pt x="2785" y="5619"/>
                    <a:pt x="2757" y="5906"/>
                  </a:cubicBezTo>
                  <a:close/>
                  <a:moveTo>
                    <a:pt x="19585" y="12429"/>
                  </a:moveTo>
                  <a:cubicBezTo>
                    <a:pt x="19668" y="11568"/>
                    <a:pt x="19311" y="10759"/>
                    <a:pt x="18789" y="10623"/>
                  </a:cubicBezTo>
                  <a:cubicBezTo>
                    <a:pt x="18266" y="10487"/>
                    <a:pt x="17776" y="11074"/>
                    <a:pt x="17693" y="11935"/>
                  </a:cubicBezTo>
                  <a:cubicBezTo>
                    <a:pt x="17610" y="12796"/>
                    <a:pt x="17967" y="13604"/>
                    <a:pt x="18489" y="13741"/>
                  </a:cubicBezTo>
                  <a:cubicBezTo>
                    <a:pt x="19012" y="13877"/>
                    <a:pt x="19502" y="13289"/>
                    <a:pt x="19585" y="12429"/>
                  </a:cubicBezTo>
                  <a:close/>
                  <a:moveTo>
                    <a:pt x="21396" y="7042"/>
                  </a:moveTo>
                  <a:lnTo>
                    <a:pt x="20197" y="19513"/>
                  </a:lnTo>
                  <a:cubicBezTo>
                    <a:pt x="20087" y="20661"/>
                    <a:pt x="19433" y="21444"/>
                    <a:pt x="18736" y="21262"/>
                  </a:cubicBezTo>
                  <a:lnTo>
                    <a:pt x="1078" y="16653"/>
                  </a:lnTo>
                  <a:cubicBezTo>
                    <a:pt x="381" y="16472"/>
                    <a:pt x="-94" y="15394"/>
                    <a:pt x="16" y="14246"/>
                  </a:cubicBezTo>
                  <a:lnTo>
                    <a:pt x="1215" y="1775"/>
                  </a:lnTo>
                  <a:cubicBezTo>
                    <a:pt x="1325" y="627"/>
                    <a:pt x="1979" y="-156"/>
                    <a:pt x="2676" y="26"/>
                  </a:cubicBezTo>
                  <a:lnTo>
                    <a:pt x="20334" y="4635"/>
                  </a:lnTo>
                  <a:cubicBezTo>
                    <a:pt x="21031" y="4816"/>
                    <a:pt x="21506" y="5894"/>
                    <a:pt x="21396" y="7042"/>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47" name="Shape 11772"/>
            <p:cNvSpPr/>
            <p:nvPr userDrawn="1"/>
          </p:nvSpPr>
          <p:spPr>
            <a:xfrm>
              <a:off x="3340264" y="97145"/>
              <a:ext cx="351093" cy="502012"/>
            </a:xfrm>
            <a:custGeom>
              <a:avLst/>
              <a:gdLst/>
              <a:ahLst/>
              <a:cxnLst>
                <a:cxn ang="0">
                  <a:pos x="wd2" y="hd2"/>
                </a:cxn>
                <a:cxn ang="5400000">
                  <a:pos x="wd2" y="hd2"/>
                </a:cxn>
                <a:cxn ang="10800000">
                  <a:pos x="wd2" y="hd2"/>
                </a:cxn>
                <a:cxn ang="16200000">
                  <a:pos x="wd2" y="hd2"/>
                </a:cxn>
              </a:cxnLst>
              <a:rect l="0" t="0" r="r" b="b"/>
              <a:pathLst>
                <a:path w="21451" h="21511" extrusionOk="0">
                  <a:moveTo>
                    <a:pt x="18683" y="0"/>
                  </a:moveTo>
                  <a:lnTo>
                    <a:pt x="17079" y="1668"/>
                  </a:lnTo>
                  <a:cubicBezTo>
                    <a:pt x="17015" y="1638"/>
                    <a:pt x="16700" y="1488"/>
                    <a:pt x="16700" y="1488"/>
                  </a:cubicBezTo>
                  <a:lnTo>
                    <a:pt x="15441" y="2801"/>
                  </a:lnTo>
                  <a:lnTo>
                    <a:pt x="15820" y="2981"/>
                  </a:lnTo>
                  <a:lnTo>
                    <a:pt x="15441" y="3375"/>
                  </a:lnTo>
                  <a:lnTo>
                    <a:pt x="2730" y="16587"/>
                  </a:lnTo>
                  <a:cubicBezTo>
                    <a:pt x="2279" y="17056"/>
                    <a:pt x="509" y="19614"/>
                    <a:pt x="586" y="20489"/>
                  </a:cubicBezTo>
                  <a:cubicBezTo>
                    <a:pt x="597" y="20614"/>
                    <a:pt x="646" y="20706"/>
                    <a:pt x="742" y="20751"/>
                  </a:cubicBezTo>
                  <a:cubicBezTo>
                    <a:pt x="1508" y="21113"/>
                    <a:pt x="4988" y="18432"/>
                    <a:pt x="5504" y="17895"/>
                  </a:cubicBezTo>
                  <a:lnTo>
                    <a:pt x="18209" y="4684"/>
                  </a:lnTo>
                  <a:lnTo>
                    <a:pt x="18588" y="4289"/>
                  </a:lnTo>
                  <a:lnTo>
                    <a:pt x="18984" y="4477"/>
                  </a:lnTo>
                  <a:lnTo>
                    <a:pt x="14043" y="9610"/>
                  </a:lnTo>
                  <a:lnTo>
                    <a:pt x="14611" y="9879"/>
                  </a:lnTo>
                  <a:lnTo>
                    <a:pt x="20810" y="3434"/>
                  </a:lnTo>
                  <a:cubicBezTo>
                    <a:pt x="20810" y="3434"/>
                    <a:pt x="20191" y="3144"/>
                    <a:pt x="19847" y="2981"/>
                  </a:cubicBezTo>
                  <a:lnTo>
                    <a:pt x="21451" y="1313"/>
                  </a:lnTo>
                  <a:cubicBezTo>
                    <a:pt x="21451" y="1313"/>
                    <a:pt x="18683" y="0"/>
                    <a:pt x="18683" y="0"/>
                  </a:cubicBezTo>
                  <a:close/>
                  <a:moveTo>
                    <a:pt x="586" y="20489"/>
                  </a:moveTo>
                  <a:cubicBezTo>
                    <a:pt x="585" y="20448"/>
                    <a:pt x="574" y="20416"/>
                    <a:pt x="580" y="20368"/>
                  </a:cubicBezTo>
                  <a:lnTo>
                    <a:pt x="319" y="20638"/>
                  </a:lnTo>
                  <a:cubicBezTo>
                    <a:pt x="213" y="20748"/>
                    <a:pt x="-149" y="21394"/>
                    <a:pt x="68" y="21497"/>
                  </a:cubicBezTo>
                  <a:cubicBezTo>
                    <a:pt x="286" y="21600"/>
                    <a:pt x="1004" y="21123"/>
                    <a:pt x="1110" y="21013"/>
                  </a:cubicBezTo>
                  <a:lnTo>
                    <a:pt x="1371" y="20739"/>
                  </a:lnTo>
                  <a:cubicBezTo>
                    <a:pt x="1093" y="20840"/>
                    <a:pt x="868" y="20874"/>
                    <a:pt x="731" y="20810"/>
                  </a:cubicBezTo>
                  <a:cubicBezTo>
                    <a:pt x="624" y="20759"/>
                    <a:pt x="588" y="20638"/>
                    <a:pt x="586" y="20489"/>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sp>
          <p:nvSpPr>
            <p:cNvPr id="248" name="Shape 11777"/>
            <p:cNvSpPr/>
            <p:nvPr userDrawn="1"/>
          </p:nvSpPr>
          <p:spPr>
            <a:xfrm>
              <a:off x="2713287" y="-30687"/>
              <a:ext cx="442702" cy="294265"/>
            </a:xfrm>
            <a:custGeom>
              <a:avLst/>
              <a:gdLst/>
              <a:ahLst/>
              <a:cxnLst>
                <a:cxn ang="0">
                  <a:pos x="wd2" y="hd2"/>
                </a:cxn>
                <a:cxn ang="5400000">
                  <a:pos x="wd2" y="hd2"/>
                </a:cxn>
                <a:cxn ang="10800000">
                  <a:pos x="wd2" y="hd2"/>
                </a:cxn>
                <a:cxn ang="16200000">
                  <a:pos x="wd2" y="hd2"/>
                </a:cxn>
              </a:cxnLst>
              <a:rect l="0" t="0" r="r" b="b"/>
              <a:pathLst>
                <a:path w="21600" h="21423" extrusionOk="0">
                  <a:moveTo>
                    <a:pt x="17523" y="7527"/>
                  </a:moveTo>
                  <a:lnTo>
                    <a:pt x="16892" y="5510"/>
                  </a:lnTo>
                  <a:lnTo>
                    <a:pt x="16892" y="5510"/>
                  </a:lnTo>
                  <a:cubicBezTo>
                    <a:pt x="16891" y="5509"/>
                    <a:pt x="16891" y="5507"/>
                    <a:pt x="16891" y="5505"/>
                  </a:cubicBezTo>
                  <a:cubicBezTo>
                    <a:pt x="16543" y="4391"/>
                    <a:pt x="13689" y="5277"/>
                    <a:pt x="10517" y="7484"/>
                  </a:cubicBezTo>
                  <a:cubicBezTo>
                    <a:pt x="7344" y="9692"/>
                    <a:pt x="5056" y="12384"/>
                    <a:pt x="5404" y="13498"/>
                  </a:cubicBezTo>
                  <a:cubicBezTo>
                    <a:pt x="5404" y="13499"/>
                    <a:pt x="5405" y="13501"/>
                    <a:pt x="5405" y="13502"/>
                  </a:cubicBezTo>
                  <a:lnTo>
                    <a:pt x="5405" y="13503"/>
                  </a:lnTo>
                  <a:lnTo>
                    <a:pt x="5495" y="13791"/>
                  </a:lnTo>
                  <a:lnTo>
                    <a:pt x="0" y="14107"/>
                  </a:lnTo>
                  <a:lnTo>
                    <a:pt x="8178" y="0"/>
                  </a:lnTo>
                  <a:lnTo>
                    <a:pt x="21600" y="1182"/>
                  </a:lnTo>
                  <a:cubicBezTo>
                    <a:pt x="21600" y="1182"/>
                    <a:pt x="17523" y="7527"/>
                    <a:pt x="17523" y="7527"/>
                  </a:cubicBezTo>
                  <a:close/>
                  <a:moveTo>
                    <a:pt x="5685" y="19621"/>
                  </a:moveTo>
                  <a:cubicBezTo>
                    <a:pt x="5884" y="20257"/>
                    <a:pt x="5703" y="21011"/>
                    <a:pt x="5280" y="21306"/>
                  </a:cubicBezTo>
                  <a:cubicBezTo>
                    <a:pt x="4857" y="21600"/>
                    <a:pt x="4353" y="21323"/>
                    <a:pt x="4154" y="20686"/>
                  </a:cubicBezTo>
                  <a:cubicBezTo>
                    <a:pt x="4021" y="20261"/>
                    <a:pt x="4061" y="19785"/>
                    <a:pt x="4227" y="19427"/>
                  </a:cubicBezTo>
                  <a:lnTo>
                    <a:pt x="2645" y="14366"/>
                  </a:lnTo>
                  <a:lnTo>
                    <a:pt x="3561" y="14314"/>
                  </a:lnTo>
                  <a:lnTo>
                    <a:pt x="4992" y="18894"/>
                  </a:lnTo>
                  <a:cubicBezTo>
                    <a:pt x="5283" y="18935"/>
                    <a:pt x="5552" y="19195"/>
                    <a:pt x="5685" y="19621"/>
                  </a:cubicBezTo>
                  <a:close/>
                  <a:moveTo>
                    <a:pt x="17927" y="11804"/>
                  </a:moveTo>
                  <a:lnTo>
                    <a:pt x="16207" y="6303"/>
                  </a:lnTo>
                  <a:cubicBezTo>
                    <a:pt x="15632" y="6170"/>
                    <a:pt x="13695" y="6675"/>
                    <a:pt x="10877" y="8636"/>
                  </a:cubicBezTo>
                  <a:cubicBezTo>
                    <a:pt x="8057" y="10598"/>
                    <a:pt x="6553" y="12487"/>
                    <a:pt x="6252" y="13230"/>
                  </a:cubicBezTo>
                  <a:lnTo>
                    <a:pt x="7971" y="18731"/>
                  </a:lnTo>
                  <a:cubicBezTo>
                    <a:pt x="7971" y="18731"/>
                    <a:pt x="17927" y="11804"/>
                    <a:pt x="17927" y="11804"/>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49" name="Shape 11789"/>
            <p:cNvSpPr/>
            <p:nvPr userDrawn="1"/>
          </p:nvSpPr>
          <p:spPr>
            <a:xfrm>
              <a:off x="8944807" y="-38443"/>
              <a:ext cx="638367" cy="388091"/>
            </a:xfrm>
            <a:custGeom>
              <a:avLst/>
              <a:gdLst/>
              <a:ahLst/>
              <a:cxnLst>
                <a:cxn ang="0">
                  <a:pos x="wd2" y="hd2"/>
                </a:cxn>
                <a:cxn ang="5400000">
                  <a:pos x="wd2" y="hd2"/>
                </a:cxn>
                <a:cxn ang="10800000">
                  <a:pos x="wd2" y="hd2"/>
                </a:cxn>
                <a:cxn ang="16200000">
                  <a:pos x="wd2" y="hd2"/>
                </a:cxn>
              </a:cxnLst>
              <a:rect l="0" t="0" r="r" b="b"/>
              <a:pathLst>
                <a:path w="21600" h="21600" extrusionOk="0">
                  <a:moveTo>
                    <a:pt x="0" y="14177"/>
                  </a:moveTo>
                  <a:cubicBezTo>
                    <a:pt x="2527" y="15134"/>
                    <a:pt x="4222" y="12910"/>
                    <a:pt x="5702" y="10575"/>
                  </a:cubicBezTo>
                  <a:cubicBezTo>
                    <a:pt x="6408" y="13676"/>
                    <a:pt x="7362" y="16803"/>
                    <a:pt x="9837" y="17741"/>
                  </a:cubicBezTo>
                  <a:cubicBezTo>
                    <a:pt x="12287" y="18668"/>
                    <a:pt x="13976" y="16590"/>
                    <a:pt x="15426" y="14335"/>
                  </a:cubicBezTo>
                  <a:cubicBezTo>
                    <a:pt x="16134" y="17472"/>
                    <a:pt x="17076" y="20652"/>
                    <a:pt x="19580" y="21600"/>
                  </a:cubicBezTo>
                  <a:lnTo>
                    <a:pt x="19844" y="19777"/>
                  </a:lnTo>
                  <a:cubicBezTo>
                    <a:pt x="17724" y="18974"/>
                    <a:pt x="17025" y="16203"/>
                    <a:pt x="16319" y="12948"/>
                  </a:cubicBezTo>
                  <a:cubicBezTo>
                    <a:pt x="17841" y="10489"/>
                    <a:pt x="19206" y="8437"/>
                    <a:pt x="21352" y="9250"/>
                  </a:cubicBezTo>
                  <a:lnTo>
                    <a:pt x="21600" y="7421"/>
                  </a:lnTo>
                  <a:cubicBezTo>
                    <a:pt x="19073" y="6464"/>
                    <a:pt x="17365" y="8691"/>
                    <a:pt x="15886" y="11025"/>
                  </a:cubicBezTo>
                  <a:cubicBezTo>
                    <a:pt x="15180" y="7926"/>
                    <a:pt x="14217" y="4820"/>
                    <a:pt x="11744" y="3883"/>
                  </a:cubicBezTo>
                  <a:cubicBezTo>
                    <a:pt x="9288" y="2954"/>
                    <a:pt x="7622" y="5034"/>
                    <a:pt x="6170" y="7294"/>
                  </a:cubicBezTo>
                  <a:cubicBezTo>
                    <a:pt x="5461" y="4152"/>
                    <a:pt x="4515" y="950"/>
                    <a:pt x="2007" y="0"/>
                  </a:cubicBezTo>
                  <a:cubicBezTo>
                    <a:pt x="2007" y="0"/>
                    <a:pt x="1755" y="1827"/>
                    <a:pt x="1755" y="1827"/>
                  </a:cubicBezTo>
                  <a:cubicBezTo>
                    <a:pt x="3881" y="2632"/>
                    <a:pt x="4569" y="5413"/>
                    <a:pt x="5277" y="8681"/>
                  </a:cubicBezTo>
                  <a:cubicBezTo>
                    <a:pt x="3758" y="11134"/>
                    <a:pt x="2389" y="13165"/>
                    <a:pt x="247" y="12354"/>
                  </a:cubicBezTo>
                  <a:lnTo>
                    <a:pt x="0" y="14177"/>
                  </a:lnTo>
                  <a:close/>
                  <a:moveTo>
                    <a:pt x="608" y="11260"/>
                  </a:moveTo>
                  <a:cubicBezTo>
                    <a:pt x="982" y="11395"/>
                    <a:pt x="1324" y="11420"/>
                    <a:pt x="1648" y="11361"/>
                  </a:cubicBezTo>
                  <a:cubicBezTo>
                    <a:pt x="1648" y="11361"/>
                    <a:pt x="2736" y="3679"/>
                    <a:pt x="2736" y="3679"/>
                  </a:cubicBezTo>
                  <a:cubicBezTo>
                    <a:pt x="2461" y="3396"/>
                    <a:pt x="2144" y="3178"/>
                    <a:pt x="1771" y="3033"/>
                  </a:cubicBezTo>
                  <a:lnTo>
                    <a:pt x="608" y="11260"/>
                  </a:lnTo>
                  <a:close/>
                  <a:moveTo>
                    <a:pt x="2743" y="10793"/>
                  </a:moveTo>
                  <a:cubicBezTo>
                    <a:pt x="3150" y="10493"/>
                    <a:pt x="3533" y="10048"/>
                    <a:pt x="3917" y="9511"/>
                  </a:cubicBezTo>
                  <a:lnTo>
                    <a:pt x="4287" y="6924"/>
                  </a:lnTo>
                  <a:cubicBezTo>
                    <a:pt x="4087" y="6170"/>
                    <a:pt x="3864" y="5496"/>
                    <a:pt x="3579" y="4938"/>
                  </a:cubicBezTo>
                  <a:lnTo>
                    <a:pt x="2743" y="10793"/>
                  </a:lnTo>
                  <a:close/>
                  <a:moveTo>
                    <a:pt x="6595" y="9188"/>
                  </a:moveTo>
                  <a:cubicBezTo>
                    <a:pt x="8063" y="6828"/>
                    <a:pt x="9414" y="4924"/>
                    <a:pt x="11495" y="5712"/>
                  </a:cubicBezTo>
                  <a:cubicBezTo>
                    <a:pt x="13593" y="6506"/>
                    <a:pt x="14292" y="9219"/>
                    <a:pt x="14990" y="12431"/>
                  </a:cubicBezTo>
                  <a:cubicBezTo>
                    <a:pt x="13526" y="14784"/>
                    <a:pt x="12177" y="16704"/>
                    <a:pt x="10101" y="15917"/>
                  </a:cubicBezTo>
                  <a:cubicBezTo>
                    <a:pt x="8003" y="15123"/>
                    <a:pt x="7294" y="12399"/>
                    <a:pt x="6595" y="9188"/>
                  </a:cubicBezTo>
                  <a:close/>
                  <a:moveTo>
                    <a:pt x="7938" y="11422"/>
                  </a:moveTo>
                  <a:cubicBezTo>
                    <a:pt x="8176" y="12303"/>
                    <a:pt x="8447" y="13084"/>
                    <a:pt x="8788" y="13733"/>
                  </a:cubicBezTo>
                  <a:lnTo>
                    <a:pt x="9770" y="6683"/>
                  </a:lnTo>
                  <a:cubicBezTo>
                    <a:pt x="9292" y="7022"/>
                    <a:pt x="8844" y="7536"/>
                    <a:pt x="8395" y="8157"/>
                  </a:cubicBezTo>
                  <a:lnTo>
                    <a:pt x="7938" y="11422"/>
                  </a:lnTo>
                  <a:close/>
                  <a:moveTo>
                    <a:pt x="9753" y="14444"/>
                  </a:moveTo>
                  <a:cubicBezTo>
                    <a:pt x="9947" y="14585"/>
                    <a:pt x="10156" y="14700"/>
                    <a:pt x="10391" y="14785"/>
                  </a:cubicBezTo>
                  <a:cubicBezTo>
                    <a:pt x="10509" y="14829"/>
                    <a:pt x="10624" y="14858"/>
                    <a:pt x="10737" y="14880"/>
                  </a:cubicBezTo>
                  <a:lnTo>
                    <a:pt x="11912" y="6809"/>
                  </a:lnTo>
                  <a:cubicBezTo>
                    <a:pt x="11804" y="6751"/>
                    <a:pt x="11691" y="6700"/>
                    <a:pt x="11572" y="6657"/>
                  </a:cubicBezTo>
                  <a:cubicBezTo>
                    <a:pt x="11338" y="6572"/>
                    <a:pt x="11118" y="6530"/>
                    <a:pt x="10904" y="6522"/>
                  </a:cubicBezTo>
                  <a:lnTo>
                    <a:pt x="9753" y="14444"/>
                  </a:lnTo>
                  <a:close/>
                  <a:moveTo>
                    <a:pt x="11819" y="15088"/>
                  </a:moveTo>
                  <a:cubicBezTo>
                    <a:pt x="12255" y="14876"/>
                    <a:pt x="12659" y="14511"/>
                    <a:pt x="13056" y="14038"/>
                  </a:cubicBezTo>
                  <a:lnTo>
                    <a:pt x="13679" y="9709"/>
                  </a:lnTo>
                  <a:cubicBezTo>
                    <a:pt x="13451" y="9006"/>
                    <a:pt x="13187" y="8394"/>
                    <a:pt x="12852" y="7898"/>
                  </a:cubicBezTo>
                  <a:lnTo>
                    <a:pt x="11819" y="15088"/>
                  </a:lnTo>
                  <a:close/>
                  <a:moveTo>
                    <a:pt x="17315" y="14655"/>
                  </a:moveTo>
                  <a:cubicBezTo>
                    <a:pt x="17522" y="15364"/>
                    <a:pt x="17751" y="15987"/>
                    <a:pt x="18038" y="16501"/>
                  </a:cubicBezTo>
                  <a:lnTo>
                    <a:pt x="18774" y="10835"/>
                  </a:lnTo>
                  <a:cubicBezTo>
                    <a:pt x="18379" y="11153"/>
                    <a:pt x="18008" y="11606"/>
                    <a:pt x="17639" y="12150"/>
                  </a:cubicBezTo>
                  <a:lnTo>
                    <a:pt x="17315" y="14655"/>
                  </a:lnTo>
                  <a:close/>
                  <a:moveTo>
                    <a:pt x="19142" y="17799"/>
                  </a:moveTo>
                  <a:cubicBezTo>
                    <a:pt x="19411" y="18060"/>
                    <a:pt x="19719" y="18258"/>
                    <a:pt x="20080" y="18383"/>
                  </a:cubicBezTo>
                  <a:lnTo>
                    <a:pt x="21155" y="10467"/>
                  </a:lnTo>
                  <a:cubicBezTo>
                    <a:pt x="20792" y="10352"/>
                    <a:pt x="20458" y="10341"/>
                    <a:pt x="20145" y="10409"/>
                  </a:cubicBezTo>
                  <a:cubicBezTo>
                    <a:pt x="20145" y="10409"/>
                    <a:pt x="19142" y="17799"/>
                    <a:pt x="19142" y="17799"/>
                  </a:cubicBezTo>
                  <a:close/>
                </a:path>
              </a:pathLst>
            </a:custGeom>
            <a:solidFill>
              <a:schemeClr val="bg1">
                <a:lumMod val="85000"/>
              </a:schemeClr>
            </a:solidFill>
            <a:ln w="12700" cap="flat">
              <a:noFill/>
              <a:miter lim="400000"/>
            </a:ln>
            <a:effectLst/>
          </p:spPr>
          <p:txBody>
            <a:bodyPr wrap="square" lIns="0" tIns="0" rIns="0" bIns="0" numCol="1" anchor="t">
              <a:noAutofit/>
            </a:bodyPr>
            <a:lstStyle/>
            <a:p>
              <a:endParaRPr sz="2472"/>
            </a:p>
          </p:txBody>
        </p:sp>
        <p:sp>
          <p:nvSpPr>
            <p:cNvPr id="250" name="Shape 11802"/>
            <p:cNvSpPr/>
            <p:nvPr userDrawn="1"/>
          </p:nvSpPr>
          <p:spPr>
            <a:xfrm>
              <a:off x="7077173" y="-84033"/>
              <a:ext cx="183071" cy="195917"/>
            </a:xfrm>
            <a:custGeom>
              <a:avLst/>
              <a:gdLst/>
              <a:ahLst/>
              <a:cxnLst>
                <a:cxn ang="0">
                  <a:pos x="wd2" y="hd2"/>
                </a:cxn>
                <a:cxn ang="5400000">
                  <a:pos x="wd2" y="hd2"/>
                </a:cxn>
                <a:cxn ang="10800000">
                  <a:pos x="wd2" y="hd2"/>
                </a:cxn>
                <a:cxn ang="16200000">
                  <a:pos x="wd2" y="hd2"/>
                </a:cxn>
              </a:cxnLst>
              <a:rect l="0" t="0" r="r" b="b"/>
              <a:pathLst>
                <a:path w="19372" h="21028" extrusionOk="0">
                  <a:moveTo>
                    <a:pt x="11134" y="0"/>
                  </a:moveTo>
                  <a:cubicBezTo>
                    <a:pt x="10473" y="291"/>
                    <a:pt x="9829" y="670"/>
                    <a:pt x="9218" y="1133"/>
                  </a:cubicBezTo>
                  <a:cubicBezTo>
                    <a:pt x="8205" y="1900"/>
                    <a:pt x="7241" y="3000"/>
                    <a:pt x="7232" y="4263"/>
                  </a:cubicBezTo>
                  <a:cubicBezTo>
                    <a:pt x="7232" y="4376"/>
                    <a:pt x="7251" y="4474"/>
                    <a:pt x="7265" y="4578"/>
                  </a:cubicBezTo>
                  <a:lnTo>
                    <a:pt x="5151" y="2019"/>
                  </a:lnTo>
                  <a:cubicBezTo>
                    <a:pt x="5136" y="2030"/>
                    <a:pt x="5118" y="2042"/>
                    <a:pt x="5102" y="2053"/>
                  </a:cubicBezTo>
                  <a:cubicBezTo>
                    <a:pt x="5027" y="2106"/>
                    <a:pt x="4955" y="2159"/>
                    <a:pt x="4880" y="2213"/>
                  </a:cubicBezTo>
                  <a:lnTo>
                    <a:pt x="7423" y="5900"/>
                  </a:lnTo>
                  <a:cubicBezTo>
                    <a:pt x="4977" y="5414"/>
                    <a:pt x="2486" y="6475"/>
                    <a:pt x="1082" y="8857"/>
                  </a:cubicBezTo>
                  <a:cubicBezTo>
                    <a:pt x="-1074" y="12513"/>
                    <a:pt x="95" y="17729"/>
                    <a:pt x="3688" y="19976"/>
                  </a:cubicBezTo>
                  <a:cubicBezTo>
                    <a:pt x="6286" y="21600"/>
                    <a:pt x="9522" y="21245"/>
                    <a:pt x="12057" y="19586"/>
                  </a:cubicBezTo>
                  <a:cubicBezTo>
                    <a:pt x="14335" y="19918"/>
                    <a:pt x="16643" y="19169"/>
                    <a:pt x="18072" y="17172"/>
                  </a:cubicBezTo>
                  <a:cubicBezTo>
                    <a:pt x="20526" y="13741"/>
                    <a:pt x="19342" y="8581"/>
                    <a:pt x="15911" y="5901"/>
                  </a:cubicBezTo>
                  <a:cubicBezTo>
                    <a:pt x="14980" y="5173"/>
                    <a:pt x="13948" y="4703"/>
                    <a:pt x="12864" y="4562"/>
                  </a:cubicBezTo>
                  <a:cubicBezTo>
                    <a:pt x="12076" y="4459"/>
                    <a:pt x="11291" y="4541"/>
                    <a:pt x="10539" y="4763"/>
                  </a:cubicBezTo>
                  <a:cubicBezTo>
                    <a:pt x="10955" y="4092"/>
                    <a:pt x="11179" y="3259"/>
                    <a:pt x="11250" y="2443"/>
                  </a:cubicBezTo>
                  <a:cubicBezTo>
                    <a:pt x="11324" y="1599"/>
                    <a:pt x="11285" y="776"/>
                    <a:pt x="11134" y="0"/>
                  </a:cubicBezTo>
                  <a:close/>
                </a:path>
              </a:pathLst>
            </a:custGeom>
            <a:solidFill>
              <a:schemeClr val="bg1">
                <a:lumMod val="85000"/>
              </a:schemeClr>
            </a:solidFill>
            <a:ln w="12700" cap="flat">
              <a:noFill/>
              <a:miter lim="400000"/>
            </a:ln>
            <a:effectLst/>
          </p:spPr>
          <p:txBody>
            <a:bodyPr wrap="square" lIns="0" tIns="0" rIns="0" bIns="0" numCol="1" anchor="ctr">
              <a:noAutofit/>
            </a:bodyPr>
            <a:lstStyle/>
            <a:p>
              <a:endParaRPr sz="2472"/>
            </a:p>
          </p:txBody>
        </p:sp>
      </p:grpSp>
      <p:sp>
        <p:nvSpPr>
          <p:cNvPr id="190" name="副标题 2">
            <a:extLst>
              <a:ext uri="{FF2B5EF4-FFF2-40B4-BE49-F238E27FC236}">
                <a16:creationId xmlns:a16="http://schemas.microsoft.com/office/drawing/2014/main" id="{EE1AAB4B-DF48-4FED-80BB-58C8E71C5328}"/>
              </a:ext>
            </a:extLst>
          </p:cNvPr>
          <p:cNvSpPr>
            <a:spLocks noGrp="1"/>
          </p:cNvSpPr>
          <p:nvPr>
            <p:ph type="subTitle" idx="1"/>
          </p:nvPr>
        </p:nvSpPr>
        <p:spPr>
          <a:xfrm>
            <a:off x="669924" y="3177584"/>
            <a:ext cx="7855511" cy="558799"/>
          </a:xfrm>
          <a:prstGeom prst="rect">
            <a:avLst/>
          </a:prstGeom>
        </p:spPr>
        <p:txBody>
          <a:bodyPr anchor="ctr">
            <a:normAutofit/>
          </a:bodyPr>
          <a:lstStyle>
            <a:lvl1pPr marL="0" indent="0" algn="l">
              <a:buNone/>
              <a:defRPr sz="2000">
                <a:solidFill>
                  <a:schemeClr val="tx1"/>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zh-CN" altLang="en-US"/>
              <a:t>单击此处编辑母版副标题样式</a:t>
            </a:r>
            <a:endParaRPr lang="en-US" dirty="0"/>
          </a:p>
        </p:txBody>
      </p:sp>
      <p:sp>
        <p:nvSpPr>
          <p:cNvPr id="196" name="标题 1">
            <a:extLst>
              <a:ext uri="{FF2B5EF4-FFF2-40B4-BE49-F238E27FC236}">
                <a16:creationId xmlns:a16="http://schemas.microsoft.com/office/drawing/2014/main" id="{974411F9-F06C-4E9E-9973-A7F7728081B0}"/>
              </a:ext>
            </a:extLst>
          </p:cNvPr>
          <p:cNvSpPr>
            <a:spLocks noGrp="1"/>
          </p:cNvSpPr>
          <p:nvPr>
            <p:ph type="ctrTitle"/>
          </p:nvPr>
        </p:nvSpPr>
        <p:spPr>
          <a:xfrm>
            <a:off x="669924" y="2478993"/>
            <a:ext cx="7855511" cy="698591"/>
          </a:xfrm>
          <a:prstGeom prst="rect">
            <a:avLst/>
          </a:prstGeom>
        </p:spPr>
        <p:txBody>
          <a:bodyPr anchor="ctr">
            <a:normAutofit/>
          </a:bodyPr>
          <a:lstStyle>
            <a:lvl1pPr algn="l">
              <a:defRPr sz="4000">
                <a:solidFill>
                  <a:schemeClr val="tx1"/>
                </a:solidFill>
              </a:defRPr>
            </a:lvl1pPr>
          </a:lstStyle>
          <a:p>
            <a:r>
              <a:rPr lang="zh-CN" altLang="en-US"/>
              <a:t>单击此处编辑母版标题样式</a:t>
            </a:r>
            <a:endParaRPr lang="zh-CN" altLang="en-US" dirty="0"/>
          </a:p>
        </p:txBody>
      </p:sp>
      <p:sp>
        <p:nvSpPr>
          <p:cNvPr id="199" name="文本占位符 13">
            <a:extLst>
              <a:ext uri="{FF2B5EF4-FFF2-40B4-BE49-F238E27FC236}">
                <a16:creationId xmlns:a16="http://schemas.microsoft.com/office/drawing/2014/main" id="{FD5A8C4A-0F5B-4234-BFDD-7E49EACAB61F}"/>
              </a:ext>
            </a:extLst>
          </p:cNvPr>
          <p:cNvSpPr>
            <a:spLocks noGrp="1"/>
          </p:cNvSpPr>
          <p:nvPr>
            <p:ph type="body" sz="quarter" idx="11" hasCustomPrompt="1"/>
          </p:nvPr>
        </p:nvSpPr>
        <p:spPr>
          <a:xfrm>
            <a:off x="669924" y="4940892"/>
            <a:ext cx="7855511" cy="296271"/>
          </a:xfrm>
          <a:prstGeom prst="rect">
            <a:avLst/>
          </a:prstGeom>
        </p:spPr>
        <p:txBody>
          <a:bodyPr vert="horz" anchor="ctr">
            <a:noAutofit/>
          </a:bodyPr>
          <a:lstStyle>
            <a:lvl1pPr marL="0" indent="0" algn="l">
              <a:buNone/>
              <a:defRPr sz="1500" b="0">
                <a:solidFill>
                  <a:schemeClr val="tx1"/>
                </a:solidFill>
              </a:defRPr>
            </a:lvl1pPr>
            <a:lvl2pPr marL="457177" indent="0">
              <a:buNone/>
              <a:defRPr/>
            </a:lvl2pPr>
            <a:lvl3pPr marL="914353" indent="0">
              <a:buNone/>
              <a:defRPr/>
            </a:lvl3pPr>
            <a:lvl4pPr marL="1371531" indent="0">
              <a:buNone/>
              <a:defRPr/>
            </a:lvl4pPr>
            <a:lvl5pPr marL="1828709" indent="0">
              <a:buNone/>
              <a:defRPr/>
            </a:lvl5pPr>
          </a:lstStyle>
          <a:p>
            <a:pPr lvl="0"/>
            <a:r>
              <a:rPr lang="en-US" altLang="zh-CN" dirty="0"/>
              <a:t>Signature</a:t>
            </a:r>
          </a:p>
        </p:txBody>
      </p:sp>
      <p:sp>
        <p:nvSpPr>
          <p:cNvPr id="201" name="文本占位符 13">
            <a:extLst>
              <a:ext uri="{FF2B5EF4-FFF2-40B4-BE49-F238E27FC236}">
                <a16:creationId xmlns:a16="http://schemas.microsoft.com/office/drawing/2014/main" id="{7D459E19-FB02-4496-B894-ACB2D7F7B56C}"/>
              </a:ext>
            </a:extLst>
          </p:cNvPr>
          <p:cNvSpPr>
            <a:spLocks noGrp="1"/>
          </p:cNvSpPr>
          <p:nvPr>
            <p:ph type="body" sz="quarter" idx="12" hasCustomPrompt="1"/>
          </p:nvPr>
        </p:nvSpPr>
        <p:spPr>
          <a:xfrm>
            <a:off x="669924" y="5237163"/>
            <a:ext cx="7855511" cy="296271"/>
          </a:xfrm>
          <a:prstGeom prst="rect">
            <a:avLst/>
          </a:prstGeom>
        </p:spPr>
        <p:txBody>
          <a:bodyPr vert="horz" anchor="ctr">
            <a:noAutofit/>
          </a:bodyPr>
          <a:lstStyle>
            <a:lvl1pPr marL="0" indent="0" algn="l">
              <a:buNone/>
              <a:defRPr sz="1500" b="0">
                <a:solidFill>
                  <a:schemeClr val="tx1"/>
                </a:solidFill>
              </a:defRPr>
            </a:lvl1pPr>
            <a:lvl2pPr marL="457177" indent="0">
              <a:buNone/>
              <a:defRPr/>
            </a:lvl2pPr>
            <a:lvl3pPr marL="914353" indent="0">
              <a:buNone/>
              <a:defRPr/>
            </a:lvl3pPr>
            <a:lvl4pPr marL="1371531" indent="0">
              <a:buNone/>
              <a:defRPr/>
            </a:lvl4pPr>
            <a:lvl5pPr marL="1828709" indent="0">
              <a:buNone/>
              <a:defRPr/>
            </a:lvl5pPr>
          </a:lstStyle>
          <a:p>
            <a:pPr lvl="0"/>
            <a:r>
              <a:rPr lang="en-US" altLang="zh-CN" dirty="0"/>
              <a:t>Date</a:t>
            </a:r>
            <a:endParaRPr lang="zh-CN" altLang="en-US" dirty="0"/>
          </a:p>
        </p:txBody>
      </p:sp>
    </p:spTree>
    <p:extLst>
      <p:ext uri="{BB962C8B-B14F-4D97-AF65-F5344CB8AC3E}">
        <p14:creationId xmlns:p14="http://schemas.microsoft.com/office/powerpoint/2010/main" val="237935976"/>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lvl1pPr marL="342900" indent="-342900">
              <a:buClr>
                <a:srgbClr val="CC3300"/>
              </a:buClr>
              <a:buSzPct val="70000"/>
              <a:buFont typeface="Wingdings" panose="05000000000000000000" pitchFamily="2" charset="2"/>
              <a:buChar char="l"/>
              <a:defRPr>
                <a:latin typeface="华文楷体" panose="02010600040101010101" pitchFamily="2" charset="-122"/>
                <a:ea typeface="华文楷体" panose="02010600040101010101" pitchFamily="2" charset="-122"/>
              </a:defRPr>
            </a:lvl1pPr>
            <a:lvl2pPr>
              <a:defRPr sz="2600" b="1">
                <a:latin typeface="华文楷体" panose="02010600040101010101" pitchFamily="2" charset="-122"/>
                <a:ea typeface="华文楷体" panose="02010600040101010101" pitchFamily="2" charset="-122"/>
              </a:defRPr>
            </a:lvl2pPr>
            <a:lvl3pPr>
              <a:defRPr>
                <a:latin typeface="微软雅黑" panose="020B0503020204020204" pitchFamily="34" charset="-122"/>
                <a:ea typeface="微软雅黑" panose="020B0503020204020204" pitchFamily="34" charset="-122"/>
              </a:defRPr>
            </a:lvl3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
        <p:nvSpPr>
          <p:cNvPr id="4" name="Rectangle 4"/>
          <p:cNvSpPr>
            <a:spLocks noGrp="1" noChangeArrowheads="1"/>
          </p:cNvSpPr>
          <p:nvPr>
            <p:ph type="dt" sz="half" idx="10"/>
          </p:nvPr>
        </p:nvSpPr>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p:txBody>
          <a:bodyPr/>
          <a:lstStyle>
            <a:lvl1pPr>
              <a:defRPr/>
            </a:lvl1pPr>
          </a:lstStyle>
          <a:p>
            <a:pPr>
              <a:defRPr/>
            </a:pPr>
            <a:fld id="{B960C548-E3B1-4E26-8D1B-283FB1237A55}" type="slidenum">
              <a:rPr lang="zh-CN" altLang="en-US"/>
              <a:pPr>
                <a:defRPr/>
              </a:pPr>
              <a:t>‹#›</a:t>
            </a:fld>
            <a:endParaRPr lang="en-US" altLang="zh-CN"/>
          </a:p>
        </p:txBody>
      </p:sp>
    </p:spTree>
    <p:extLst>
      <p:ext uri="{BB962C8B-B14F-4D97-AF65-F5344CB8AC3E}">
        <p14:creationId xmlns:p14="http://schemas.microsoft.com/office/powerpoint/2010/main" val="2893652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
        <p:nvSpPr>
          <p:cNvPr id="3" name="日期占位符 2">
            <a:extLst>
              <a:ext uri="{FF2B5EF4-FFF2-40B4-BE49-F238E27FC236}">
                <a16:creationId xmlns:a16="http://schemas.microsoft.com/office/drawing/2014/main" id="{9888B6D7-9D3F-49D7-BACE-73A9D1149A74}"/>
              </a:ext>
            </a:extLst>
          </p:cNvPr>
          <p:cNvSpPr>
            <a:spLocks noGrp="1"/>
          </p:cNvSpPr>
          <p:nvPr>
            <p:ph type="dt" sz="half" idx="10"/>
          </p:nvPr>
        </p:nvSpPr>
        <p:spPr>
          <a:xfrm>
            <a:off x="5401733" y="6240463"/>
            <a:ext cx="1388536" cy="206381"/>
          </a:xfrm>
          <a:prstGeom prst="rect">
            <a:avLst/>
          </a:prstGeom>
        </p:spPr>
        <p:txBody>
          <a:bodyPr/>
          <a:lstStyle/>
          <a:p>
            <a:fld id="{6489D9C7-5DC6-4263-87FF-7C99F6FB63C3}" type="datetime1">
              <a:rPr lang="zh-CN" altLang="en-US" smtClean="0"/>
              <a:pPr/>
              <a:t>2024/6/24</a:t>
            </a:fld>
            <a:endParaRPr lang="zh-CN" altLang="en-US"/>
          </a:p>
        </p:txBody>
      </p:sp>
      <p:sp>
        <p:nvSpPr>
          <p:cNvPr id="4" name="页脚占位符 3">
            <a:extLst>
              <a:ext uri="{FF2B5EF4-FFF2-40B4-BE49-F238E27FC236}">
                <a16:creationId xmlns:a16="http://schemas.microsoft.com/office/drawing/2014/main" id="{7AC997A4-1DD8-4731-B9FD-42398A20FF85}"/>
              </a:ext>
            </a:extLst>
          </p:cNvPr>
          <p:cNvSpPr>
            <a:spLocks noGrp="1"/>
          </p:cNvSpPr>
          <p:nvPr>
            <p:ph type="ftr" sz="quarter" idx="11"/>
          </p:nvPr>
        </p:nvSpPr>
        <p:spPr>
          <a:xfrm>
            <a:off x="669925" y="6240463"/>
            <a:ext cx="4140201" cy="206381"/>
          </a:xfrm>
          <a:prstGeom prst="rect">
            <a:avLst/>
          </a:prstGeom>
        </p:spPr>
        <p:txBody>
          <a:bodyPr/>
          <a:lstStyle/>
          <a:p>
            <a:r>
              <a:rPr lang="en-US" altLang="zh-CN" dirty="0">
                <a:solidFill>
                  <a:schemeClr val="tx1"/>
                </a:solidFill>
              </a:rPr>
              <a:t>gyl@cufe.edu.cn</a:t>
            </a:r>
            <a:endParaRPr lang="zh-CN" altLang="en-US" dirty="0">
              <a:solidFill>
                <a:schemeClr val="tx1"/>
              </a:solidFill>
            </a:endParaRPr>
          </a:p>
        </p:txBody>
      </p:sp>
      <p:sp>
        <p:nvSpPr>
          <p:cNvPr id="5" name="灯片编号占位符 4">
            <a:extLst>
              <a:ext uri="{FF2B5EF4-FFF2-40B4-BE49-F238E27FC236}">
                <a16:creationId xmlns:a16="http://schemas.microsoft.com/office/drawing/2014/main" id="{DBA9825E-1876-42AD-ABCF-E0E100F351CA}"/>
              </a:ext>
            </a:extLst>
          </p:cNvPr>
          <p:cNvSpPr>
            <a:spLocks noGrp="1"/>
          </p:cNvSpPr>
          <p:nvPr>
            <p:ph type="sldNum" sz="quarter" idx="12"/>
          </p:nvPr>
        </p:nvSpPr>
        <p:spPr>
          <a:xfrm>
            <a:off x="8610600" y="6240463"/>
            <a:ext cx="2909888" cy="206381"/>
          </a:xfrm>
          <a:prstGeom prst="rect">
            <a:avLst/>
          </a:prstGeom>
        </p:spPr>
        <p:txBody>
          <a:bodyPr/>
          <a:lstStyle/>
          <a:p>
            <a:fld id="{5DD3DB80-B894-403A-B48E-6FDC1A72010E}" type="slidenum">
              <a:rPr lang="zh-CN" altLang="en-US" smtClean="0"/>
              <a:pPr/>
              <a:t>‹#›</a:t>
            </a:fld>
            <a:endParaRPr lang="zh-CN" altLang="en-US"/>
          </a:p>
        </p:txBody>
      </p:sp>
      <p:sp>
        <p:nvSpPr>
          <p:cNvPr id="6" name="标题 5">
            <a:extLst>
              <a:ext uri="{FF2B5EF4-FFF2-40B4-BE49-F238E27FC236}">
                <a16:creationId xmlns:a16="http://schemas.microsoft.com/office/drawing/2014/main" id="{D124F9DB-C87A-423F-9657-38C7A2901430}"/>
              </a:ext>
            </a:extLst>
          </p:cNvPr>
          <p:cNvSpPr>
            <a:spLocks noGrp="1"/>
          </p:cNvSpPr>
          <p:nvPr>
            <p:ph type="title" hasCustomPrompt="1"/>
          </p:nvPr>
        </p:nvSpPr>
        <p:spPr>
          <a:xfrm>
            <a:off x="1270317" y="240505"/>
            <a:ext cx="10850563" cy="742475"/>
          </a:xfrm>
          <a:prstGeom prst="rect">
            <a:avLst/>
          </a:prstGeom>
        </p:spPr>
        <p:txBody>
          <a:bodyPr/>
          <a:lstStyle>
            <a:lvl1pPr>
              <a:defRPr/>
            </a:lvl1pPr>
          </a:lstStyle>
          <a:p>
            <a:r>
              <a:rPr lang="en-US" altLang="zh-CN" dirty="0"/>
              <a:t>Click to edit Master title style</a:t>
            </a:r>
            <a:endParaRPr lang="zh-CN" altLang="en-US" dirty="0"/>
          </a:p>
        </p:txBody>
      </p:sp>
      <p:sp>
        <p:nvSpPr>
          <p:cNvPr id="8" name="内容占位符 7">
            <a:extLst>
              <a:ext uri="{FF2B5EF4-FFF2-40B4-BE49-F238E27FC236}">
                <a16:creationId xmlns:a16="http://schemas.microsoft.com/office/drawing/2014/main" id="{2070191C-4093-409C-8FD5-7369A79637AD}"/>
              </a:ext>
            </a:extLst>
          </p:cNvPr>
          <p:cNvSpPr>
            <a:spLocks noGrp="1"/>
          </p:cNvSpPr>
          <p:nvPr>
            <p:ph sz="quarter" idx="13" hasCustomPrompt="1"/>
          </p:nvPr>
        </p:nvSpPr>
        <p:spPr>
          <a:xfrm>
            <a:off x="669925" y="1130299"/>
            <a:ext cx="10850563" cy="5006975"/>
          </a:xfrm>
          <a:prstGeom prst="rect">
            <a:avLst/>
          </a:prstGeom>
        </p:spPr>
        <p:txBody>
          <a:bodyPr/>
          <a:lstStyle>
            <a:lvl1pPr>
              <a:defRPr/>
            </a:lvl1pPr>
            <a:lvl2pPr>
              <a:defRPr/>
            </a:lvl2pPr>
            <a:lvl3pPr>
              <a:defRPr/>
            </a:lvl3pPr>
            <a:lvl4pPr>
              <a:defRPr/>
            </a:lvl4pPr>
            <a:lvl5pPr>
              <a:defRPr/>
            </a:lvl5pPr>
          </a:lstStyle>
          <a:p>
            <a:pPr lvl="0"/>
            <a:r>
              <a:rPr lang="en-US" altLang="zh-CN" dirty="0"/>
              <a:t>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endParaRPr lang="zh-CN" altLang="en-US" dirty="0"/>
          </a:p>
        </p:txBody>
      </p:sp>
    </p:spTree>
    <p:extLst>
      <p:ext uri="{BB962C8B-B14F-4D97-AF65-F5344CB8AC3E}">
        <p14:creationId xmlns:p14="http://schemas.microsoft.com/office/powerpoint/2010/main" val="35106928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标注页">
    <p:spTree>
      <p:nvGrpSpPr>
        <p:cNvPr id="1" name=""/>
        <p:cNvGrpSpPr/>
        <p:nvPr/>
      </p:nvGrpSpPr>
      <p:grpSpPr>
        <a:xfrm>
          <a:off x="0" y="0"/>
          <a:ext cx="0" cy="0"/>
          <a:chOff x="0" y="0"/>
          <a:chExt cx="0" cy="0"/>
        </a:xfrm>
      </p:grpSpPr>
      <p:grpSp>
        <p:nvGrpSpPr>
          <p:cNvPr id="6" name="组合 5"/>
          <p:cNvGrpSpPr/>
          <p:nvPr userDrawn="1"/>
        </p:nvGrpSpPr>
        <p:grpSpPr>
          <a:xfrm>
            <a:off x="660400" y="311150"/>
            <a:ext cx="811819" cy="444500"/>
            <a:chOff x="468715" y="0"/>
            <a:chExt cx="2273094" cy="1244600"/>
          </a:xfrm>
        </p:grpSpPr>
        <p:sp>
          <p:nvSpPr>
            <p:cNvPr id="7" name="燕尾形 6"/>
            <p:cNvSpPr/>
            <p:nvPr/>
          </p:nvSpPr>
          <p:spPr>
            <a:xfrm>
              <a:off x="468715" y="193012"/>
              <a:ext cx="856285" cy="858575"/>
            </a:xfrm>
            <a:prstGeom prst="chevron">
              <a:avLst>
                <a:gd name="adj" fmla="val 4064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1885524" y="193012"/>
              <a:ext cx="856285" cy="858575"/>
            </a:xfrm>
            <a:prstGeom prst="chevron">
              <a:avLst>
                <a:gd name="adj" fmla="val 4064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燕尾形 8"/>
            <p:cNvSpPr/>
            <p:nvPr/>
          </p:nvSpPr>
          <p:spPr>
            <a:xfrm>
              <a:off x="903359" y="0"/>
              <a:ext cx="1241281" cy="1244600"/>
            </a:xfrm>
            <a:prstGeom prst="chevron">
              <a:avLst>
                <a:gd name="adj" fmla="val 4064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0" name="文本占位符 9"/>
          <p:cNvSpPr>
            <a:spLocks noGrp="1"/>
          </p:cNvSpPr>
          <p:nvPr>
            <p:ph type="body" sz="quarter" idx="10"/>
          </p:nvPr>
        </p:nvSpPr>
        <p:spPr>
          <a:xfrm>
            <a:off x="1650291" y="326766"/>
            <a:ext cx="3096000" cy="461665"/>
          </a:xfrm>
          <a:solidFill>
            <a:schemeClr val="bg1"/>
          </a:solidFill>
        </p:spPr>
        <p:txBody>
          <a:bodyPr wrap="square" rtlCol="0" anchor="ctr">
            <a:spAutoFit/>
          </a:bodyPr>
          <a:lstStyle>
            <a:lvl1pPr marL="0" indent="0" algn="l">
              <a:lnSpc>
                <a:spcPct val="100000"/>
              </a:lnSpc>
              <a:spcBef>
                <a:spcPts val="0"/>
              </a:spcBef>
              <a:buNone/>
              <a:defRPr lang="zh-CN" altLang="en-US" sz="2400" b="1" dirty="0" smtClean="0"/>
            </a:lvl1pPr>
          </a:lstStyle>
          <a:p>
            <a:pPr marL="0" lvl="0" algn="ctr"/>
            <a:r>
              <a:rPr lang="zh-CN" altLang="en-US"/>
              <a:t>单击此处编辑母版文本样式</a:t>
            </a:r>
          </a:p>
        </p:txBody>
      </p:sp>
      <p:sp>
        <p:nvSpPr>
          <p:cNvPr id="11" name="内容占位符 7">
            <a:extLst>
              <a:ext uri="{FF2B5EF4-FFF2-40B4-BE49-F238E27FC236}">
                <a16:creationId xmlns:a16="http://schemas.microsoft.com/office/drawing/2014/main" id="{2070191C-4093-409C-8FD5-7369A79637AD}"/>
              </a:ext>
            </a:extLst>
          </p:cNvPr>
          <p:cNvSpPr>
            <a:spLocks noGrp="1"/>
          </p:cNvSpPr>
          <p:nvPr>
            <p:ph sz="quarter" idx="13" hasCustomPrompt="1"/>
          </p:nvPr>
        </p:nvSpPr>
        <p:spPr>
          <a:xfrm>
            <a:off x="669925" y="1130299"/>
            <a:ext cx="10850563" cy="5006975"/>
          </a:xfrm>
          <a:prstGeom prst="rect">
            <a:avLst/>
          </a:prstGeom>
        </p:spPr>
        <p:txBody>
          <a:bodyPr/>
          <a:lstStyle>
            <a:lvl1pPr>
              <a:defRPr/>
            </a:lvl1pPr>
            <a:lvl2pPr>
              <a:defRPr/>
            </a:lvl2pPr>
            <a:lvl3pPr>
              <a:defRPr/>
            </a:lvl3pPr>
            <a:lvl4pPr>
              <a:defRPr/>
            </a:lvl4pPr>
            <a:lvl5pPr>
              <a:defRPr/>
            </a:lvl5pPr>
          </a:lstStyle>
          <a:p>
            <a:pPr lvl="0"/>
            <a:r>
              <a:rPr lang="en-US" altLang="zh-CN" dirty="0"/>
              <a:t>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endParaRPr lang="zh-CN" altLang="en-US" dirty="0"/>
          </a:p>
        </p:txBody>
      </p:sp>
    </p:spTree>
    <p:extLst>
      <p:ext uri="{BB962C8B-B14F-4D97-AF65-F5344CB8AC3E}">
        <p14:creationId xmlns:p14="http://schemas.microsoft.com/office/powerpoint/2010/main" val="6204340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自定义版式">
    <p:bg>
      <p:bgPr>
        <a:noFill/>
        <a:effectLst/>
      </p:bgPr>
    </p:bg>
    <p:spTree>
      <p:nvGrpSpPr>
        <p:cNvPr id="1" name=""/>
        <p:cNvGrpSpPr/>
        <p:nvPr/>
      </p:nvGrpSpPr>
      <p:grpSpPr>
        <a:xfrm>
          <a:off x="0" y="0"/>
          <a:ext cx="0" cy="0"/>
          <a:chOff x="0" y="0"/>
          <a:chExt cx="0" cy="0"/>
        </a:xfrm>
      </p:grpSpPr>
      <p:sp>
        <p:nvSpPr>
          <p:cNvPr id="3" name="矩形 2"/>
          <p:cNvSpPr/>
          <p:nvPr userDrawn="1"/>
        </p:nvSpPr>
        <p:spPr>
          <a:xfrm>
            <a:off x="9805672" y="6325443"/>
            <a:ext cx="1673855" cy="438582"/>
          </a:xfrm>
          <a:prstGeom prst="rect">
            <a:avLst/>
          </a:prstGeom>
        </p:spPr>
        <p:txBody>
          <a:bodyPr wrap="none">
            <a:spAutoFit/>
          </a:bodyPr>
          <a:lstStyle/>
          <a:p>
            <a:pPr algn="ctr">
              <a:lnSpc>
                <a:spcPct val="125000"/>
              </a:lnSpc>
              <a:spcBef>
                <a:spcPts val="600"/>
              </a:spcBef>
            </a:pPr>
            <a:r>
              <a:rPr lang="en-US" altLang="zh-CN" sz="1800" b="1" dirty="0">
                <a:latin typeface="华文楷体" panose="02010600040101010101" pitchFamily="2" charset="-122"/>
                <a:ea typeface="华文楷体" panose="02010600040101010101" pitchFamily="2" charset="-122"/>
              </a:rPr>
              <a:t>gyl@cufe.edu.cn</a:t>
            </a:r>
          </a:p>
        </p:txBody>
      </p:sp>
      <p:pic>
        <p:nvPicPr>
          <p:cNvPr id="4" name="图片 3">
            <a:extLst>
              <a:ext uri="{FF2B5EF4-FFF2-40B4-BE49-F238E27FC236}">
                <a16:creationId xmlns:a16="http://schemas.microsoft.com/office/drawing/2014/main" id="{F51DBD4E-08C2-433D-BB98-600F9C0C2224}"/>
              </a:ext>
            </a:extLst>
          </p:cNvPr>
          <p:cNvPicPr>
            <a:picLocks noChangeAspect="1"/>
          </p:cNvPicPr>
          <p:nvPr userDrawn="1"/>
        </p:nvPicPr>
        <p:blipFill>
          <a:blip r:embed="rId2" cstate="print">
            <a:alphaModFix amt="12000"/>
            <a:extLst>
              <a:ext uri="{BEBA8EAE-BF5A-486C-A8C5-ECC9F3942E4B}">
                <a14:imgProps xmlns:a14="http://schemas.microsoft.com/office/drawing/2010/main">
                  <a14:imgLayer r:embed="rId3">
                    <a14:imgEffect>
                      <a14:sharpenSoften amount="-100000"/>
                    </a14:imgEffect>
                  </a14:imgLayer>
                </a14:imgProps>
              </a:ext>
              <a:ext uri="{28A0092B-C50C-407E-A947-70E740481C1C}">
                <a14:useLocalDpi xmlns:a14="http://schemas.microsoft.com/office/drawing/2010/main" val="0"/>
              </a:ext>
            </a:extLst>
          </a:blip>
          <a:stretch>
            <a:fillRect/>
          </a:stretch>
        </p:blipFill>
        <p:spPr>
          <a:xfrm>
            <a:off x="1386837" y="0"/>
            <a:ext cx="10092690" cy="6635939"/>
          </a:xfrm>
          <a:prstGeom prst="rect">
            <a:avLst/>
          </a:prstGeom>
          <a:effectLst>
            <a:softEdge rad="1130300"/>
          </a:effectLst>
        </p:spPr>
      </p:pic>
      <p:pic>
        <p:nvPicPr>
          <p:cNvPr id="5" name="内容占位符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896610" y="133286"/>
            <a:ext cx="1165834" cy="1162202"/>
          </a:xfrm>
          <a:prstGeom prst="rect">
            <a:avLst/>
          </a:prstGeom>
        </p:spPr>
      </p:pic>
    </p:spTree>
    <p:extLst>
      <p:ext uri="{BB962C8B-B14F-4D97-AF65-F5344CB8AC3E}">
        <p14:creationId xmlns:p14="http://schemas.microsoft.com/office/powerpoint/2010/main" val="2031635460"/>
      </p:ext>
    </p:extLst>
  </p:cSld>
  <p:clrMapOvr>
    <a:masterClrMapping/>
  </p:clrMapOvr>
  <mc:AlternateContent xmlns:mc="http://schemas.openxmlformats.org/markup-compatibility/2006" xmlns:p14="http://schemas.microsoft.com/office/powerpoint/2010/main">
    <mc:Choice Requires="p14">
      <p:transition p14:dur="9"/>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2412008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09600" y="52388"/>
            <a:ext cx="10972800" cy="6026150"/>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3" name="Rectangle 15"/>
          <p:cNvSpPr>
            <a:spLocks noGrp="1" noChangeArrowheads="1"/>
          </p:cNvSpPr>
          <p:nvPr>
            <p:ph type="dt" sz="half" idx="10"/>
          </p:nvPr>
        </p:nvSpPr>
        <p:spPr/>
        <p:txBody>
          <a:bodyPr/>
          <a:lstStyle>
            <a:lvl1pPr>
              <a:defRPr/>
            </a:lvl1pPr>
          </a:lstStyle>
          <a:p>
            <a:pPr>
              <a:defRPr/>
            </a:pPr>
            <a:endParaRPr lang="zh-CN" altLang="en-US"/>
          </a:p>
        </p:txBody>
      </p:sp>
      <p:sp>
        <p:nvSpPr>
          <p:cNvPr id="4" name="Rectangle 14"/>
          <p:cNvSpPr>
            <a:spLocks noGrp="1" noChangeArrowheads="1"/>
          </p:cNvSpPr>
          <p:nvPr>
            <p:ph type="ftr" sz="quarter" idx="11"/>
          </p:nvPr>
        </p:nvSpPr>
        <p:spPr/>
        <p:txBody>
          <a:bodyPr/>
          <a:lstStyle>
            <a:lvl1pPr>
              <a:defRPr>
                <a:latin typeface="+mn-lt"/>
                <a:ea typeface="+mn-ea"/>
              </a:defRPr>
            </a:lvl1pPr>
          </a:lstStyle>
          <a:p>
            <a:pPr>
              <a:defRPr/>
            </a:pPr>
            <a:endParaRPr lang="en-US" altLang="zh-CN"/>
          </a:p>
        </p:txBody>
      </p:sp>
    </p:spTree>
    <p:extLst>
      <p:ext uri="{BB962C8B-B14F-4D97-AF65-F5344CB8AC3E}">
        <p14:creationId xmlns:p14="http://schemas.microsoft.com/office/powerpoint/2010/main" val="4083402225"/>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正文页2">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36050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内容页">
    <p:spTree>
      <p:nvGrpSpPr>
        <p:cNvPr id="1" name=""/>
        <p:cNvGrpSpPr/>
        <p:nvPr/>
      </p:nvGrpSpPr>
      <p:grpSpPr>
        <a:xfrm>
          <a:off x="0" y="0"/>
          <a:ext cx="0" cy="0"/>
          <a:chOff x="0" y="0"/>
          <a:chExt cx="0" cy="0"/>
        </a:xfrm>
      </p:grpSpPr>
      <p:sp>
        <p:nvSpPr>
          <p:cNvPr id="3" name="箭头: V 形 2">
            <a:extLst>
              <a:ext uri="{FF2B5EF4-FFF2-40B4-BE49-F238E27FC236}">
                <a16:creationId xmlns:a16="http://schemas.microsoft.com/office/drawing/2014/main" id="{91DDE7F5-8369-1D86-CBC3-87B5A9F08AF3}"/>
              </a:ext>
            </a:extLst>
          </p:cNvPr>
          <p:cNvSpPr/>
          <p:nvPr userDrawn="1"/>
        </p:nvSpPr>
        <p:spPr>
          <a:xfrm>
            <a:off x="250825" y="222250"/>
            <a:ext cx="704850" cy="704850"/>
          </a:xfrm>
          <a:prstGeom prst="chevr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4" name="箭头: V 形 3">
            <a:extLst>
              <a:ext uri="{FF2B5EF4-FFF2-40B4-BE49-F238E27FC236}">
                <a16:creationId xmlns:a16="http://schemas.microsoft.com/office/drawing/2014/main" id="{01415B47-2916-AE10-2F47-3A71AFB3569F}"/>
              </a:ext>
            </a:extLst>
          </p:cNvPr>
          <p:cNvSpPr/>
          <p:nvPr userDrawn="1"/>
        </p:nvSpPr>
        <p:spPr>
          <a:xfrm>
            <a:off x="647702" y="330200"/>
            <a:ext cx="352424" cy="488950"/>
          </a:xfrm>
          <a:prstGeom prst="chevron">
            <a:avLst>
              <a:gd name="adj" fmla="val 67089"/>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5" name="矩形 4">
            <a:extLst>
              <a:ext uri="{FF2B5EF4-FFF2-40B4-BE49-F238E27FC236}">
                <a16:creationId xmlns:a16="http://schemas.microsoft.com/office/drawing/2014/main" id="{451FFB4C-86E7-E64C-38EE-F5E8F8F1D3A8}"/>
              </a:ext>
            </a:extLst>
          </p:cNvPr>
          <p:cNvSpPr/>
          <p:nvPr userDrawn="1"/>
        </p:nvSpPr>
        <p:spPr>
          <a:xfrm>
            <a:off x="6221936" y="6779246"/>
            <a:ext cx="5970064" cy="78754"/>
          </a:xfrm>
          <a:prstGeom prst="rect">
            <a:avLst/>
          </a:prstGeom>
          <a:solidFill>
            <a:schemeClr val="bg1">
              <a:lumMod val="65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任意多边形: 形状 90">
            <a:extLst>
              <a:ext uri="{FF2B5EF4-FFF2-40B4-BE49-F238E27FC236}">
                <a16:creationId xmlns:a16="http://schemas.microsoft.com/office/drawing/2014/main" id="{7DA79E18-066B-8832-F497-CFA1CFAC6F96}"/>
              </a:ext>
            </a:extLst>
          </p:cNvPr>
          <p:cNvSpPr/>
          <p:nvPr userDrawn="1"/>
        </p:nvSpPr>
        <p:spPr>
          <a:xfrm>
            <a:off x="0" y="6696358"/>
            <a:ext cx="8976812" cy="161642"/>
          </a:xfrm>
          <a:custGeom>
            <a:avLst/>
            <a:gdLst>
              <a:gd name="connsiteX0" fmla="*/ 0 w 8976812"/>
              <a:gd name="connsiteY0" fmla="*/ 0 h 161642"/>
              <a:gd name="connsiteX1" fmla="*/ 8936402 w 8976812"/>
              <a:gd name="connsiteY1" fmla="*/ 0 h 161642"/>
              <a:gd name="connsiteX2" fmla="*/ 8976812 w 8976812"/>
              <a:gd name="connsiteY2" fmla="*/ 161642 h 161642"/>
              <a:gd name="connsiteX3" fmla="*/ 0 w 8976812"/>
              <a:gd name="connsiteY3" fmla="*/ 161642 h 161642"/>
            </a:gdLst>
            <a:ahLst/>
            <a:cxnLst>
              <a:cxn ang="0">
                <a:pos x="connsiteX0" y="connsiteY0"/>
              </a:cxn>
              <a:cxn ang="0">
                <a:pos x="connsiteX1" y="connsiteY1"/>
              </a:cxn>
              <a:cxn ang="0">
                <a:pos x="connsiteX2" y="connsiteY2"/>
              </a:cxn>
              <a:cxn ang="0">
                <a:pos x="connsiteX3" y="connsiteY3"/>
              </a:cxn>
            </a:cxnLst>
            <a:rect l="l" t="t" r="r" b="b"/>
            <a:pathLst>
              <a:path w="8976812" h="161642">
                <a:moveTo>
                  <a:pt x="0" y="0"/>
                </a:moveTo>
                <a:lnTo>
                  <a:pt x="8936402" y="0"/>
                </a:lnTo>
                <a:lnTo>
                  <a:pt x="8976812" y="161642"/>
                </a:lnTo>
                <a:lnTo>
                  <a:pt x="0" y="161642"/>
                </a:lnTo>
                <a:close/>
              </a:path>
            </a:pathLst>
          </a:custGeom>
          <a:solidFill>
            <a:schemeClr val="accent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8" name="组合 7">
            <a:extLst>
              <a:ext uri="{FF2B5EF4-FFF2-40B4-BE49-F238E27FC236}">
                <a16:creationId xmlns:a16="http://schemas.microsoft.com/office/drawing/2014/main" id="{9137C415-A43B-E744-73DF-03B4111D716D}"/>
              </a:ext>
            </a:extLst>
          </p:cNvPr>
          <p:cNvGrpSpPr/>
          <p:nvPr userDrawn="1"/>
        </p:nvGrpSpPr>
        <p:grpSpPr>
          <a:xfrm flipH="1">
            <a:off x="11276425" y="330200"/>
            <a:ext cx="440499" cy="417645"/>
            <a:chOff x="4443941" y="1581120"/>
            <a:chExt cx="1383394" cy="1311622"/>
          </a:xfrm>
          <a:gradFill>
            <a:gsLst>
              <a:gs pos="0">
                <a:schemeClr val="accent1">
                  <a:alpha val="0"/>
                </a:schemeClr>
              </a:gs>
              <a:gs pos="100000">
                <a:schemeClr val="accent1"/>
              </a:gs>
            </a:gsLst>
            <a:lin ang="13500000" scaled="0"/>
          </a:gradFill>
        </p:grpSpPr>
        <p:sp>
          <p:nvSpPr>
            <p:cNvPr id="9" name="椭圆 8">
              <a:extLst>
                <a:ext uri="{FF2B5EF4-FFF2-40B4-BE49-F238E27FC236}">
                  <a16:creationId xmlns:a16="http://schemas.microsoft.com/office/drawing/2014/main" id="{E08BAD6D-426D-8625-F7F6-69CA34CCF6B1}"/>
                </a:ext>
              </a:extLst>
            </p:cNvPr>
            <p:cNvSpPr/>
            <p:nvPr/>
          </p:nvSpPr>
          <p:spPr>
            <a:xfrm>
              <a:off x="4452581" y="1594913"/>
              <a:ext cx="100565" cy="1005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椭圆 9">
              <a:extLst>
                <a:ext uri="{FF2B5EF4-FFF2-40B4-BE49-F238E27FC236}">
                  <a16:creationId xmlns:a16="http://schemas.microsoft.com/office/drawing/2014/main" id="{CA99F52A-8893-A2ED-74F6-691635954B9E}"/>
                </a:ext>
              </a:extLst>
            </p:cNvPr>
            <p:cNvSpPr/>
            <p:nvPr/>
          </p:nvSpPr>
          <p:spPr>
            <a:xfrm>
              <a:off x="4451141" y="1794457"/>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1" name="椭圆 10">
              <a:extLst>
                <a:ext uri="{FF2B5EF4-FFF2-40B4-BE49-F238E27FC236}">
                  <a16:creationId xmlns:a16="http://schemas.microsoft.com/office/drawing/2014/main" id="{7BCB800C-9AA2-8263-7729-C1DA6A91435F}"/>
                </a:ext>
              </a:extLst>
            </p:cNvPr>
            <p:cNvSpPr/>
            <p:nvPr/>
          </p:nvSpPr>
          <p:spPr>
            <a:xfrm>
              <a:off x="4449701" y="1994001"/>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2" name="椭圆 11">
              <a:extLst>
                <a:ext uri="{FF2B5EF4-FFF2-40B4-BE49-F238E27FC236}">
                  <a16:creationId xmlns:a16="http://schemas.microsoft.com/office/drawing/2014/main" id="{45BB1F00-9893-B4C8-3B0E-D8DB196677FA}"/>
                </a:ext>
              </a:extLst>
            </p:cNvPr>
            <p:cNvSpPr/>
            <p:nvPr/>
          </p:nvSpPr>
          <p:spPr>
            <a:xfrm>
              <a:off x="4448261" y="2193545"/>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3" name="椭圆 12">
              <a:extLst>
                <a:ext uri="{FF2B5EF4-FFF2-40B4-BE49-F238E27FC236}">
                  <a16:creationId xmlns:a16="http://schemas.microsoft.com/office/drawing/2014/main" id="{D72357DD-233F-4EDF-B1BB-DFC5D007F332}"/>
                </a:ext>
              </a:extLst>
            </p:cNvPr>
            <p:cNvSpPr/>
            <p:nvPr/>
          </p:nvSpPr>
          <p:spPr>
            <a:xfrm>
              <a:off x="4446821" y="2393089"/>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4" name="椭圆 13">
              <a:extLst>
                <a:ext uri="{FF2B5EF4-FFF2-40B4-BE49-F238E27FC236}">
                  <a16:creationId xmlns:a16="http://schemas.microsoft.com/office/drawing/2014/main" id="{E3610244-83CD-9E15-67CB-1C64941716DE}"/>
                </a:ext>
              </a:extLst>
            </p:cNvPr>
            <p:cNvSpPr/>
            <p:nvPr/>
          </p:nvSpPr>
          <p:spPr>
            <a:xfrm>
              <a:off x="4445381" y="2592633"/>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5" name="椭圆 14">
              <a:extLst>
                <a:ext uri="{FF2B5EF4-FFF2-40B4-BE49-F238E27FC236}">
                  <a16:creationId xmlns:a16="http://schemas.microsoft.com/office/drawing/2014/main" id="{AAC88A75-D3B7-AC1F-B1AC-3418111EC80D}"/>
                </a:ext>
              </a:extLst>
            </p:cNvPr>
            <p:cNvSpPr/>
            <p:nvPr/>
          </p:nvSpPr>
          <p:spPr>
            <a:xfrm>
              <a:off x="4451141" y="1794457"/>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6" name="椭圆 15">
              <a:extLst>
                <a:ext uri="{FF2B5EF4-FFF2-40B4-BE49-F238E27FC236}">
                  <a16:creationId xmlns:a16="http://schemas.microsoft.com/office/drawing/2014/main" id="{89903093-9CAB-1ED2-27AF-725FAC2D1062}"/>
                </a:ext>
              </a:extLst>
            </p:cNvPr>
            <p:cNvSpPr/>
            <p:nvPr/>
          </p:nvSpPr>
          <p:spPr>
            <a:xfrm>
              <a:off x="4449701" y="1994001"/>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7" name="椭圆 16">
              <a:extLst>
                <a:ext uri="{FF2B5EF4-FFF2-40B4-BE49-F238E27FC236}">
                  <a16:creationId xmlns:a16="http://schemas.microsoft.com/office/drawing/2014/main" id="{8EACA2FD-372C-82CD-718B-1BBED5656902}"/>
                </a:ext>
              </a:extLst>
            </p:cNvPr>
            <p:cNvSpPr/>
            <p:nvPr/>
          </p:nvSpPr>
          <p:spPr>
            <a:xfrm>
              <a:off x="4448261" y="2193545"/>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8" name="椭圆 17">
              <a:extLst>
                <a:ext uri="{FF2B5EF4-FFF2-40B4-BE49-F238E27FC236}">
                  <a16:creationId xmlns:a16="http://schemas.microsoft.com/office/drawing/2014/main" id="{F19CB2C7-4B0A-5D15-DD7F-DB754FAA382E}"/>
                </a:ext>
              </a:extLst>
            </p:cNvPr>
            <p:cNvSpPr/>
            <p:nvPr/>
          </p:nvSpPr>
          <p:spPr>
            <a:xfrm>
              <a:off x="4446821" y="2393089"/>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19" name="椭圆 18">
              <a:extLst>
                <a:ext uri="{FF2B5EF4-FFF2-40B4-BE49-F238E27FC236}">
                  <a16:creationId xmlns:a16="http://schemas.microsoft.com/office/drawing/2014/main" id="{D72A3387-AC4E-E544-3FDA-161FCBF40CDD}"/>
                </a:ext>
              </a:extLst>
            </p:cNvPr>
            <p:cNvSpPr/>
            <p:nvPr/>
          </p:nvSpPr>
          <p:spPr>
            <a:xfrm>
              <a:off x="4445381" y="2592633"/>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0" name="椭圆 19">
              <a:extLst>
                <a:ext uri="{FF2B5EF4-FFF2-40B4-BE49-F238E27FC236}">
                  <a16:creationId xmlns:a16="http://schemas.microsoft.com/office/drawing/2014/main" id="{F7AF6E4E-31B9-D67D-1B67-2EB62FEE9F94}"/>
                </a:ext>
              </a:extLst>
            </p:cNvPr>
            <p:cNvSpPr/>
            <p:nvPr/>
          </p:nvSpPr>
          <p:spPr>
            <a:xfrm>
              <a:off x="4664946" y="1592614"/>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1" name="椭圆 20">
              <a:extLst>
                <a:ext uri="{FF2B5EF4-FFF2-40B4-BE49-F238E27FC236}">
                  <a16:creationId xmlns:a16="http://schemas.microsoft.com/office/drawing/2014/main" id="{2563B9CD-56EA-D7BD-5A69-D4BE9D6170AC}"/>
                </a:ext>
              </a:extLst>
            </p:cNvPr>
            <p:cNvSpPr/>
            <p:nvPr/>
          </p:nvSpPr>
          <p:spPr>
            <a:xfrm>
              <a:off x="4663506" y="1792158"/>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2" name="椭圆 21">
              <a:extLst>
                <a:ext uri="{FF2B5EF4-FFF2-40B4-BE49-F238E27FC236}">
                  <a16:creationId xmlns:a16="http://schemas.microsoft.com/office/drawing/2014/main" id="{3D7D33B7-43E6-4105-CD46-1D82A79A7100}"/>
                </a:ext>
              </a:extLst>
            </p:cNvPr>
            <p:cNvSpPr/>
            <p:nvPr/>
          </p:nvSpPr>
          <p:spPr>
            <a:xfrm>
              <a:off x="4662066" y="1991702"/>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3" name="椭圆 22">
              <a:extLst>
                <a:ext uri="{FF2B5EF4-FFF2-40B4-BE49-F238E27FC236}">
                  <a16:creationId xmlns:a16="http://schemas.microsoft.com/office/drawing/2014/main" id="{1E2F9268-B97A-6676-048F-12319943E4E3}"/>
                </a:ext>
              </a:extLst>
            </p:cNvPr>
            <p:cNvSpPr/>
            <p:nvPr/>
          </p:nvSpPr>
          <p:spPr>
            <a:xfrm>
              <a:off x="4660626" y="2191246"/>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4" name="椭圆 23">
              <a:extLst>
                <a:ext uri="{FF2B5EF4-FFF2-40B4-BE49-F238E27FC236}">
                  <a16:creationId xmlns:a16="http://schemas.microsoft.com/office/drawing/2014/main" id="{03884A73-DE02-1673-A5D6-C3442938FCA5}"/>
                </a:ext>
              </a:extLst>
            </p:cNvPr>
            <p:cNvSpPr/>
            <p:nvPr/>
          </p:nvSpPr>
          <p:spPr>
            <a:xfrm>
              <a:off x="4659186" y="2390790"/>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5" name="椭圆 24">
              <a:extLst>
                <a:ext uri="{FF2B5EF4-FFF2-40B4-BE49-F238E27FC236}">
                  <a16:creationId xmlns:a16="http://schemas.microsoft.com/office/drawing/2014/main" id="{9BA23B3E-4FF1-F302-4AE7-41072E97AD16}"/>
                </a:ext>
              </a:extLst>
            </p:cNvPr>
            <p:cNvSpPr/>
            <p:nvPr/>
          </p:nvSpPr>
          <p:spPr>
            <a:xfrm>
              <a:off x="4657746" y="2590334"/>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6" name="椭圆 25">
              <a:extLst>
                <a:ext uri="{FF2B5EF4-FFF2-40B4-BE49-F238E27FC236}">
                  <a16:creationId xmlns:a16="http://schemas.microsoft.com/office/drawing/2014/main" id="{1F5CB985-C26E-0C71-88BB-BECBC7FABB28}"/>
                </a:ext>
              </a:extLst>
            </p:cNvPr>
            <p:cNvSpPr/>
            <p:nvPr/>
          </p:nvSpPr>
          <p:spPr>
            <a:xfrm>
              <a:off x="4877310" y="1590315"/>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7" name="椭圆 26">
              <a:extLst>
                <a:ext uri="{FF2B5EF4-FFF2-40B4-BE49-F238E27FC236}">
                  <a16:creationId xmlns:a16="http://schemas.microsoft.com/office/drawing/2014/main" id="{0F67CCEF-C2B0-2D04-A8A3-1B2D39F1F733}"/>
                </a:ext>
              </a:extLst>
            </p:cNvPr>
            <p:cNvSpPr/>
            <p:nvPr/>
          </p:nvSpPr>
          <p:spPr>
            <a:xfrm>
              <a:off x="4875870" y="1789859"/>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8" name="椭圆 27">
              <a:extLst>
                <a:ext uri="{FF2B5EF4-FFF2-40B4-BE49-F238E27FC236}">
                  <a16:creationId xmlns:a16="http://schemas.microsoft.com/office/drawing/2014/main" id="{1D2FF56D-E65D-DABF-8E7B-6E47DB9506D8}"/>
                </a:ext>
              </a:extLst>
            </p:cNvPr>
            <p:cNvSpPr/>
            <p:nvPr/>
          </p:nvSpPr>
          <p:spPr>
            <a:xfrm>
              <a:off x="4874430" y="1989403"/>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29" name="椭圆 28">
              <a:extLst>
                <a:ext uri="{FF2B5EF4-FFF2-40B4-BE49-F238E27FC236}">
                  <a16:creationId xmlns:a16="http://schemas.microsoft.com/office/drawing/2014/main" id="{F2860BFE-FC41-7321-406F-0A22174EE72D}"/>
                </a:ext>
              </a:extLst>
            </p:cNvPr>
            <p:cNvSpPr/>
            <p:nvPr/>
          </p:nvSpPr>
          <p:spPr>
            <a:xfrm>
              <a:off x="4872990" y="2188947"/>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0" name="椭圆 29">
              <a:extLst>
                <a:ext uri="{FF2B5EF4-FFF2-40B4-BE49-F238E27FC236}">
                  <a16:creationId xmlns:a16="http://schemas.microsoft.com/office/drawing/2014/main" id="{165EBAFC-BBA2-B84E-2CEF-D4E39FA25272}"/>
                </a:ext>
              </a:extLst>
            </p:cNvPr>
            <p:cNvSpPr/>
            <p:nvPr/>
          </p:nvSpPr>
          <p:spPr>
            <a:xfrm>
              <a:off x="4871550" y="2388491"/>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1" name="椭圆 30">
              <a:extLst>
                <a:ext uri="{FF2B5EF4-FFF2-40B4-BE49-F238E27FC236}">
                  <a16:creationId xmlns:a16="http://schemas.microsoft.com/office/drawing/2014/main" id="{3B7E01C2-5C09-7D6F-FFF4-C754A61B728F}"/>
                </a:ext>
              </a:extLst>
            </p:cNvPr>
            <p:cNvSpPr/>
            <p:nvPr/>
          </p:nvSpPr>
          <p:spPr>
            <a:xfrm>
              <a:off x="4870110" y="2588035"/>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2" name="椭圆 31">
              <a:extLst>
                <a:ext uri="{FF2B5EF4-FFF2-40B4-BE49-F238E27FC236}">
                  <a16:creationId xmlns:a16="http://schemas.microsoft.com/office/drawing/2014/main" id="{D4C7052F-8F31-A15C-4276-D9DCFF42F4AE}"/>
                </a:ext>
              </a:extLst>
            </p:cNvPr>
            <p:cNvSpPr/>
            <p:nvPr/>
          </p:nvSpPr>
          <p:spPr>
            <a:xfrm>
              <a:off x="5089675" y="1588016"/>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3" name="椭圆 32">
              <a:extLst>
                <a:ext uri="{FF2B5EF4-FFF2-40B4-BE49-F238E27FC236}">
                  <a16:creationId xmlns:a16="http://schemas.microsoft.com/office/drawing/2014/main" id="{DBC1B390-E28B-4556-A066-1CC16CBDDC34}"/>
                </a:ext>
              </a:extLst>
            </p:cNvPr>
            <p:cNvSpPr/>
            <p:nvPr/>
          </p:nvSpPr>
          <p:spPr>
            <a:xfrm>
              <a:off x="5088235" y="1787560"/>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4" name="椭圆 33">
              <a:extLst>
                <a:ext uri="{FF2B5EF4-FFF2-40B4-BE49-F238E27FC236}">
                  <a16:creationId xmlns:a16="http://schemas.microsoft.com/office/drawing/2014/main" id="{B704F1C8-0119-3ED0-7075-A98C95C8D4CB}"/>
                </a:ext>
              </a:extLst>
            </p:cNvPr>
            <p:cNvSpPr/>
            <p:nvPr/>
          </p:nvSpPr>
          <p:spPr>
            <a:xfrm>
              <a:off x="5086795" y="1987104"/>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5" name="椭圆 34">
              <a:extLst>
                <a:ext uri="{FF2B5EF4-FFF2-40B4-BE49-F238E27FC236}">
                  <a16:creationId xmlns:a16="http://schemas.microsoft.com/office/drawing/2014/main" id="{CE0CA43C-4610-07ED-0813-41168607DCC0}"/>
                </a:ext>
              </a:extLst>
            </p:cNvPr>
            <p:cNvSpPr/>
            <p:nvPr/>
          </p:nvSpPr>
          <p:spPr>
            <a:xfrm>
              <a:off x="5302040" y="1585718"/>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6" name="椭圆 35">
              <a:extLst>
                <a:ext uri="{FF2B5EF4-FFF2-40B4-BE49-F238E27FC236}">
                  <a16:creationId xmlns:a16="http://schemas.microsoft.com/office/drawing/2014/main" id="{797DE95D-6AE7-48A4-0029-90EEEC2B6F42}"/>
                </a:ext>
              </a:extLst>
            </p:cNvPr>
            <p:cNvSpPr/>
            <p:nvPr/>
          </p:nvSpPr>
          <p:spPr>
            <a:xfrm>
              <a:off x="5300600" y="1785262"/>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7" name="椭圆 36">
              <a:extLst>
                <a:ext uri="{FF2B5EF4-FFF2-40B4-BE49-F238E27FC236}">
                  <a16:creationId xmlns:a16="http://schemas.microsoft.com/office/drawing/2014/main" id="{95FAA58D-0F83-B582-2C8C-63CE7EAB7F41}"/>
                </a:ext>
              </a:extLst>
            </p:cNvPr>
            <p:cNvSpPr/>
            <p:nvPr/>
          </p:nvSpPr>
          <p:spPr>
            <a:xfrm>
              <a:off x="5299160" y="1984806"/>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8" name="椭圆 37">
              <a:extLst>
                <a:ext uri="{FF2B5EF4-FFF2-40B4-BE49-F238E27FC236}">
                  <a16:creationId xmlns:a16="http://schemas.microsoft.com/office/drawing/2014/main" id="{E4CAF0CE-1261-6B6D-53A8-33D3A99B2337}"/>
                </a:ext>
              </a:extLst>
            </p:cNvPr>
            <p:cNvSpPr/>
            <p:nvPr/>
          </p:nvSpPr>
          <p:spPr>
            <a:xfrm>
              <a:off x="5514405" y="1583419"/>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39" name="椭圆 38">
              <a:extLst>
                <a:ext uri="{FF2B5EF4-FFF2-40B4-BE49-F238E27FC236}">
                  <a16:creationId xmlns:a16="http://schemas.microsoft.com/office/drawing/2014/main" id="{DEBC381B-F47D-B95F-E0B9-45BD8C75C15C}"/>
                </a:ext>
              </a:extLst>
            </p:cNvPr>
            <p:cNvSpPr/>
            <p:nvPr/>
          </p:nvSpPr>
          <p:spPr>
            <a:xfrm>
              <a:off x="5512965" y="1782963"/>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0" name="椭圆 39">
              <a:extLst>
                <a:ext uri="{FF2B5EF4-FFF2-40B4-BE49-F238E27FC236}">
                  <a16:creationId xmlns:a16="http://schemas.microsoft.com/office/drawing/2014/main" id="{8F8101D3-10A6-1E21-6C50-FE6AEEC3C98C}"/>
                </a:ext>
              </a:extLst>
            </p:cNvPr>
            <p:cNvSpPr/>
            <p:nvPr/>
          </p:nvSpPr>
          <p:spPr>
            <a:xfrm>
              <a:off x="5511525" y="1982507"/>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1" name="椭圆 40">
              <a:extLst>
                <a:ext uri="{FF2B5EF4-FFF2-40B4-BE49-F238E27FC236}">
                  <a16:creationId xmlns:a16="http://schemas.microsoft.com/office/drawing/2014/main" id="{FCBC705E-FA47-69F4-A21C-E6F0E46FDA40}"/>
                </a:ext>
              </a:extLst>
            </p:cNvPr>
            <p:cNvSpPr/>
            <p:nvPr/>
          </p:nvSpPr>
          <p:spPr>
            <a:xfrm>
              <a:off x="5726770" y="1581120"/>
              <a:ext cx="100565" cy="1005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2" name="椭圆 41">
              <a:extLst>
                <a:ext uri="{FF2B5EF4-FFF2-40B4-BE49-F238E27FC236}">
                  <a16:creationId xmlns:a16="http://schemas.microsoft.com/office/drawing/2014/main" id="{BF0943E8-012F-7AF4-970D-BDDB7C5FCB95}"/>
                </a:ext>
              </a:extLst>
            </p:cNvPr>
            <p:cNvSpPr/>
            <p:nvPr/>
          </p:nvSpPr>
          <p:spPr>
            <a:xfrm>
              <a:off x="5725330" y="1780664"/>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3" name="椭圆 42">
              <a:extLst>
                <a:ext uri="{FF2B5EF4-FFF2-40B4-BE49-F238E27FC236}">
                  <a16:creationId xmlns:a16="http://schemas.microsoft.com/office/drawing/2014/main" id="{3B91FFB5-1BC8-DCF0-BE15-C764069C3B22}"/>
                </a:ext>
              </a:extLst>
            </p:cNvPr>
            <p:cNvSpPr/>
            <p:nvPr/>
          </p:nvSpPr>
          <p:spPr>
            <a:xfrm>
              <a:off x="5723890" y="1980208"/>
              <a:ext cx="100565" cy="100565"/>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4" name="椭圆 43">
              <a:extLst>
                <a:ext uri="{FF2B5EF4-FFF2-40B4-BE49-F238E27FC236}">
                  <a16:creationId xmlns:a16="http://schemas.microsoft.com/office/drawing/2014/main" id="{E3A6983F-8121-16B0-8F7A-15A8EDE22C28}"/>
                </a:ext>
              </a:extLst>
            </p:cNvPr>
            <p:cNvSpPr/>
            <p:nvPr/>
          </p:nvSpPr>
          <p:spPr>
            <a:xfrm>
              <a:off x="4443941" y="2792177"/>
              <a:ext cx="100565" cy="100565"/>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5" name="椭圆 44">
              <a:extLst>
                <a:ext uri="{FF2B5EF4-FFF2-40B4-BE49-F238E27FC236}">
                  <a16:creationId xmlns:a16="http://schemas.microsoft.com/office/drawing/2014/main" id="{796D7B6D-DC52-21BF-C5E8-185EF4FCCDED}"/>
                </a:ext>
              </a:extLst>
            </p:cNvPr>
            <p:cNvSpPr/>
            <p:nvPr/>
          </p:nvSpPr>
          <p:spPr>
            <a:xfrm>
              <a:off x="4656306" y="2789878"/>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sp>
          <p:nvSpPr>
            <p:cNvPr id="46" name="椭圆 45">
              <a:extLst>
                <a:ext uri="{FF2B5EF4-FFF2-40B4-BE49-F238E27FC236}">
                  <a16:creationId xmlns:a16="http://schemas.microsoft.com/office/drawing/2014/main" id="{213CE131-066A-9380-96EC-2BE0305A6453}"/>
                </a:ext>
              </a:extLst>
            </p:cNvPr>
            <p:cNvSpPr/>
            <p:nvPr/>
          </p:nvSpPr>
          <p:spPr>
            <a:xfrm>
              <a:off x="4868670" y="2787579"/>
              <a:ext cx="100565" cy="100565"/>
            </a:xfrm>
            <a:prstGeom prst="ellipse">
              <a:avLst/>
            </a:prstGeom>
            <a:grp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100000"/>
                  </a:prstClr>
                </a:solidFill>
                <a:effectLst/>
                <a:uLnTx/>
                <a:uFillTx/>
                <a:latin typeface="微软雅黑" panose="020B0503020204020204" pitchFamily="34" charset="-122"/>
                <a:ea typeface="微软雅黑" panose="020B0503020204020204" pitchFamily="34" charset="-122"/>
                <a:cs typeface="+mn-cs"/>
              </a:endParaRPr>
            </a:p>
          </p:txBody>
        </p:sp>
      </p:grpSp>
      <p:sp>
        <p:nvSpPr>
          <p:cNvPr id="48" name="文本占位符 47">
            <a:extLst>
              <a:ext uri="{FF2B5EF4-FFF2-40B4-BE49-F238E27FC236}">
                <a16:creationId xmlns:a16="http://schemas.microsoft.com/office/drawing/2014/main" id="{285D737A-1945-C7B3-1823-143A6E1E0C52}"/>
              </a:ext>
            </a:extLst>
          </p:cNvPr>
          <p:cNvSpPr>
            <a:spLocks noGrp="1"/>
          </p:cNvSpPr>
          <p:nvPr>
            <p:ph type="body" sz="quarter" idx="10" hasCustomPrompt="1"/>
          </p:nvPr>
        </p:nvSpPr>
        <p:spPr>
          <a:xfrm>
            <a:off x="1300923" y="382104"/>
            <a:ext cx="1721717" cy="487378"/>
          </a:xfrm>
          <a:prstGeom prst="rect">
            <a:avLst/>
          </a:prstGeom>
        </p:spPr>
        <p:txBody>
          <a:bodyPr wrap="square">
            <a:spAutoFit/>
          </a:bodyPr>
          <a:lstStyle>
            <a:lvl1pPr marL="0" indent="0">
              <a:buNone/>
              <a:defRPr sz="2800" b="1">
                <a:solidFill>
                  <a:srgbClr val="21262A"/>
                </a:solidFill>
                <a:latin typeface="微软雅黑" panose="020B0503020204020204" pitchFamily="34" charset="-122"/>
                <a:ea typeface="微软雅黑" panose="020B0503020204020204" pitchFamily="34" charset="-122"/>
              </a:defRPr>
            </a:lvl1pPr>
          </a:lstStyle>
          <a:p>
            <a:pPr lvl="0"/>
            <a:r>
              <a:rPr lang="zh-CN" altLang="en-US" dirty="0"/>
              <a:t>输入标题</a:t>
            </a:r>
          </a:p>
        </p:txBody>
      </p:sp>
      <p:sp>
        <p:nvSpPr>
          <p:cNvPr id="51" name="内容占位符 2"/>
          <p:cNvSpPr>
            <a:spLocks noGrp="1"/>
          </p:cNvSpPr>
          <p:nvPr>
            <p:ph idx="1"/>
          </p:nvPr>
        </p:nvSpPr>
        <p:spPr>
          <a:xfrm>
            <a:off x="609600" y="1338263"/>
            <a:ext cx="10972800" cy="5092700"/>
          </a:xfrm>
          <a:prstGeom prst="rect">
            <a:avLst/>
          </a:prstGeom>
        </p:spPr>
        <p:txBody>
          <a:bodyPr/>
          <a:lstStyle>
            <a:lvl1pPr marL="342900" indent="-342900">
              <a:lnSpc>
                <a:spcPct val="150000"/>
              </a:lnSpc>
              <a:buClr>
                <a:srgbClr val="CC3300"/>
              </a:buClr>
              <a:buSzPct val="70000"/>
              <a:buFont typeface="Wingdings" panose="05000000000000000000" pitchFamily="2" charset="2"/>
              <a:buChar char="l"/>
              <a:defRPr sz="2800" b="1">
                <a:solidFill>
                  <a:srgbClr val="21262A"/>
                </a:solidFill>
                <a:latin typeface="华文楷体" panose="02010600040101010101" pitchFamily="2" charset="-122"/>
                <a:ea typeface="华文楷体" panose="02010600040101010101" pitchFamily="2" charset="-122"/>
              </a:defRPr>
            </a:lvl1pPr>
            <a:lvl2pPr>
              <a:lnSpc>
                <a:spcPct val="150000"/>
              </a:lnSpc>
              <a:defRPr sz="2400" b="1">
                <a:solidFill>
                  <a:srgbClr val="21262A"/>
                </a:solidFill>
                <a:latin typeface="华文楷体" panose="02010600040101010101" pitchFamily="2" charset="-122"/>
                <a:ea typeface="华文楷体" panose="02010600040101010101" pitchFamily="2" charset="-122"/>
              </a:defRPr>
            </a:lvl2pPr>
            <a:lvl3pPr>
              <a:lnSpc>
                <a:spcPct val="150000"/>
              </a:lnSpc>
              <a:defRPr sz="2400" b="1">
                <a:solidFill>
                  <a:srgbClr val="21262A"/>
                </a:solidFill>
                <a:latin typeface="微软雅黑" panose="020B0503020204020204" pitchFamily="34" charset="-122"/>
                <a:ea typeface="微软雅黑" panose="020B0503020204020204" pitchFamily="34" charset="-122"/>
              </a:defRPr>
            </a:lvl3pPr>
            <a:lvl4pPr>
              <a:lnSpc>
                <a:spcPct val="150000"/>
              </a:lnSpc>
              <a:defRPr sz="2400" b="1">
                <a:solidFill>
                  <a:srgbClr val="21262A"/>
                </a:solidFill>
                <a:latin typeface="微软雅黑" panose="020B0503020204020204" pitchFamily="34" charset="-122"/>
                <a:ea typeface="微软雅黑" panose="020B0503020204020204" pitchFamily="34" charset="-122"/>
              </a:defRPr>
            </a:lvl4pPr>
            <a:lvl5pPr>
              <a:lnSpc>
                <a:spcPct val="150000"/>
              </a:lnSpc>
              <a:defRPr sz="2400" b="1">
                <a:solidFill>
                  <a:srgbClr val="21262A"/>
                </a:solidFill>
                <a:latin typeface="微软雅黑" panose="020B0503020204020204" pitchFamily="34" charset="-122"/>
                <a:ea typeface="微软雅黑" panose="020B0503020204020204" pitchFamily="34" charset="-122"/>
              </a:defRPr>
            </a:lvl5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endParaRPr lang="zh-CN" altLang="en-US" dirty="0"/>
          </a:p>
        </p:txBody>
      </p:sp>
    </p:spTree>
    <p:extLst>
      <p:ext uri="{BB962C8B-B14F-4D97-AF65-F5344CB8AC3E}">
        <p14:creationId xmlns:p14="http://schemas.microsoft.com/office/powerpoint/2010/main" val="4126403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
                                            <p:txEl>
                                              <p:pRg st="0" end="0"/>
                                            </p:txEl>
                                          </p:spTgt>
                                        </p:tgtEl>
                                        <p:attrNameLst>
                                          <p:attrName>style.visibility</p:attrName>
                                        </p:attrNameLst>
                                      </p:cBhvr>
                                      <p:to>
                                        <p:strVal val="visible"/>
                                      </p:to>
                                    </p:set>
                                    <p:anim calcmode="lin" valueType="num">
                                      <p:cBhvr additive="base">
                                        <p:cTn id="7" dur="500" fill="hold"/>
                                        <p:tgtEl>
                                          <p:spTgt spid="5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1">
                                            <p:txEl>
                                              <p:pRg st="1" end="1"/>
                                            </p:txEl>
                                          </p:spTgt>
                                        </p:tgtEl>
                                        <p:attrNameLst>
                                          <p:attrName>style.visibility</p:attrName>
                                        </p:attrNameLst>
                                      </p:cBhvr>
                                      <p:to>
                                        <p:strVal val="visible"/>
                                      </p:to>
                                    </p:set>
                                    <p:anim calcmode="lin" valueType="num">
                                      <p:cBhvr additive="base">
                                        <p:cTn id="13" dur="500" fill="hold"/>
                                        <p:tgtEl>
                                          <p:spTgt spid="5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1">
                                            <p:txEl>
                                              <p:pRg st="2" end="2"/>
                                            </p:txEl>
                                          </p:spTgt>
                                        </p:tgtEl>
                                        <p:attrNameLst>
                                          <p:attrName>style.visibility</p:attrName>
                                        </p:attrNameLst>
                                      </p:cBhvr>
                                      <p:to>
                                        <p:strVal val="visible"/>
                                      </p:to>
                                    </p:set>
                                    <p:anim calcmode="lin" valueType="num">
                                      <p:cBhvr additive="base">
                                        <p:cTn id="19" dur="500" fill="hold"/>
                                        <p:tgtEl>
                                          <p:spTgt spid="5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1">
                                            <p:txEl>
                                              <p:pRg st="3" end="3"/>
                                            </p:txEl>
                                          </p:spTgt>
                                        </p:tgtEl>
                                        <p:attrNameLst>
                                          <p:attrName>style.visibility</p:attrName>
                                        </p:attrNameLst>
                                      </p:cBhvr>
                                      <p:to>
                                        <p:strVal val="visible"/>
                                      </p:to>
                                    </p:set>
                                    <p:anim calcmode="lin" valueType="num">
                                      <p:cBhvr additive="base">
                                        <p:cTn id="25" dur="500" fill="hold"/>
                                        <p:tgtEl>
                                          <p:spTgt spid="5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1">
                                            <p:txEl>
                                              <p:pRg st="4" end="4"/>
                                            </p:txEl>
                                          </p:spTgt>
                                        </p:tgtEl>
                                        <p:attrNameLst>
                                          <p:attrName>style.visibility</p:attrName>
                                        </p:attrNameLst>
                                      </p:cBhvr>
                                      <p:to>
                                        <p:strVal val="visible"/>
                                      </p:to>
                                    </p:set>
                                    <p:anim calcmode="lin" valueType="num">
                                      <p:cBhvr additive="base">
                                        <p:cTn id="31" dur="500" fill="hold"/>
                                        <p:tgtEl>
                                          <p:spTgt spid="5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uiExpand="1" build="p">
        <p:tmplLst>
          <p:tmpl lvl="1">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2">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fill="hold" nodeType="clickEffect">
                  <p:stCondLst>
                    <p:cond delay="0"/>
                  </p:stCondLst>
                  <p:childTnLst>
                    <p:set>
                      <p:cBhvr>
                        <p:cTn dur="1" fill="hold">
                          <p:stCondLst>
                            <p:cond delay="0"/>
                          </p:stCondLst>
                        </p:cTn>
                        <p:tgtEl>
                          <p:spTgt spid="51"/>
                        </p:tgtEl>
                        <p:attrNameLst>
                          <p:attrName>style.visibility</p:attrName>
                        </p:attrNameLst>
                      </p:cBhvr>
                      <p:to>
                        <p:strVal val="visible"/>
                      </p:to>
                    </p:set>
                    <p:anim calcmode="lin" valueType="num">
                      <p:cBhvr additive="base">
                        <p:cTn dur="500" fill="hold"/>
                        <p:tgtEl>
                          <p:spTgt spid="51"/>
                        </p:tgtEl>
                        <p:attrNameLst>
                          <p:attrName>ppt_x</p:attrName>
                        </p:attrNameLst>
                      </p:cBhvr>
                      <p:tavLst>
                        <p:tav tm="0">
                          <p:val>
                            <p:strVal val="#ppt_x"/>
                          </p:val>
                        </p:tav>
                        <p:tav tm="100000">
                          <p:val>
                            <p:strVal val="#ppt_x"/>
                          </p:val>
                        </p:tav>
                      </p:tavLst>
                    </p:anim>
                    <p:anim calcmode="lin" valueType="num">
                      <p:cBhvr additive="base">
                        <p:cTn dur="500" fill="hold"/>
                        <p:tgtEl>
                          <p:spTgt spid="51"/>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标注页">
    <p:bg>
      <p:bgPr>
        <a:solidFill>
          <a:srgbClr val="E73A1C"/>
        </a:solidFill>
        <a:effectLst/>
      </p:bgPr>
    </p:bg>
    <p:spTree>
      <p:nvGrpSpPr>
        <p:cNvPr id="1" name=""/>
        <p:cNvGrpSpPr/>
        <p:nvPr/>
      </p:nvGrpSpPr>
      <p:grpSpPr>
        <a:xfrm>
          <a:off x="0" y="0"/>
          <a:ext cx="0" cy="0"/>
          <a:chOff x="0" y="0"/>
          <a:chExt cx="0" cy="0"/>
        </a:xfrm>
      </p:grpSpPr>
      <p:sp>
        <p:nvSpPr>
          <p:cNvPr id="6" name="矩形 5"/>
          <p:cNvSpPr/>
          <p:nvPr userDrawn="1"/>
        </p:nvSpPr>
        <p:spPr>
          <a:xfrm>
            <a:off x="440603" y="759873"/>
            <a:ext cx="662361" cy="379656"/>
          </a:xfrm>
          <a:prstGeom prst="rect">
            <a:avLst/>
          </a:prstGeom>
        </p:spPr>
        <p:txBody>
          <a:bodyPr wrap="none">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rgbClr val="FFFFFF"/>
                </a:solidFill>
                <a:effectLst/>
                <a:uLnTx/>
                <a:uFillTx/>
                <a:latin typeface="Segoe UI Light"/>
                <a:ea typeface="微软雅黑"/>
                <a:cs typeface="Segoe UI Light"/>
              </a:rPr>
              <a:t>标注</a:t>
            </a:r>
          </a:p>
        </p:txBody>
      </p:sp>
      <p:sp>
        <p:nvSpPr>
          <p:cNvPr id="11" name="矩形 10"/>
          <p:cNvSpPr/>
          <p:nvPr userDrawn="1"/>
        </p:nvSpPr>
        <p:spPr>
          <a:xfrm>
            <a:off x="2572589" y="759873"/>
            <a:ext cx="1402001" cy="3453253"/>
          </a:xfrm>
          <a:prstGeom prst="rect">
            <a:avLst/>
          </a:prstGeom>
        </p:spPr>
        <p:txBody>
          <a:bodyPr wrap="square">
            <a:spAutoFit/>
          </a:bodyPr>
          <a:lstStyle/>
          <a:p>
            <a:pPr marL="0" marR="0" lvl="0" indent="0" algn="l" defTabSz="609585"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rPr>
              <a:t>字体使用 </a:t>
            </a: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rPr>
              <a:t>行距</a:t>
            </a: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rPr>
              <a:t>背景图片出处</a:t>
            </a: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rPr>
              <a:t>声明</a:t>
            </a: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p:txBody>
      </p:sp>
      <p:sp>
        <p:nvSpPr>
          <p:cNvPr id="12" name="矩形 11"/>
          <p:cNvSpPr/>
          <p:nvPr userDrawn="1"/>
        </p:nvSpPr>
        <p:spPr>
          <a:xfrm>
            <a:off x="4153010" y="759873"/>
            <a:ext cx="7074345" cy="4239879"/>
          </a:xfrm>
          <a:prstGeom prst="rect">
            <a:avLst/>
          </a:prstGeom>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rPr>
              <a:t>英文 </a:t>
            </a:r>
            <a:r>
              <a:rPr kumimoji="0" lang="is-IS" altLang="zh-CN" sz="1400" b="0" i="0" u="none" strike="noStrike" kern="0" cap="none" spc="0" normalizeH="0" baseline="0" noProof="0" dirty="0">
                <a:ln>
                  <a:noFill/>
                </a:ln>
                <a:solidFill>
                  <a:srgbClr val="FFFFFF"/>
                </a:solidFill>
                <a:effectLst/>
                <a:uLnTx/>
                <a:uFillTx/>
                <a:latin typeface="Segoe UI Light"/>
                <a:ea typeface="宋体" panose="02010600030101010101" pitchFamily="2" charset="-122"/>
                <a:cs typeface="Segoe UI Light"/>
              </a:rPr>
              <a:t>Microsoft YaHei</a:t>
            </a:r>
            <a:endParaRPr kumimoji="0" lang="zh-CN" altLang="en-US" sz="1400" b="0" i="0" u="none" strike="noStrike" kern="0" cap="none" spc="0" normalizeH="0" baseline="0" noProof="0" dirty="0">
              <a:ln>
                <a:noFill/>
              </a:ln>
              <a:solidFill>
                <a:srgbClr val="FFFFFF"/>
              </a:solidFill>
              <a:effectLst/>
              <a:uLnTx/>
              <a:uFillTx/>
              <a:latin typeface="Segoe UI Light"/>
              <a:ea typeface="宋体" panose="02010600030101010101" pitchFamily="2" charset="-122"/>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rPr>
              <a:t>中文 微软雅黑</a:t>
            </a: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rPr>
              <a:t>正文 </a:t>
            </a:r>
            <a:r>
              <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rPr>
              <a:t>1.3</a:t>
            </a: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en-US" altLang="zh-CN"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r>
              <a:rPr kumimoji="0" lang="en-US" altLang="zh-CN" sz="1400" b="0" i="0" u="none" strike="noStrike" kern="0" cap="none" spc="0" normalizeH="0" baseline="0" noProof="0" dirty="0" err="1">
                <a:ln>
                  <a:noFill/>
                </a:ln>
                <a:solidFill>
                  <a:srgbClr val="FFFFFF"/>
                </a:solidFill>
                <a:effectLst/>
                <a:uLnTx/>
                <a:uFillTx/>
                <a:latin typeface="Segoe UI Light"/>
                <a:ea typeface="微软雅黑"/>
                <a:cs typeface="Segoe UI Light"/>
              </a:rPr>
              <a:t>cn.bing.com</a:t>
            </a:r>
            <a:endPar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rgbClr val="FFFFFF"/>
              </a:solidFill>
              <a:effectLst/>
              <a:uLnTx/>
              <a:uFillTx/>
              <a:latin typeface="Segoe UI Light"/>
              <a:ea typeface="微软雅黑"/>
              <a:cs typeface="Segoe UI Light"/>
            </a:endParaRPr>
          </a:p>
          <a:p>
            <a:pPr marL="0" marR="0" lvl="0" indent="0" algn="l" defTabSz="609585" rtl="0" eaLnBrk="1" fontAlgn="auto" latinLnBrk="0" hangingPunct="1">
              <a:lnSpc>
                <a:spcPct val="130000"/>
              </a:lnSpc>
              <a:spcBef>
                <a:spcPts val="0"/>
              </a:spcBef>
              <a:spcAft>
                <a:spcPts val="0"/>
              </a:spcAft>
              <a:buClrTx/>
              <a:buSzTx/>
              <a:buFontTx/>
              <a:buNone/>
              <a:tabLst/>
              <a:defRPr/>
            </a:pPr>
            <a:r>
              <a:rPr kumimoji="0" lang="zh-CN" altLang="en-US" sz="1333" b="0" i="0" u="none" strike="noStrike" kern="1200" cap="none" spc="0" normalizeH="0" baseline="0" noProof="0" dirty="0">
                <a:ln>
                  <a:noFill/>
                </a:ln>
                <a:solidFill>
                  <a:prstClr val="white"/>
                </a:solidFill>
                <a:effectLst/>
                <a:uLnTx/>
                <a:uFillTx/>
                <a:latin typeface="Century Gothic"/>
                <a:ea typeface="微软雅黑" charset="0"/>
                <a:cs typeface="+mn-cs"/>
              </a:rPr>
              <a:t>本网站所提供的任何信息内容（包括但不限于 </a:t>
            </a:r>
            <a:r>
              <a:rPr kumimoji="0" lang="en-US" altLang="zh-CN" sz="1333" b="0" i="0" u="none" strike="noStrike" kern="1200" cap="none" spc="0" normalizeH="0" baseline="0" noProof="0" dirty="0">
                <a:ln>
                  <a:noFill/>
                </a:ln>
                <a:solidFill>
                  <a:prstClr val="white"/>
                </a:solidFill>
                <a:effectLst/>
                <a:uLnTx/>
                <a:uFillTx/>
                <a:latin typeface="Segoe UI Light" charset="0"/>
                <a:ea typeface="Segoe UI Light" charset="0"/>
                <a:cs typeface="Segoe UI Light" charset="0"/>
              </a:rPr>
              <a:t>PPT</a:t>
            </a:r>
            <a:r>
              <a:rPr kumimoji="0" lang="zh-CN" altLang="en-US" sz="1333" b="0" i="0" u="none" strike="noStrike" kern="1200" cap="none" spc="0" normalizeH="0" baseline="0" noProof="0" dirty="0">
                <a:ln>
                  <a:noFill/>
                </a:ln>
                <a:solidFill>
                  <a:prstClr val="white"/>
                </a:solidFill>
                <a:effectLst/>
                <a:uLnTx/>
                <a:uFillTx/>
                <a:latin typeface="Segoe UI Light" charset="0"/>
                <a:ea typeface="Segoe UI Light" charset="0"/>
                <a:cs typeface="Segoe UI Light" charset="0"/>
              </a:rPr>
              <a:t> </a:t>
            </a:r>
            <a:r>
              <a:rPr kumimoji="0" lang="zh-CN" altLang="en-US" sz="1333" b="0" i="0" u="none" strike="noStrike" kern="1200" cap="none" spc="0" normalizeH="0" baseline="0" noProof="0" dirty="0">
                <a:ln>
                  <a:noFill/>
                </a:ln>
                <a:solidFill>
                  <a:prstClr val="white"/>
                </a:solidFill>
                <a:effectLst/>
                <a:uLnTx/>
                <a:uFillTx/>
                <a:latin typeface="Century Gothic"/>
                <a:ea typeface="微软雅黑" charset="0"/>
                <a:cs typeface="+mn-cs"/>
              </a:rPr>
              <a:t>模板、</a:t>
            </a:r>
            <a:r>
              <a:rPr kumimoji="0" lang="en-US" altLang="zh-CN" sz="1333" b="0" i="0" u="none" strike="noStrike" kern="1200" cap="none" spc="0" normalizeH="0" baseline="0" noProof="0" dirty="0">
                <a:ln>
                  <a:noFill/>
                </a:ln>
                <a:solidFill>
                  <a:prstClr val="white"/>
                </a:solidFill>
                <a:effectLst/>
                <a:uLnTx/>
                <a:uFillTx/>
                <a:latin typeface="Segoe UI Light" charset="0"/>
                <a:ea typeface="Segoe UI Light" charset="0"/>
                <a:cs typeface="Segoe UI Light" charset="0"/>
              </a:rPr>
              <a:t>Word</a:t>
            </a:r>
            <a:r>
              <a:rPr kumimoji="0" lang="zh-CN" altLang="en-US" sz="1333" b="0" i="0" u="none" strike="noStrike" kern="1200" cap="none" spc="0" normalizeH="0" baseline="0" noProof="0" dirty="0">
                <a:ln>
                  <a:noFill/>
                </a:ln>
                <a:solidFill>
                  <a:prstClr val="white"/>
                </a:solidFill>
                <a:effectLst/>
                <a:uLnTx/>
                <a:uFillTx/>
                <a:latin typeface="Segoe UI Light" charset="0"/>
                <a:ea typeface="Segoe UI Light" charset="0"/>
                <a:cs typeface="Segoe UI Light" charset="0"/>
              </a:rPr>
              <a:t> </a:t>
            </a:r>
            <a:r>
              <a:rPr kumimoji="0" lang="zh-CN" altLang="en-US" sz="1333" b="0" i="0" u="none" strike="noStrike" kern="1200" cap="none" spc="0" normalizeH="0" baseline="0" noProof="0" dirty="0">
                <a:ln>
                  <a:noFill/>
                </a:ln>
                <a:solidFill>
                  <a:prstClr val="white"/>
                </a:solidFill>
                <a:effectLst/>
                <a:uLnTx/>
                <a:uFillTx/>
                <a:latin typeface="Century Gothic"/>
                <a:ea typeface="微软雅黑" charset="0"/>
                <a:cs typeface="+mn-cs"/>
              </a:rPr>
              <a:t>文档、</a:t>
            </a:r>
            <a:r>
              <a:rPr kumimoji="0" lang="en-US" altLang="zh-CN" sz="1333" b="0" i="0" u="none" strike="noStrike" kern="1200" cap="none" spc="0" normalizeH="0" baseline="0" noProof="0" dirty="0">
                <a:ln>
                  <a:noFill/>
                </a:ln>
                <a:solidFill>
                  <a:prstClr val="white"/>
                </a:solidFill>
                <a:effectLst/>
                <a:uLnTx/>
                <a:uFillTx/>
                <a:latin typeface="Segoe UI Light" charset="0"/>
                <a:ea typeface="Segoe UI Light" charset="0"/>
                <a:cs typeface="Segoe UI Light" charset="0"/>
              </a:rPr>
              <a:t>Excel</a:t>
            </a:r>
            <a:r>
              <a:rPr kumimoji="0" lang="zh-CN" altLang="en-US" sz="1333" b="0" i="0" u="none" strike="noStrike" kern="1200" cap="none" spc="0" normalizeH="0" baseline="0" noProof="0" dirty="0">
                <a:ln>
                  <a:noFill/>
                </a:ln>
                <a:solidFill>
                  <a:prstClr val="white"/>
                </a:solidFill>
                <a:effectLst/>
                <a:uLnTx/>
                <a:uFillTx/>
                <a:latin typeface="Segoe UI Light" charset="0"/>
                <a:ea typeface="Segoe UI Light" charset="0"/>
                <a:cs typeface="Segoe UI Light" charset="0"/>
              </a:rPr>
              <a:t> </a:t>
            </a:r>
            <a:r>
              <a:rPr kumimoji="0" lang="zh-CN" altLang="en-US" sz="1333" b="0" i="0" u="none" strike="noStrike" kern="1200" cap="none" spc="0" normalizeH="0" baseline="0" noProof="0" dirty="0">
                <a:ln>
                  <a:noFill/>
                </a:ln>
                <a:solidFill>
                  <a:prstClr val="white"/>
                </a:solidFill>
                <a:effectLst/>
                <a:uLnTx/>
                <a:uFillTx/>
                <a:latin typeface="Century Gothic"/>
                <a:ea typeface="微软雅黑" charset="0"/>
                <a:cs typeface="+mn-cs"/>
              </a:rPr>
              <a:t>图表、图片素材等）均受</a:t>
            </a:r>
            <a:r>
              <a:rPr kumimoji="0" lang="en-US" altLang="zh-CN" sz="1333" b="0" i="0" u="none" strike="noStrike" kern="1200" cap="none" spc="0" normalizeH="0" baseline="0" noProof="0" dirty="0">
                <a:ln>
                  <a:noFill/>
                </a:ln>
                <a:solidFill>
                  <a:prstClr val="white"/>
                </a:solidFill>
                <a:effectLst/>
                <a:uLnTx/>
                <a:uFillTx/>
                <a:latin typeface="Century Gothic"/>
                <a:ea typeface="微软雅黑" charset="0"/>
                <a:cs typeface="+mn-cs"/>
              </a:rPr>
              <a:t>《</a:t>
            </a:r>
            <a:r>
              <a:rPr kumimoji="0" lang="zh-CN" altLang="en-US" sz="1333" b="0" i="0" u="none" strike="noStrike" kern="1200" cap="none" spc="0" normalizeH="0" baseline="0" noProof="0" dirty="0">
                <a:ln>
                  <a:noFill/>
                </a:ln>
                <a:solidFill>
                  <a:prstClr val="white"/>
                </a:solidFill>
                <a:effectLst/>
                <a:uLnTx/>
                <a:uFillTx/>
                <a:latin typeface="Century Gothic"/>
                <a:ea typeface="微软雅黑" charset="0"/>
                <a:cs typeface="+mn-cs"/>
              </a:rPr>
              <a:t>中华人民共和国著作权法</a:t>
            </a:r>
            <a:r>
              <a:rPr kumimoji="0" lang="en-US" altLang="zh-CN" sz="1333" b="0" i="0" u="none" strike="noStrike" kern="1200" cap="none" spc="0" normalizeH="0" baseline="0" noProof="0" dirty="0">
                <a:ln>
                  <a:noFill/>
                </a:ln>
                <a:solidFill>
                  <a:prstClr val="white"/>
                </a:solidFill>
                <a:effectLst/>
                <a:uLnTx/>
                <a:uFillTx/>
                <a:latin typeface="Century Gothic"/>
                <a:ea typeface="微软雅黑" charset="0"/>
                <a:cs typeface="+mn-cs"/>
              </a:rPr>
              <a:t>》</a:t>
            </a:r>
            <a:r>
              <a:rPr kumimoji="0" lang="zh-CN" altLang="en-US" sz="1333" b="0" i="0" u="none" strike="noStrike" kern="1200" cap="none" spc="0" normalizeH="0" baseline="0" noProof="0" dirty="0">
                <a:ln>
                  <a:noFill/>
                </a:ln>
                <a:solidFill>
                  <a:prstClr val="white"/>
                </a:solidFill>
                <a:effectLst/>
                <a:uLnTx/>
                <a:uFillTx/>
                <a:latin typeface="Century Gothic"/>
                <a:ea typeface="微软雅黑" charset="0"/>
                <a:cs typeface="+mn-cs"/>
              </a:rPr>
              <a:t>、</a:t>
            </a:r>
            <a:r>
              <a:rPr kumimoji="0" lang="en-US" altLang="zh-CN" sz="1333" b="0" i="0" u="none" strike="noStrike" kern="1200" cap="none" spc="0" normalizeH="0" baseline="0" noProof="0" dirty="0">
                <a:ln>
                  <a:noFill/>
                </a:ln>
                <a:solidFill>
                  <a:prstClr val="white"/>
                </a:solidFill>
                <a:effectLst/>
                <a:uLnTx/>
                <a:uFillTx/>
                <a:latin typeface="Century Gothic"/>
                <a:ea typeface="微软雅黑" charset="0"/>
                <a:cs typeface="+mn-cs"/>
              </a:rPr>
              <a:t>《</a:t>
            </a:r>
            <a:r>
              <a:rPr kumimoji="0" lang="zh-CN" altLang="en-US" sz="1333" b="0" i="0" u="none" strike="noStrike" kern="1200" cap="none" spc="0" normalizeH="0" baseline="0" noProof="0" dirty="0">
                <a:ln>
                  <a:noFill/>
                </a:ln>
                <a:solidFill>
                  <a:prstClr val="white"/>
                </a:solidFill>
                <a:effectLst/>
                <a:uLnTx/>
                <a:uFillTx/>
                <a:latin typeface="Century Gothic"/>
                <a:ea typeface="微软雅黑" charset="0"/>
                <a:cs typeface="+mn-cs"/>
              </a:rPr>
              <a:t>信息网络传播权保护条例</a:t>
            </a:r>
            <a:r>
              <a:rPr kumimoji="0" lang="en-US" altLang="zh-CN" sz="1333" b="0" i="0" u="none" strike="noStrike" kern="1200" cap="none" spc="0" normalizeH="0" baseline="0" noProof="0" dirty="0">
                <a:ln>
                  <a:noFill/>
                </a:ln>
                <a:solidFill>
                  <a:prstClr val="white"/>
                </a:solidFill>
                <a:effectLst/>
                <a:uLnTx/>
                <a:uFillTx/>
                <a:latin typeface="Century Gothic"/>
                <a:ea typeface="微软雅黑" charset="0"/>
                <a:cs typeface="+mn-cs"/>
              </a:rPr>
              <a:t>》</a:t>
            </a:r>
            <a:r>
              <a:rPr kumimoji="0" lang="zh-CN" altLang="en-US" sz="1333" b="0" i="0" u="none" strike="noStrike" kern="1200" cap="none" spc="0" normalizeH="0" baseline="0" noProof="0" dirty="0">
                <a:ln>
                  <a:noFill/>
                </a:ln>
                <a:solidFill>
                  <a:prstClr val="white"/>
                </a:solidFill>
                <a:effectLst/>
                <a:uLnTx/>
                <a:uFillTx/>
                <a:latin typeface="Century Gothic"/>
                <a:ea typeface="微软雅黑" charset="0"/>
                <a:cs typeface="+mn-cs"/>
              </a:rPr>
              <a:t>及其他适用的法律法规的保护，未经权利人书面明确授权，信息内容的任何部分</a:t>
            </a:r>
            <a:r>
              <a:rPr kumimoji="0" lang="en-US" altLang="zh-CN" sz="1333" b="0" i="0" u="none" strike="noStrike" kern="1200" cap="none" spc="0" normalizeH="0" baseline="0" noProof="0" dirty="0">
                <a:ln>
                  <a:noFill/>
                </a:ln>
                <a:solidFill>
                  <a:prstClr val="white"/>
                </a:solidFill>
                <a:effectLst/>
                <a:uLnTx/>
                <a:uFillTx/>
                <a:latin typeface="Century Gothic"/>
                <a:ea typeface="微软雅黑" charset="0"/>
                <a:cs typeface="+mn-cs"/>
              </a:rPr>
              <a:t>(</a:t>
            </a:r>
            <a:r>
              <a:rPr kumimoji="0" lang="zh-CN" altLang="en-US" sz="1333" b="0" i="0" u="none" strike="noStrike" kern="1200" cap="none" spc="0" normalizeH="0" baseline="0" noProof="0" dirty="0">
                <a:ln>
                  <a:noFill/>
                </a:ln>
                <a:solidFill>
                  <a:prstClr val="white"/>
                </a:solidFill>
                <a:effectLst/>
                <a:uLnTx/>
                <a:uFillTx/>
                <a:latin typeface="Century Gothic"/>
                <a:ea typeface="微软雅黑" charset="0"/>
                <a:cs typeface="+mn-cs"/>
              </a:rPr>
              <a:t>包括图片或图表</a:t>
            </a:r>
            <a:r>
              <a:rPr kumimoji="0" lang="en-US" altLang="zh-CN" sz="1333" b="0" i="0" u="none" strike="noStrike" kern="1200" cap="none" spc="0" normalizeH="0" baseline="0" noProof="0" dirty="0">
                <a:ln>
                  <a:noFill/>
                </a:ln>
                <a:solidFill>
                  <a:prstClr val="white"/>
                </a:solidFill>
                <a:effectLst/>
                <a:uLnTx/>
                <a:uFillTx/>
                <a:latin typeface="Century Gothic"/>
                <a:ea typeface="微软雅黑" charset="0"/>
                <a:cs typeface="+mn-cs"/>
              </a:rPr>
              <a:t>)</a:t>
            </a:r>
            <a:r>
              <a:rPr kumimoji="0" lang="zh-CN" altLang="en-US" sz="1333" b="0" i="0" u="none" strike="noStrike" kern="1200" cap="none" spc="0" normalizeH="0" baseline="0" noProof="0" dirty="0">
                <a:ln>
                  <a:noFill/>
                </a:ln>
                <a:solidFill>
                  <a:prstClr val="white"/>
                </a:solidFill>
                <a:effectLst/>
                <a:uLnTx/>
                <a:uFillTx/>
                <a:latin typeface="Century Gothic"/>
                <a:ea typeface="微软雅黑" charset="0"/>
                <a:cs typeface="+mn-cs"/>
              </a:rPr>
              <a:t>不得被全部或部分的复制、传播、销售，否则将承担法律责任。</a:t>
            </a:r>
          </a:p>
        </p:txBody>
      </p:sp>
      <p:sp>
        <p:nvSpPr>
          <p:cNvPr id="13" name="矩形 12"/>
          <p:cNvSpPr/>
          <p:nvPr userDrawn="1"/>
        </p:nvSpPr>
        <p:spPr>
          <a:xfrm>
            <a:off x="440603" y="182445"/>
            <a:ext cx="777777" cy="246221"/>
          </a:xfrm>
          <a:prstGeom prst="rect">
            <a:avLst/>
          </a:prstGeom>
        </p:spPr>
        <p:txBody>
          <a:bodyPr wrap="none">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1" lang="en-US" altLang="zh-CN" sz="1000" b="0" i="0" u="none" strike="noStrike" kern="0" cap="none" spc="0" normalizeH="0" baseline="0" noProof="0" dirty="0">
                <a:ln>
                  <a:noFill/>
                </a:ln>
                <a:solidFill>
                  <a:prstClr val="white"/>
                </a:solidFill>
                <a:effectLst/>
                <a:uLnTx/>
                <a:uFillTx/>
                <a:latin typeface="Segoe UI Light"/>
                <a:ea typeface="微软雅黑" charset="0"/>
                <a:cs typeface="Segoe UI Light"/>
              </a:rPr>
              <a:t>OfficePLUS</a:t>
            </a:r>
            <a:endParaRPr kumimoji="0" lang="zh-CN" altLang="en-US" sz="1000" b="0" i="0" u="none" strike="noStrike" kern="0" cap="none" spc="0" normalizeH="0" baseline="0" noProof="0" dirty="0">
              <a:ln>
                <a:noFill/>
              </a:ln>
              <a:solidFill>
                <a:prstClr val="white"/>
              </a:solidFill>
              <a:effectLst/>
              <a:uLnTx/>
              <a:uFillTx/>
              <a:latin typeface="Segoe UI Light"/>
              <a:ea typeface="微软雅黑" charset="0"/>
              <a:cs typeface="Segoe UI Light"/>
            </a:endParaRPr>
          </a:p>
        </p:txBody>
      </p:sp>
    </p:spTree>
    <p:extLst>
      <p:ext uri="{BB962C8B-B14F-4D97-AF65-F5344CB8AC3E}">
        <p14:creationId xmlns:p14="http://schemas.microsoft.com/office/powerpoint/2010/main" val="3575374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模板使用技巧1">
    <p:spTree>
      <p:nvGrpSpPr>
        <p:cNvPr id="1" name=""/>
        <p:cNvGrpSpPr/>
        <p:nvPr/>
      </p:nvGrpSpPr>
      <p:grpSpPr>
        <a:xfrm>
          <a:off x="0" y="0"/>
          <a:ext cx="0" cy="0"/>
          <a:chOff x="0" y="0"/>
          <a:chExt cx="0" cy="0"/>
        </a:xfrm>
      </p:grpSpPr>
      <p:sp>
        <p:nvSpPr>
          <p:cNvPr id="4" name="矩形 3"/>
          <p:cNvSpPr/>
          <p:nvPr userDrawn="1"/>
        </p:nvSpPr>
        <p:spPr>
          <a:xfrm>
            <a:off x="440603" y="759873"/>
            <a:ext cx="1713931" cy="369332"/>
          </a:xfrm>
          <a:prstGeom prst="rect">
            <a:avLst/>
          </a:prstGeom>
        </p:spPr>
        <p:txBody>
          <a:bodyPr wrap="none">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prstClr val="black">
                    <a:lumMod val="75000"/>
                    <a:lumOff val="25000"/>
                  </a:prstClr>
                </a:solidFill>
                <a:effectLst/>
                <a:uLnTx/>
                <a:uFillTx/>
                <a:latin typeface="Segoe UI Light"/>
                <a:ea typeface="微软雅黑"/>
                <a:cs typeface="Segoe UI Light"/>
              </a:rPr>
              <a:t>模板使用技巧</a:t>
            </a:r>
            <a:r>
              <a:rPr kumimoji="0" lang="en-US" altLang="zh-CN" sz="1800" b="0" i="0" u="none" strike="noStrike" kern="1200" cap="none" spc="0" normalizeH="0" baseline="0" noProof="0">
                <a:ln>
                  <a:noFill/>
                </a:ln>
                <a:solidFill>
                  <a:prstClr val="black">
                    <a:lumMod val="75000"/>
                    <a:lumOff val="25000"/>
                  </a:prstClr>
                </a:solidFill>
                <a:effectLst/>
                <a:uLnTx/>
                <a:uFillTx/>
                <a:latin typeface="Segoe UI Light"/>
                <a:ea typeface="微软雅黑"/>
                <a:cs typeface="Segoe UI Light"/>
              </a:rPr>
              <a:t> 1</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Segoe UI Light"/>
              <a:ea typeface="微软雅黑"/>
              <a:cs typeface="Segoe UI Light"/>
            </a:endParaRPr>
          </a:p>
        </p:txBody>
      </p:sp>
      <p:sp>
        <p:nvSpPr>
          <p:cNvPr id="5" name="矩形 4"/>
          <p:cNvSpPr/>
          <p:nvPr userDrawn="1"/>
        </p:nvSpPr>
        <p:spPr>
          <a:xfrm>
            <a:off x="440603" y="182445"/>
            <a:ext cx="777777" cy="246221"/>
          </a:xfrm>
          <a:prstGeom prst="rect">
            <a:avLst/>
          </a:prstGeom>
        </p:spPr>
        <p:txBody>
          <a:bodyPr wrap="none">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1" lang="en-US" altLang="zh-CN" sz="1000" b="0" i="0" u="none" strike="noStrike" kern="1200" cap="none" spc="0" normalizeH="0" baseline="0" noProof="0" dirty="0">
                <a:ln>
                  <a:noFill/>
                </a:ln>
                <a:solidFill>
                  <a:prstClr val="black">
                    <a:lumMod val="75000"/>
                    <a:lumOff val="25000"/>
                  </a:prstClr>
                </a:solidFill>
                <a:effectLst/>
                <a:uLnTx/>
                <a:uFillTx/>
                <a:latin typeface="Segoe UI Light"/>
                <a:ea typeface="微软雅黑" charset="0"/>
                <a:cs typeface="Segoe UI Light"/>
              </a:rPr>
              <a:t>OfficePLUS</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Segoe UI Light"/>
              <a:ea typeface="微软雅黑" charset="0"/>
              <a:cs typeface="Segoe UI Light"/>
            </a:endParaRPr>
          </a:p>
        </p:txBody>
      </p:sp>
      <p:sp>
        <p:nvSpPr>
          <p:cNvPr id="9" name="文本框 8">
            <a:extLst>
              <a:ext uri="{FF2B5EF4-FFF2-40B4-BE49-F238E27FC236}">
                <a16:creationId xmlns:a16="http://schemas.microsoft.com/office/drawing/2014/main" id="{67B43CCB-1998-4484-B269-9ACB654ACB71}"/>
              </a:ext>
            </a:extLst>
          </p:cNvPr>
          <p:cNvSpPr txBox="1"/>
          <p:nvPr userDrawn="1"/>
        </p:nvSpPr>
        <p:spPr>
          <a:xfrm>
            <a:off x="431800" y="1174234"/>
            <a:ext cx="346761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一键调整模板颜色</a:t>
            </a:r>
            <a:endParaRPr kumimoji="0" 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pic>
        <p:nvPicPr>
          <p:cNvPr id="10" name="图片 9">
            <a:extLst>
              <a:ext uri="{FF2B5EF4-FFF2-40B4-BE49-F238E27FC236}">
                <a16:creationId xmlns:a16="http://schemas.microsoft.com/office/drawing/2014/main" id="{CF1532F4-AF97-400D-84E6-F00D2B3D35D1}"/>
              </a:ext>
            </a:extLst>
          </p:cNvPr>
          <p:cNvPicPr>
            <a:picLocks noChangeAspect="1"/>
          </p:cNvPicPr>
          <p:nvPr userDrawn="1"/>
        </p:nvPicPr>
        <p:blipFill>
          <a:blip r:embed="rId2"/>
          <a:stretch>
            <a:fillRect/>
          </a:stretch>
        </p:blipFill>
        <p:spPr>
          <a:xfrm>
            <a:off x="431800" y="2138895"/>
            <a:ext cx="5295899" cy="3847021"/>
          </a:xfrm>
          <a:prstGeom prst="rect">
            <a:avLst/>
          </a:prstGeom>
          <a:ln>
            <a:solidFill>
              <a:schemeClr val="bg1">
                <a:lumMod val="65000"/>
              </a:schemeClr>
            </a:solidFill>
          </a:ln>
        </p:spPr>
      </p:pic>
      <p:pic>
        <p:nvPicPr>
          <p:cNvPr id="11" name="图片 10">
            <a:extLst>
              <a:ext uri="{FF2B5EF4-FFF2-40B4-BE49-F238E27FC236}">
                <a16:creationId xmlns:a16="http://schemas.microsoft.com/office/drawing/2014/main" id="{CA7E11C8-4335-45B0-A270-313A25ABC63F}"/>
              </a:ext>
            </a:extLst>
          </p:cNvPr>
          <p:cNvPicPr>
            <a:picLocks noChangeAspect="1"/>
          </p:cNvPicPr>
          <p:nvPr userDrawn="1"/>
        </p:nvPicPr>
        <p:blipFill>
          <a:blip r:embed="rId3"/>
          <a:stretch>
            <a:fillRect/>
          </a:stretch>
        </p:blipFill>
        <p:spPr>
          <a:xfrm>
            <a:off x="6464300" y="2138895"/>
            <a:ext cx="5295900" cy="3847022"/>
          </a:xfrm>
          <a:prstGeom prst="rect">
            <a:avLst/>
          </a:prstGeom>
          <a:ln>
            <a:solidFill>
              <a:schemeClr val="bg1">
                <a:lumMod val="65000"/>
              </a:schemeClr>
            </a:solidFill>
          </a:ln>
        </p:spPr>
      </p:pic>
      <p:sp>
        <p:nvSpPr>
          <p:cNvPr id="12" name="文本框 11">
            <a:extLst>
              <a:ext uri="{FF2B5EF4-FFF2-40B4-BE49-F238E27FC236}">
                <a16:creationId xmlns:a16="http://schemas.microsoft.com/office/drawing/2014/main" id="{45615889-3ACE-4C91-970F-789D759EAC1E}"/>
              </a:ext>
            </a:extLst>
          </p:cNvPr>
          <p:cNvSpPr txBox="1"/>
          <p:nvPr userDrawn="1"/>
        </p:nvSpPr>
        <p:spPr>
          <a:xfrm>
            <a:off x="333477" y="6061002"/>
            <a:ext cx="3183885"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选择“设计”</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“变体”</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“颜色”；</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 name="文本框 12">
            <a:extLst>
              <a:ext uri="{FF2B5EF4-FFF2-40B4-BE49-F238E27FC236}">
                <a16:creationId xmlns:a16="http://schemas.microsoft.com/office/drawing/2014/main" id="{CD19D40D-978A-4E04-8450-F6DC61B85399}"/>
              </a:ext>
            </a:extLst>
          </p:cNvPr>
          <p:cNvSpPr txBox="1"/>
          <p:nvPr userDrawn="1"/>
        </p:nvSpPr>
        <p:spPr>
          <a:xfrm>
            <a:off x="6360651" y="6061002"/>
            <a:ext cx="4562467"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选择你喜欢的颜色搭配，模板一秒调整为你选颜色。</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4" name="图片 13">
            <a:extLst>
              <a:ext uri="{FF2B5EF4-FFF2-40B4-BE49-F238E27FC236}">
                <a16:creationId xmlns:a16="http://schemas.microsoft.com/office/drawing/2014/main" id="{299860AF-0C43-4649-A586-85D19517B6FC}"/>
              </a:ext>
            </a:extLst>
          </p:cNvPr>
          <p:cNvPicPr>
            <a:picLocks noChangeAspect="1"/>
          </p:cNvPicPr>
          <p:nvPr userDrawn="1"/>
        </p:nvPicPr>
        <p:blipFill>
          <a:blip r:embed="rId4"/>
          <a:stretch>
            <a:fillRect/>
          </a:stretch>
        </p:blipFill>
        <p:spPr>
          <a:xfrm>
            <a:off x="3005928" y="2609333"/>
            <a:ext cx="819667" cy="819667"/>
          </a:xfrm>
          <a:prstGeom prst="rect">
            <a:avLst/>
          </a:prstGeom>
          <a:effectLst>
            <a:outerShdw blurRad="50800" dist="38100" dir="2700000" algn="tl" rotWithShape="0">
              <a:prstClr val="black">
                <a:alpha val="40000"/>
              </a:prstClr>
            </a:outerShdw>
          </a:effectLst>
        </p:spPr>
      </p:pic>
      <p:pic>
        <p:nvPicPr>
          <p:cNvPr id="15" name="图片 14">
            <a:extLst>
              <a:ext uri="{FF2B5EF4-FFF2-40B4-BE49-F238E27FC236}">
                <a16:creationId xmlns:a16="http://schemas.microsoft.com/office/drawing/2014/main" id="{A6130A4D-8EC7-4AC1-B434-55DC69102864}"/>
              </a:ext>
            </a:extLst>
          </p:cNvPr>
          <p:cNvPicPr>
            <a:picLocks noChangeAspect="1"/>
          </p:cNvPicPr>
          <p:nvPr userDrawn="1"/>
        </p:nvPicPr>
        <p:blipFill>
          <a:blip r:embed="rId4"/>
          <a:stretch>
            <a:fillRect/>
          </a:stretch>
        </p:blipFill>
        <p:spPr>
          <a:xfrm>
            <a:off x="10787853" y="4257158"/>
            <a:ext cx="819667" cy="81966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2240738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模板使用技巧2">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554DB237-C74A-4BA8-A097-6A053DD3C747}"/>
              </a:ext>
            </a:extLst>
          </p:cNvPr>
          <p:cNvSpPr/>
          <p:nvPr userDrawn="1"/>
        </p:nvSpPr>
        <p:spPr>
          <a:xfrm>
            <a:off x="440603" y="759873"/>
            <a:ext cx="1750800" cy="369332"/>
          </a:xfrm>
          <a:prstGeom prst="rect">
            <a:avLst/>
          </a:prstGeom>
        </p:spPr>
        <p:txBody>
          <a:bodyPr wrap="none">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prstClr val="black">
                    <a:lumMod val="75000"/>
                    <a:lumOff val="25000"/>
                  </a:prstClr>
                </a:solidFill>
                <a:effectLst/>
                <a:uLnTx/>
                <a:uFillTx/>
                <a:latin typeface="Segoe UI Light"/>
                <a:ea typeface="微软雅黑"/>
                <a:cs typeface="Segoe UI Light"/>
              </a:rPr>
              <a:t>模板使用技巧</a:t>
            </a:r>
            <a:r>
              <a:rPr kumimoji="0" lang="en-US" altLang="zh-CN" sz="1800" b="0" i="0" u="none" strike="noStrike" kern="1200" cap="none" spc="0" normalizeH="0" baseline="0" noProof="0">
                <a:ln>
                  <a:noFill/>
                </a:ln>
                <a:solidFill>
                  <a:prstClr val="black">
                    <a:lumMod val="75000"/>
                    <a:lumOff val="25000"/>
                  </a:prstClr>
                </a:solidFill>
                <a:effectLst/>
                <a:uLnTx/>
                <a:uFillTx/>
                <a:latin typeface="Segoe UI Light"/>
                <a:ea typeface="微软雅黑"/>
                <a:cs typeface="Segoe UI Light"/>
              </a:rPr>
              <a:t> 2</a:t>
            </a:r>
            <a:endParaRPr kumimoji="0" lang="zh-CN" altLang="en-US" sz="1800" b="0" i="0" u="none" strike="noStrike" kern="1200" cap="none" spc="0" normalizeH="0" baseline="0" noProof="0" dirty="0">
              <a:ln>
                <a:noFill/>
              </a:ln>
              <a:solidFill>
                <a:prstClr val="black">
                  <a:lumMod val="75000"/>
                  <a:lumOff val="25000"/>
                </a:prstClr>
              </a:solidFill>
              <a:effectLst/>
              <a:uLnTx/>
              <a:uFillTx/>
              <a:latin typeface="Segoe UI Light"/>
              <a:ea typeface="微软雅黑"/>
              <a:cs typeface="Segoe UI Light"/>
            </a:endParaRPr>
          </a:p>
        </p:txBody>
      </p:sp>
      <p:sp>
        <p:nvSpPr>
          <p:cNvPr id="4" name="矩形 3">
            <a:extLst>
              <a:ext uri="{FF2B5EF4-FFF2-40B4-BE49-F238E27FC236}">
                <a16:creationId xmlns:a16="http://schemas.microsoft.com/office/drawing/2014/main" id="{4172DAD1-F67C-4AB8-ACEF-004237CB3D3F}"/>
              </a:ext>
            </a:extLst>
          </p:cNvPr>
          <p:cNvSpPr/>
          <p:nvPr userDrawn="1"/>
        </p:nvSpPr>
        <p:spPr>
          <a:xfrm>
            <a:off x="440603" y="182445"/>
            <a:ext cx="777777" cy="246221"/>
          </a:xfrm>
          <a:prstGeom prst="rect">
            <a:avLst/>
          </a:prstGeom>
        </p:spPr>
        <p:txBody>
          <a:bodyPr wrap="none">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1" lang="en-US" altLang="zh-CN" sz="1000" b="0" i="0" u="none" strike="noStrike" kern="1200" cap="none" spc="0" normalizeH="0" baseline="0" noProof="0" dirty="0">
                <a:ln>
                  <a:noFill/>
                </a:ln>
                <a:solidFill>
                  <a:prstClr val="black">
                    <a:lumMod val="75000"/>
                    <a:lumOff val="25000"/>
                  </a:prstClr>
                </a:solidFill>
                <a:effectLst/>
                <a:uLnTx/>
                <a:uFillTx/>
                <a:latin typeface="Segoe UI Light"/>
                <a:ea typeface="微软雅黑" charset="0"/>
                <a:cs typeface="Segoe UI Light"/>
              </a:rPr>
              <a:t>OfficePLUS</a:t>
            </a:r>
            <a:endParaRPr kumimoji="0" lang="zh-CN" altLang="en-US" sz="1000" b="0" i="0" u="none" strike="noStrike" kern="1200" cap="none" spc="0" normalizeH="0" baseline="0" noProof="0" dirty="0">
              <a:ln>
                <a:noFill/>
              </a:ln>
              <a:solidFill>
                <a:prstClr val="black">
                  <a:lumMod val="75000"/>
                  <a:lumOff val="25000"/>
                </a:prstClr>
              </a:solidFill>
              <a:effectLst/>
              <a:uLnTx/>
              <a:uFillTx/>
              <a:latin typeface="Segoe UI Light"/>
              <a:ea typeface="微软雅黑" charset="0"/>
              <a:cs typeface="Segoe UI Light"/>
            </a:endParaRPr>
          </a:p>
        </p:txBody>
      </p:sp>
      <p:pic>
        <p:nvPicPr>
          <p:cNvPr id="5" name="图片 4">
            <a:extLst>
              <a:ext uri="{FF2B5EF4-FFF2-40B4-BE49-F238E27FC236}">
                <a16:creationId xmlns:a16="http://schemas.microsoft.com/office/drawing/2014/main" id="{F300B558-79C0-475E-84A0-11700A36CAB6}"/>
              </a:ext>
            </a:extLst>
          </p:cNvPr>
          <p:cNvPicPr>
            <a:picLocks noChangeAspect="1"/>
          </p:cNvPicPr>
          <p:nvPr userDrawn="1"/>
        </p:nvPicPr>
        <p:blipFill>
          <a:blip r:embed="rId2"/>
          <a:stretch>
            <a:fillRect/>
          </a:stretch>
        </p:blipFill>
        <p:spPr>
          <a:xfrm>
            <a:off x="431800" y="2138895"/>
            <a:ext cx="5295899" cy="3847021"/>
          </a:xfrm>
          <a:prstGeom prst="rect">
            <a:avLst/>
          </a:prstGeom>
          <a:ln>
            <a:solidFill>
              <a:schemeClr val="bg1">
                <a:lumMod val="65000"/>
              </a:schemeClr>
            </a:solidFill>
          </a:ln>
        </p:spPr>
      </p:pic>
      <p:pic>
        <p:nvPicPr>
          <p:cNvPr id="6" name="图片 5">
            <a:extLst>
              <a:ext uri="{FF2B5EF4-FFF2-40B4-BE49-F238E27FC236}">
                <a16:creationId xmlns:a16="http://schemas.microsoft.com/office/drawing/2014/main" id="{ADFDE997-A67B-4FD0-B6AC-78D1EFE63489}"/>
              </a:ext>
            </a:extLst>
          </p:cNvPr>
          <p:cNvPicPr>
            <a:picLocks noChangeAspect="1"/>
          </p:cNvPicPr>
          <p:nvPr userDrawn="1"/>
        </p:nvPicPr>
        <p:blipFill>
          <a:blip r:embed="rId3"/>
          <a:stretch>
            <a:fillRect/>
          </a:stretch>
        </p:blipFill>
        <p:spPr>
          <a:xfrm>
            <a:off x="6464301" y="2138895"/>
            <a:ext cx="5295900" cy="3847022"/>
          </a:xfrm>
          <a:prstGeom prst="rect">
            <a:avLst/>
          </a:prstGeom>
          <a:ln>
            <a:solidFill>
              <a:schemeClr val="bg1">
                <a:lumMod val="65000"/>
              </a:schemeClr>
            </a:solidFill>
          </a:ln>
        </p:spPr>
      </p:pic>
      <p:sp>
        <p:nvSpPr>
          <p:cNvPr id="7" name="文本框 6">
            <a:extLst>
              <a:ext uri="{FF2B5EF4-FFF2-40B4-BE49-F238E27FC236}">
                <a16:creationId xmlns:a16="http://schemas.microsoft.com/office/drawing/2014/main" id="{3E1E676E-E869-48CE-BFB9-1C7FC981B376}"/>
              </a:ext>
            </a:extLst>
          </p:cNvPr>
          <p:cNvSpPr txBox="1"/>
          <p:nvPr userDrawn="1"/>
        </p:nvSpPr>
        <p:spPr>
          <a:xfrm>
            <a:off x="431800" y="1174234"/>
            <a:ext cx="346761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rPr>
              <a:t>随时添加模板样式</a:t>
            </a:r>
            <a:endParaRPr kumimoji="0" lang="en-US" sz="3200" b="1" i="0" u="none" strike="noStrike" kern="1200" cap="none" spc="0" normalizeH="0" baseline="0" noProof="0">
              <a:ln>
                <a:noFill/>
              </a:ln>
              <a:solidFill>
                <a:prstClr val="black">
                  <a:lumMod val="85000"/>
                  <a:lumOff val="15000"/>
                </a:prstClr>
              </a:solidFill>
              <a:effectLst/>
              <a:uLnTx/>
              <a:uFillTx/>
              <a:latin typeface="微软雅黑" panose="020B0503020204020204" pitchFamily="34" charset="-122"/>
              <a:ea typeface="微软雅黑" panose="020B0503020204020204" pitchFamily="34" charset="-122"/>
              <a:cs typeface="+mn-cs"/>
            </a:endParaRPr>
          </a:p>
        </p:txBody>
      </p:sp>
      <p:sp>
        <p:nvSpPr>
          <p:cNvPr id="8" name="文本框 7">
            <a:extLst>
              <a:ext uri="{FF2B5EF4-FFF2-40B4-BE49-F238E27FC236}">
                <a16:creationId xmlns:a16="http://schemas.microsoft.com/office/drawing/2014/main" id="{7768A42A-9DCD-4784-A3EF-F1D80ADC183F}"/>
              </a:ext>
            </a:extLst>
          </p:cNvPr>
          <p:cNvSpPr txBox="1"/>
          <p:nvPr userDrawn="1"/>
        </p:nvSpPr>
        <p:spPr>
          <a:xfrm>
            <a:off x="333477" y="6061002"/>
            <a:ext cx="3010761"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1.</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选择“开始”</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“新建幻灯片”；</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 name="文本框 8">
            <a:extLst>
              <a:ext uri="{FF2B5EF4-FFF2-40B4-BE49-F238E27FC236}">
                <a16:creationId xmlns:a16="http://schemas.microsoft.com/office/drawing/2014/main" id="{BF8689A3-CABF-445F-829F-6396154A55D1}"/>
              </a:ext>
            </a:extLst>
          </p:cNvPr>
          <p:cNvSpPr txBox="1"/>
          <p:nvPr userDrawn="1"/>
        </p:nvSpPr>
        <p:spPr>
          <a:xfrm>
            <a:off x="6360651" y="6061002"/>
            <a:ext cx="5256567"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2.</a:t>
            </a:r>
            <a:r>
              <a:rPr kumimoji="0" lang="zh-CN" alt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 选择你需要的页面，如封面页，目录页，副标题页，内容页等</a:t>
            </a:r>
            <a:r>
              <a:rPr kumimoji="0" lang="en-US" altLang="zh-CN"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rPr>
              <a:t>…</a:t>
            </a:r>
            <a:endParaRPr kumimoji="0" lang="en-US" sz="1200" b="0" i="0" u="none" strike="noStrike" kern="1200" cap="none" spc="15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pic>
        <p:nvPicPr>
          <p:cNvPr id="10" name="图片 9">
            <a:extLst>
              <a:ext uri="{FF2B5EF4-FFF2-40B4-BE49-F238E27FC236}">
                <a16:creationId xmlns:a16="http://schemas.microsoft.com/office/drawing/2014/main" id="{D7C9996A-24BA-4EE9-BA5A-589E1841918D}"/>
              </a:ext>
            </a:extLst>
          </p:cNvPr>
          <p:cNvPicPr>
            <a:picLocks noChangeAspect="1"/>
          </p:cNvPicPr>
          <p:nvPr userDrawn="1"/>
        </p:nvPicPr>
        <p:blipFill>
          <a:blip r:embed="rId4"/>
          <a:stretch>
            <a:fillRect/>
          </a:stretch>
        </p:blipFill>
        <p:spPr>
          <a:xfrm>
            <a:off x="700878" y="2428358"/>
            <a:ext cx="819667" cy="81966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438130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关注服务号">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id="{F3BB9638-2D2F-48B1-A8CF-673B237DCC17}"/>
              </a:ext>
            </a:extLst>
          </p:cNvPr>
          <p:cNvSpPr/>
          <p:nvPr userDrawn="1"/>
        </p:nvSpPr>
        <p:spPr>
          <a:xfrm>
            <a:off x="0" y="3429000"/>
            <a:ext cx="12192000" cy="3429000"/>
          </a:xfrm>
          <a:prstGeom prst="rect">
            <a:avLst/>
          </a:prstGeom>
          <a:solidFill>
            <a:srgbClr val="E73A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4" name="矩形: 圆角 3">
            <a:extLst>
              <a:ext uri="{FF2B5EF4-FFF2-40B4-BE49-F238E27FC236}">
                <a16:creationId xmlns:a16="http://schemas.microsoft.com/office/drawing/2014/main" id="{120C7C91-35F0-46E5-B511-2314CED2655F}"/>
              </a:ext>
            </a:extLst>
          </p:cNvPr>
          <p:cNvSpPr/>
          <p:nvPr userDrawn="1"/>
        </p:nvSpPr>
        <p:spPr>
          <a:xfrm>
            <a:off x="1079465" y="1527629"/>
            <a:ext cx="3802742" cy="3802742"/>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5" name="图片 4" descr="图片包含 纵横字谜, 文字&#10;&#10;已生成极高可信度的说明">
            <a:extLst>
              <a:ext uri="{FF2B5EF4-FFF2-40B4-BE49-F238E27FC236}">
                <a16:creationId xmlns:a16="http://schemas.microsoft.com/office/drawing/2014/main" id="{25779B21-3BC1-4E47-8650-6B0E785B5142}"/>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1308065" y="1756229"/>
            <a:ext cx="3345542" cy="3345542"/>
          </a:xfrm>
          <a:prstGeom prst="rect">
            <a:avLst/>
          </a:prstGeom>
        </p:spPr>
      </p:pic>
      <p:sp>
        <p:nvSpPr>
          <p:cNvPr id="6" name="文本框 5">
            <a:extLst>
              <a:ext uri="{FF2B5EF4-FFF2-40B4-BE49-F238E27FC236}">
                <a16:creationId xmlns:a16="http://schemas.microsoft.com/office/drawing/2014/main" id="{343024A3-25F7-4B9A-9876-36F35421F6E6}"/>
              </a:ext>
            </a:extLst>
          </p:cNvPr>
          <p:cNvSpPr txBox="1"/>
          <p:nvPr userDrawn="1"/>
        </p:nvSpPr>
        <p:spPr>
          <a:xfrm>
            <a:off x="5239657" y="1566506"/>
            <a:ext cx="6013185" cy="3549241"/>
          </a:xfrm>
          <a:prstGeom prst="rect">
            <a:avLst/>
          </a:prstGeom>
          <a:noFill/>
        </p:spPr>
        <p:txBody>
          <a:bodyPr wrap="none" rtlCol="0">
            <a:spAutoFit/>
          </a:bodyPr>
          <a:lstStyle/>
          <a:p>
            <a:pPr marL="0" marR="0" lvl="0" indent="0" algn="l" defTabSz="914400" rtl="0" eaLnBrk="1" fontAlgn="auto" latinLnBrk="0" hangingPunct="1">
              <a:lnSpc>
                <a:spcPct val="150000"/>
              </a:lnSpc>
              <a:spcBef>
                <a:spcPts val="600"/>
              </a:spcBef>
              <a:spcAft>
                <a:spcPts val="0"/>
              </a:spcAft>
              <a:buClrTx/>
              <a:buSzTx/>
              <a:buFontTx/>
              <a:buNone/>
              <a:tabLst/>
              <a:defRPr/>
            </a:pPr>
            <a:r>
              <a:rPr kumimoji="0" lang="zh-CN" altLang="en-US"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办公模板更新</a:t>
            </a:r>
            <a:endParaRPr kumimoji="0" lang="en-US" altLang="zh-CN"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l" defTabSz="914400" rtl="0" eaLnBrk="1" fontAlgn="auto" latinLnBrk="0" hangingPunct="1">
              <a:lnSpc>
                <a:spcPct val="150000"/>
              </a:lnSpc>
              <a:spcBef>
                <a:spcPts val="600"/>
              </a:spcBef>
              <a:spcAft>
                <a:spcPts val="0"/>
              </a:spcAft>
              <a:buClrTx/>
              <a:buSzTx/>
              <a:buFontTx/>
              <a:buNone/>
              <a:tabLst/>
              <a:defRPr/>
            </a:pPr>
            <a:r>
              <a:rPr kumimoji="0" lang="zh-CN" altLang="en-US"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微软</a:t>
            </a:r>
            <a:endParaRPr kumimoji="0" lang="en-US" altLang="zh-CN" sz="3600" b="1" i="0" u="none" strike="noStrike" kern="0" cap="none" spc="0" normalizeH="0" baseline="0" noProof="0">
              <a:ln>
                <a:noFill/>
              </a:ln>
              <a:solidFill>
                <a:prstClr val="black"/>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l" defTabSz="914400" rtl="0" eaLnBrk="1" fontAlgn="auto" latinLnBrk="0" hangingPunct="1">
              <a:lnSpc>
                <a:spcPct val="150000"/>
              </a:lnSpc>
              <a:spcBef>
                <a:spcPts val="600"/>
              </a:spcBef>
              <a:spcAft>
                <a:spcPts val="0"/>
              </a:spcAft>
              <a:buClrTx/>
              <a:buSzTx/>
              <a:buFontTx/>
              <a:buNone/>
              <a:tabLst/>
              <a:defRPr/>
            </a:pPr>
            <a:r>
              <a:rPr kumimoji="0" lang="zh-CN" altLang="en-US"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微信扫码关注</a:t>
            </a:r>
            <a:endParaRPr kumimoji="0" lang="en-US" altLang="zh-CN"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l" defTabSz="914400" rtl="0" eaLnBrk="1" fontAlgn="auto" latinLnBrk="0" hangingPunct="1">
              <a:lnSpc>
                <a:spcPct val="150000"/>
              </a:lnSpc>
              <a:spcBef>
                <a:spcPts val="600"/>
              </a:spcBef>
              <a:spcAft>
                <a:spcPts val="0"/>
              </a:spcAft>
              <a:buClrTx/>
              <a:buSzTx/>
              <a:buFontTx/>
              <a:buNone/>
              <a:tabLst/>
              <a:defRPr/>
            </a:pPr>
            <a:r>
              <a:rPr kumimoji="0" lang="zh-CN" altLang="en-US"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微软</a:t>
            </a:r>
            <a:r>
              <a:rPr kumimoji="0" lang="en-US" altLang="zh-CN"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Office</a:t>
            </a:r>
            <a:r>
              <a:rPr kumimoji="0" lang="zh-CN" altLang="en-US"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文档 」服务号</a:t>
            </a:r>
            <a:endParaRPr kumimoji="0" lang="en-US" altLang="zh-CN" sz="36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p:txBody>
      </p:sp>
      <p:pic>
        <p:nvPicPr>
          <p:cNvPr id="7" name="图片 6">
            <a:hlinkClick r:id="rId3"/>
            <a:extLst>
              <a:ext uri="{FF2B5EF4-FFF2-40B4-BE49-F238E27FC236}">
                <a16:creationId xmlns:a16="http://schemas.microsoft.com/office/drawing/2014/main" id="{5524D02C-49CE-4D3D-8B89-07CEC3966F49}"/>
              </a:ext>
            </a:extLst>
          </p:cNvPr>
          <p:cNvPicPr>
            <a:picLocks noChangeAspect="1"/>
          </p:cNvPicPr>
          <p:nvPr userDrawn="1"/>
        </p:nvPicPr>
        <p:blipFill>
          <a:blip r:embed="rId4">
            <a:extLst>
              <a:ext uri="{BEBA8EAE-BF5A-486C-A8C5-ECC9F3942E4B}">
                <a14:imgProps xmlns:a14="http://schemas.microsoft.com/office/drawing/2010/main">
                  <a14:imgLayer r:embed="rId5">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5239657" y="6345797"/>
            <a:ext cx="1712686" cy="226074"/>
          </a:xfrm>
          <a:prstGeom prst="rect">
            <a:avLst/>
          </a:prstGeom>
        </p:spPr>
      </p:pic>
    </p:spTree>
    <p:extLst>
      <p:ext uri="{BB962C8B-B14F-4D97-AF65-F5344CB8AC3E}">
        <p14:creationId xmlns:p14="http://schemas.microsoft.com/office/powerpoint/2010/main" val="13557134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使用小程序">
    <p:spTree>
      <p:nvGrpSpPr>
        <p:cNvPr id="1" name=""/>
        <p:cNvGrpSpPr/>
        <p:nvPr/>
      </p:nvGrpSpPr>
      <p:grpSpPr>
        <a:xfrm>
          <a:off x="0" y="0"/>
          <a:ext cx="0" cy="0"/>
          <a:chOff x="0" y="0"/>
          <a:chExt cx="0" cy="0"/>
        </a:xfrm>
      </p:grpSpPr>
      <p:cxnSp>
        <p:nvCxnSpPr>
          <p:cNvPr id="4" name="直接连接符 3">
            <a:extLst>
              <a:ext uri="{FF2B5EF4-FFF2-40B4-BE49-F238E27FC236}">
                <a16:creationId xmlns:a16="http://schemas.microsoft.com/office/drawing/2014/main" id="{3E71CC84-193F-4D28-98D9-17F9952F968C}"/>
              </a:ext>
            </a:extLst>
          </p:cNvPr>
          <p:cNvCxnSpPr/>
          <p:nvPr userDrawn="1"/>
        </p:nvCxnSpPr>
        <p:spPr>
          <a:xfrm>
            <a:off x="0" y="657288"/>
            <a:ext cx="12192000" cy="0"/>
          </a:xfrm>
          <a:prstGeom prst="line">
            <a:avLst/>
          </a:prstGeom>
          <a:ln>
            <a:solidFill>
              <a:srgbClr val="E73A1C"/>
            </a:solidFill>
          </a:ln>
        </p:spPr>
        <p:style>
          <a:lnRef idx="1">
            <a:schemeClr val="accent1"/>
          </a:lnRef>
          <a:fillRef idx="0">
            <a:schemeClr val="accent1"/>
          </a:fillRef>
          <a:effectRef idx="0">
            <a:schemeClr val="accent1"/>
          </a:effectRef>
          <a:fontRef idx="minor">
            <a:schemeClr val="tx1"/>
          </a:fontRef>
        </p:style>
      </p:cxnSp>
      <p:sp>
        <p:nvSpPr>
          <p:cNvPr id="6" name="矩形 5">
            <a:extLst>
              <a:ext uri="{FF2B5EF4-FFF2-40B4-BE49-F238E27FC236}">
                <a16:creationId xmlns:a16="http://schemas.microsoft.com/office/drawing/2014/main" id="{23A9F197-1133-4CEE-860F-85366976D0AC}"/>
              </a:ext>
            </a:extLst>
          </p:cNvPr>
          <p:cNvSpPr/>
          <p:nvPr userDrawn="1"/>
        </p:nvSpPr>
        <p:spPr>
          <a:xfrm>
            <a:off x="0" y="3091547"/>
            <a:ext cx="12192000" cy="3766453"/>
          </a:xfrm>
          <a:prstGeom prst="rect">
            <a:avLst/>
          </a:prstGeom>
          <a:solidFill>
            <a:srgbClr val="E73A1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矩形: 圆角 7">
            <a:extLst>
              <a:ext uri="{FF2B5EF4-FFF2-40B4-BE49-F238E27FC236}">
                <a16:creationId xmlns:a16="http://schemas.microsoft.com/office/drawing/2014/main" id="{AA954438-2CEB-4119-883B-8B9196F98504}"/>
              </a:ext>
            </a:extLst>
          </p:cNvPr>
          <p:cNvSpPr/>
          <p:nvPr userDrawn="1"/>
        </p:nvSpPr>
        <p:spPr>
          <a:xfrm>
            <a:off x="621395" y="1362836"/>
            <a:ext cx="3462340" cy="3462340"/>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9" name="矩形: 圆角 8">
            <a:extLst>
              <a:ext uri="{FF2B5EF4-FFF2-40B4-BE49-F238E27FC236}">
                <a16:creationId xmlns:a16="http://schemas.microsoft.com/office/drawing/2014/main" id="{4CD1A364-B227-4CFB-9287-6198C6C0443B}"/>
              </a:ext>
            </a:extLst>
          </p:cNvPr>
          <p:cNvSpPr/>
          <p:nvPr userDrawn="1"/>
        </p:nvSpPr>
        <p:spPr>
          <a:xfrm>
            <a:off x="4374467" y="1362836"/>
            <a:ext cx="3462340" cy="3462340"/>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 name="文本框 9">
            <a:extLst>
              <a:ext uri="{FF2B5EF4-FFF2-40B4-BE49-F238E27FC236}">
                <a16:creationId xmlns:a16="http://schemas.microsoft.com/office/drawing/2014/main" id="{BEA6AD26-5781-4DAD-8C16-8C73B2C177AD}"/>
              </a:ext>
            </a:extLst>
          </p:cNvPr>
          <p:cNvSpPr txBox="1"/>
          <p:nvPr userDrawn="1"/>
        </p:nvSpPr>
        <p:spPr>
          <a:xfrm>
            <a:off x="1656327" y="286129"/>
            <a:ext cx="8879354" cy="670120"/>
          </a:xfrm>
          <a:prstGeom prst="rect">
            <a:avLst/>
          </a:prstGeom>
          <a:solidFill>
            <a:schemeClr val="bg1"/>
          </a:solidFill>
        </p:spPr>
        <p:txBody>
          <a:bodyPr wrap="none" rtlCol="0">
            <a:spAutoFit/>
          </a:bodyPr>
          <a:lstStyle/>
          <a:p>
            <a:pPr marL="0" marR="0" lvl="0" indent="0" algn="ctr" defTabSz="914400" rtl="0" eaLnBrk="1" fontAlgn="auto" latinLnBrk="0" hangingPunct="1">
              <a:lnSpc>
                <a:spcPct val="130000"/>
              </a:lnSpc>
              <a:spcBef>
                <a:spcPts val="600"/>
              </a:spcBef>
              <a:spcAft>
                <a:spcPts val="0"/>
              </a:spcAft>
              <a:buClrTx/>
              <a:buSzTx/>
              <a:buFontTx/>
              <a:buNone/>
              <a:tabLst/>
              <a:defRPr/>
            </a:pPr>
            <a:r>
              <a:rPr kumimoji="0" lang="zh-CN" altLang="en-US" sz="3200" b="1"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ea"/>
                <a:sym typeface="+mn-lt"/>
              </a:rPr>
              <a:t> 微信扫描小程序码，使用微软移动办公黑科技 </a:t>
            </a:r>
            <a:endParaRPr kumimoji="0" lang="en-US" sz="3200" b="1"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mn-lt"/>
            </a:endParaRPr>
          </a:p>
        </p:txBody>
      </p:sp>
      <p:cxnSp>
        <p:nvCxnSpPr>
          <p:cNvPr id="11" name="直接连接符 10">
            <a:extLst>
              <a:ext uri="{FF2B5EF4-FFF2-40B4-BE49-F238E27FC236}">
                <a16:creationId xmlns:a16="http://schemas.microsoft.com/office/drawing/2014/main" id="{72806FD0-33B9-40F1-B8F9-079524CA002C}"/>
              </a:ext>
            </a:extLst>
          </p:cNvPr>
          <p:cNvCxnSpPr>
            <a:cxnSpLocks/>
          </p:cNvCxnSpPr>
          <p:nvPr userDrawn="1"/>
        </p:nvCxnSpPr>
        <p:spPr>
          <a:xfrm flipH="1">
            <a:off x="1523089" y="369629"/>
            <a:ext cx="266460" cy="622048"/>
          </a:xfrm>
          <a:prstGeom prst="line">
            <a:avLst/>
          </a:prstGeom>
          <a:ln>
            <a:solidFill>
              <a:srgbClr val="E73A1C"/>
            </a:solidFill>
          </a:ln>
        </p:spPr>
        <p:style>
          <a:lnRef idx="1">
            <a:schemeClr val="accent1"/>
          </a:lnRef>
          <a:fillRef idx="0">
            <a:schemeClr val="accent1"/>
          </a:fillRef>
          <a:effectRef idx="0">
            <a:schemeClr val="accent1"/>
          </a:effectRef>
          <a:fontRef idx="minor">
            <a:schemeClr val="tx1"/>
          </a:fontRef>
        </p:style>
      </p:cxnSp>
      <p:cxnSp>
        <p:nvCxnSpPr>
          <p:cNvPr id="12" name="直接连接符 11">
            <a:extLst>
              <a:ext uri="{FF2B5EF4-FFF2-40B4-BE49-F238E27FC236}">
                <a16:creationId xmlns:a16="http://schemas.microsoft.com/office/drawing/2014/main" id="{159FFD7E-3944-43A3-A5DD-D8673483D044}"/>
              </a:ext>
            </a:extLst>
          </p:cNvPr>
          <p:cNvCxnSpPr>
            <a:cxnSpLocks/>
          </p:cNvCxnSpPr>
          <p:nvPr userDrawn="1"/>
        </p:nvCxnSpPr>
        <p:spPr>
          <a:xfrm flipH="1">
            <a:off x="10402443" y="369629"/>
            <a:ext cx="266460" cy="622048"/>
          </a:xfrm>
          <a:prstGeom prst="line">
            <a:avLst/>
          </a:prstGeom>
          <a:ln>
            <a:solidFill>
              <a:srgbClr val="E73A1C"/>
            </a:solidFill>
          </a:ln>
        </p:spPr>
        <p:style>
          <a:lnRef idx="1">
            <a:schemeClr val="accent1"/>
          </a:lnRef>
          <a:fillRef idx="0">
            <a:schemeClr val="accent1"/>
          </a:fillRef>
          <a:effectRef idx="0">
            <a:schemeClr val="accent1"/>
          </a:effectRef>
          <a:fontRef idx="minor">
            <a:schemeClr val="tx1"/>
          </a:fontRef>
        </p:style>
      </p:cxnSp>
      <p:sp>
        <p:nvSpPr>
          <p:cNvPr id="13" name="矩形: 圆角 12">
            <a:extLst>
              <a:ext uri="{FF2B5EF4-FFF2-40B4-BE49-F238E27FC236}">
                <a16:creationId xmlns:a16="http://schemas.microsoft.com/office/drawing/2014/main" id="{C76706F4-B20C-489C-ACB9-010EF43FEF70}"/>
              </a:ext>
            </a:extLst>
          </p:cNvPr>
          <p:cNvSpPr/>
          <p:nvPr userDrawn="1"/>
        </p:nvSpPr>
        <p:spPr>
          <a:xfrm>
            <a:off x="8159751" y="1362836"/>
            <a:ext cx="3462340" cy="3462340"/>
          </a:xfrm>
          <a:prstGeom prst="roundRect">
            <a:avLst>
              <a:gd name="adj" fmla="val 5598"/>
            </a:avLst>
          </a:prstGeom>
          <a:solidFill>
            <a:schemeClr val="bg1"/>
          </a:solidFill>
          <a:ln>
            <a:solidFill>
              <a:schemeClr val="bg1">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4" name="图片 13">
            <a:extLst>
              <a:ext uri="{FF2B5EF4-FFF2-40B4-BE49-F238E27FC236}">
                <a16:creationId xmlns:a16="http://schemas.microsoft.com/office/drawing/2014/main" id="{C50F7A0F-4C8A-4DA1-8AA3-1810FF4E70A3}"/>
              </a:ext>
            </a:extLst>
          </p:cNvPr>
          <p:cNvPicPr>
            <a:picLocks noChangeAspect="1"/>
          </p:cNvPicPr>
          <p:nvPr userDrawn="1"/>
        </p:nvPicPr>
        <p:blipFill rotWithShape="1">
          <a:blip r:embed="rId2">
            <a:clrChange>
              <a:clrFrom>
                <a:srgbClr val="FFFFFF"/>
              </a:clrFrom>
              <a:clrTo>
                <a:srgbClr val="FFFFFF">
                  <a:alpha val="0"/>
                </a:srgbClr>
              </a:clrTo>
            </a:clrChange>
          </a:blip>
          <a:srcRect l="13924" t="13924" r="13924" b="13924"/>
          <a:stretch/>
        </p:blipFill>
        <p:spPr>
          <a:xfrm>
            <a:off x="4705130" y="1673081"/>
            <a:ext cx="2743200" cy="2743200"/>
          </a:xfrm>
          <a:prstGeom prst="rect">
            <a:avLst/>
          </a:prstGeom>
        </p:spPr>
      </p:pic>
      <p:pic>
        <p:nvPicPr>
          <p:cNvPr id="15" name="图片 14">
            <a:extLst>
              <a:ext uri="{FF2B5EF4-FFF2-40B4-BE49-F238E27FC236}">
                <a16:creationId xmlns:a16="http://schemas.microsoft.com/office/drawing/2014/main" id="{260AD2DE-F13F-4332-90AE-87C7001EAD9A}"/>
              </a:ext>
            </a:extLst>
          </p:cNvPr>
          <p:cNvPicPr>
            <a:picLocks noChangeAspect="1"/>
          </p:cNvPicPr>
          <p:nvPr userDrawn="1"/>
        </p:nvPicPr>
        <p:blipFill rotWithShape="1">
          <a:blip r:embed="rId3">
            <a:clrChange>
              <a:clrFrom>
                <a:srgbClr val="FFFFFF"/>
              </a:clrFrom>
              <a:clrTo>
                <a:srgbClr val="FFFFFF">
                  <a:alpha val="0"/>
                </a:srgbClr>
              </a:clrTo>
            </a:clrChange>
          </a:blip>
          <a:srcRect l="14439" r="14439"/>
          <a:stretch/>
        </p:blipFill>
        <p:spPr>
          <a:xfrm>
            <a:off x="8519321" y="1673081"/>
            <a:ext cx="2743200" cy="2743200"/>
          </a:xfrm>
          <a:prstGeom prst="rect">
            <a:avLst/>
          </a:prstGeom>
        </p:spPr>
      </p:pic>
      <p:pic>
        <p:nvPicPr>
          <p:cNvPr id="16" name="图片 15">
            <a:extLst>
              <a:ext uri="{FF2B5EF4-FFF2-40B4-BE49-F238E27FC236}">
                <a16:creationId xmlns:a16="http://schemas.microsoft.com/office/drawing/2014/main" id="{19418449-E7C2-4E37-8045-DD4782B12524}"/>
              </a:ext>
            </a:extLst>
          </p:cNvPr>
          <p:cNvPicPr>
            <a:picLocks noChangeAspect="1"/>
          </p:cNvPicPr>
          <p:nvPr userDrawn="1"/>
        </p:nvPicPr>
        <p:blipFill>
          <a:blip r:embed="rId4">
            <a:clrChange>
              <a:clrFrom>
                <a:srgbClr val="FFFFFF"/>
              </a:clrFrom>
              <a:clrTo>
                <a:srgbClr val="FFFFFF">
                  <a:alpha val="0"/>
                </a:srgbClr>
              </a:clrTo>
            </a:clrChange>
          </a:blip>
          <a:stretch>
            <a:fillRect/>
          </a:stretch>
        </p:blipFill>
        <p:spPr>
          <a:xfrm>
            <a:off x="980965" y="1673081"/>
            <a:ext cx="2743200" cy="2743200"/>
          </a:xfrm>
          <a:prstGeom prst="rect">
            <a:avLst/>
          </a:prstGeom>
        </p:spPr>
      </p:pic>
      <p:sp>
        <p:nvSpPr>
          <p:cNvPr id="17" name="文本框 16">
            <a:extLst>
              <a:ext uri="{FF2B5EF4-FFF2-40B4-BE49-F238E27FC236}">
                <a16:creationId xmlns:a16="http://schemas.microsoft.com/office/drawing/2014/main" id="{9A11A6D6-1DBD-4A10-8942-D3DDC4E182E9}"/>
              </a:ext>
            </a:extLst>
          </p:cNvPr>
          <p:cNvSpPr txBox="1"/>
          <p:nvPr userDrawn="1"/>
        </p:nvSpPr>
        <p:spPr>
          <a:xfrm>
            <a:off x="987447" y="5138740"/>
            <a:ext cx="2730235" cy="90742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r>
              <a:rPr kumimoji="0" lang="zh-CN" altLang="en-US"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在微信访问</a:t>
            </a:r>
            <a:r>
              <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OneDrive</a:t>
            </a:r>
          </a:p>
          <a:p>
            <a:pPr marL="0" marR="0" lvl="0" indent="0" algn="ctr" defTabSz="914400" rtl="0" eaLnBrk="1" fontAlgn="auto" latinLnBrk="0" hangingPunct="1">
              <a:lnSpc>
                <a:spcPct val="140000"/>
              </a:lnSpc>
              <a:spcBef>
                <a:spcPts val="0"/>
              </a:spcBef>
              <a:spcAft>
                <a:spcPts val="0"/>
              </a:spcAft>
              <a:buClrTx/>
              <a:buSzTx/>
              <a:buFontTx/>
              <a:buNone/>
              <a:tabLst/>
              <a:defRPr/>
            </a:pP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 微软</a:t>
            </a:r>
            <a:r>
              <a:rPr kumimoji="0" lang="en-US" altLang="zh-CN"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Office</a:t>
            </a: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文档 」</a:t>
            </a:r>
            <a:endParaRPr kumimoji="0" lang="en-US" sz="20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cs"/>
              <a:sym typeface="+mn-lt"/>
            </a:endParaRPr>
          </a:p>
        </p:txBody>
      </p:sp>
      <p:sp>
        <p:nvSpPr>
          <p:cNvPr id="18" name="文本框 17">
            <a:extLst>
              <a:ext uri="{FF2B5EF4-FFF2-40B4-BE49-F238E27FC236}">
                <a16:creationId xmlns:a16="http://schemas.microsoft.com/office/drawing/2014/main" id="{6274E825-3465-469E-BD06-097F250CA889}"/>
              </a:ext>
            </a:extLst>
          </p:cNvPr>
          <p:cNvSpPr txBox="1"/>
          <p:nvPr userDrawn="1"/>
        </p:nvSpPr>
        <p:spPr>
          <a:xfrm>
            <a:off x="4862328" y="5138740"/>
            <a:ext cx="2467342" cy="90742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r>
              <a:rPr kumimoji="0" lang="zh-CN" altLang="en-US"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让你的文档会说话</a:t>
            </a:r>
            <a:endPar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rtl="0" eaLnBrk="1" fontAlgn="auto" latinLnBrk="0" hangingPunct="1">
              <a:lnSpc>
                <a:spcPct val="140000"/>
              </a:lnSpc>
              <a:spcBef>
                <a:spcPts val="0"/>
              </a:spcBef>
              <a:spcAft>
                <a:spcPts val="0"/>
              </a:spcAft>
              <a:buClrTx/>
              <a:buSzTx/>
              <a:buFontTx/>
              <a:buNone/>
              <a:tabLst/>
              <a:defRPr/>
            </a:pP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 微软听听文档 」</a:t>
            </a:r>
          </a:p>
        </p:txBody>
      </p:sp>
      <p:sp>
        <p:nvSpPr>
          <p:cNvPr id="19" name="文本框 18">
            <a:extLst>
              <a:ext uri="{FF2B5EF4-FFF2-40B4-BE49-F238E27FC236}">
                <a16:creationId xmlns:a16="http://schemas.microsoft.com/office/drawing/2014/main" id="{4EC4AC92-2800-4841-84A3-26E495F2D178}"/>
              </a:ext>
            </a:extLst>
          </p:cNvPr>
          <p:cNvSpPr txBox="1"/>
          <p:nvPr userDrawn="1"/>
        </p:nvSpPr>
        <p:spPr>
          <a:xfrm>
            <a:off x="8644425" y="5138740"/>
            <a:ext cx="2492990" cy="907428"/>
          </a:xfrm>
          <a:prstGeom prst="rect">
            <a:avLst/>
          </a:prstGeom>
          <a:noFill/>
        </p:spPr>
        <p:txBody>
          <a:bodyPr wrap="none" rtlCol="0">
            <a:spAutoFit/>
          </a:bodyPr>
          <a:lstStyle/>
          <a:p>
            <a:pPr marL="0" marR="0" lvl="0" indent="0" algn="ctr" defTabSz="914400" rtl="0" eaLnBrk="1" fontAlgn="auto" latinLnBrk="0" hangingPunct="1">
              <a:lnSpc>
                <a:spcPct val="140000"/>
              </a:lnSpc>
              <a:spcBef>
                <a:spcPts val="0"/>
              </a:spcBef>
              <a:spcAft>
                <a:spcPts val="0"/>
              </a:spcAft>
              <a:buClrTx/>
              <a:buSzTx/>
              <a:buFontTx/>
              <a:buNone/>
              <a:tabLst/>
              <a:defRPr/>
            </a:pPr>
            <a:r>
              <a:rPr kumimoji="0" lang="zh-CN" altLang="en-US"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你的文档创作小助手</a:t>
            </a:r>
            <a:endParaRPr kumimoji="0" lang="en-US" altLang="zh-CN" sz="2000" b="0" i="0" u="none" strike="noStrike" kern="0" cap="none" spc="0" normalizeH="0" baseline="0" noProof="0">
              <a:ln>
                <a:noFill/>
              </a:ln>
              <a:solidFill>
                <a:prstClr val="white">
                  <a:alpha val="77000"/>
                </a:prstClr>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endParaRPr>
          </a:p>
          <a:p>
            <a:pPr marL="0" marR="0" lvl="0" indent="0" algn="ctr" defTabSz="914400" rtl="0" eaLnBrk="1" fontAlgn="auto" latinLnBrk="0" hangingPunct="1">
              <a:lnSpc>
                <a:spcPct val="140000"/>
              </a:lnSpc>
              <a:spcBef>
                <a:spcPts val="0"/>
              </a:spcBef>
              <a:spcAft>
                <a:spcPts val="0"/>
              </a:spcAft>
              <a:buClrTx/>
              <a:buSzTx/>
              <a:buFontTx/>
              <a:buNone/>
              <a:tabLst/>
              <a:defRPr/>
            </a:pPr>
            <a:r>
              <a:rPr kumimoji="0" lang="zh-CN" altLang="en-US" sz="2000" b="1" i="0" u="none" strike="noStrike" kern="0" cap="none" spc="0" normalizeH="0" baseline="0" noProof="0">
                <a:ln>
                  <a:noFill/>
                </a:ln>
                <a:solidFill>
                  <a:prstClr val="white"/>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cs typeface="+mn-ea"/>
                <a:sym typeface="+mn-lt"/>
              </a:rPr>
              <a:t> 「 微软小蜜 」</a:t>
            </a:r>
          </a:p>
        </p:txBody>
      </p:sp>
      <p:cxnSp>
        <p:nvCxnSpPr>
          <p:cNvPr id="20" name="直接连接符 19">
            <a:extLst>
              <a:ext uri="{FF2B5EF4-FFF2-40B4-BE49-F238E27FC236}">
                <a16:creationId xmlns:a16="http://schemas.microsoft.com/office/drawing/2014/main" id="{F3D082CA-914B-42B8-A86E-16893B7234C9}"/>
              </a:ext>
            </a:extLst>
          </p:cNvPr>
          <p:cNvCxnSpPr/>
          <p:nvPr userDrawn="1"/>
        </p:nvCxnSpPr>
        <p:spPr>
          <a:xfrm>
            <a:off x="4198035" y="5330650"/>
            <a:ext cx="0" cy="65314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id="{5421E3BB-42AC-4DCD-9031-7215136A1844}"/>
              </a:ext>
            </a:extLst>
          </p:cNvPr>
          <p:cNvCxnSpPr/>
          <p:nvPr userDrawn="1"/>
        </p:nvCxnSpPr>
        <p:spPr>
          <a:xfrm>
            <a:off x="7976215" y="5330650"/>
            <a:ext cx="0" cy="653143"/>
          </a:xfrm>
          <a:prstGeom prst="line">
            <a:avLst/>
          </a:prstGeom>
          <a:ln>
            <a:solidFill>
              <a:schemeClr val="bg1"/>
            </a:solidFill>
            <a:prstDash val="dash"/>
          </a:ln>
        </p:spPr>
        <p:style>
          <a:lnRef idx="1">
            <a:schemeClr val="accent1"/>
          </a:lnRef>
          <a:fillRef idx="0">
            <a:schemeClr val="accent1"/>
          </a:fillRef>
          <a:effectRef idx="0">
            <a:schemeClr val="accent1"/>
          </a:effectRef>
          <a:fontRef idx="minor">
            <a:schemeClr val="tx1"/>
          </a:fontRef>
        </p:style>
      </p:cxnSp>
      <p:pic>
        <p:nvPicPr>
          <p:cNvPr id="22" name="图片 21">
            <a:hlinkClick r:id="rId5"/>
            <a:extLst>
              <a:ext uri="{FF2B5EF4-FFF2-40B4-BE49-F238E27FC236}">
                <a16:creationId xmlns:a16="http://schemas.microsoft.com/office/drawing/2014/main" id="{46C855E7-2DCA-4970-A954-7CB7F69FADAB}"/>
              </a:ext>
            </a:extLst>
          </p:cNvPr>
          <p:cNvPicPr>
            <a:picLocks noChangeAspect="1"/>
          </p:cNvPicPr>
          <p:nvPr userDrawn="1"/>
        </p:nvPicPr>
        <p:blipFill>
          <a:blip r:embed="rId6">
            <a:extLst>
              <a:ext uri="{BEBA8EAE-BF5A-486C-A8C5-ECC9F3942E4B}">
                <a14:imgProps xmlns:a14="http://schemas.microsoft.com/office/drawing/2010/main">
                  <a14:imgLayer r:embed="rId7">
                    <a14:imgEffect>
                      <a14:brightnessContrast bright="100000"/>
                    </a14:imgEffect>
                  </a14:imgLayer>
                </a14:imgProps>
              </a:ext>
              <a:ext uri="{28A0092B-C50C-407E-A947-70E740481C1C}">
                <a14:useLocalDpi xmlns:a14="http://schemas.microsoft.com/office/drawing/2010/main" val="0"/>
              </a:ext>
            </a:extLst>
          </a:blip>
          <a:stretch>
            <a:fillRect/>
          </a:stretch>
        </p:blipFill>
        <p:spPr>
          <a:xfrm>
            <a:off x="5239657" y="6345797"/>
            <a:ext cx="1712686" cy="226074"/>
          </a:xfrm>
          <a:prstGeom prst="rect">
            <a:avLst/>
          </a:prstGeom>
        </p:spPr>
      </p:pic>
    </p:spTree>
    <p:extLst>
      <p:ext uri="{BB962C8B-B14F-4D97-AF65-F5344CB8AC3E}">
        <p14:creationId xmlns:p14="http://schemas.microsoft.com/office/powerpoint/2010/main" val="4127771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theme" Target="../theme/theme2.xml"/><Relationship Id="rId5" Type="http://schemas.openxmlformats.org/officeDocument/2006/relationships/slideLayout" Target="../slideLayouts/slideLayout21.xml"/><Relationship Id="rId4"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441500"/>
      </p:ext>
    </p:extLst>
  </p:cSld>
  <p:clrMap bg1="lt1" tx1="dk1" bg2="lt2" tx2="dk2" accent1="accent1" accent2="accent2" accent3="accent3" accent4="accent4" accent5="accent5" accent6="accent6" hlink="hlink" folHlink="folHlink"/>
  <p:sldLayoutIdLst>
    <p:sldLayoutId id="2147483682" r:id="rId1"/>
    <p:sldLayoutId id="2147483688" r:id="rId2"/>
    <p:sldLayoutId id="2147483695" r:id="rId3"/>
    <p:sldLayoutId id="2147483696" r:id="rId4"/>
    <p:sldLayoutId id="2147483697" r:id="rId5"/>
    <p:sldLayoutId id="2147483693" r:id="rId6"/>
    <p:sldLayoutId id="2147483694" r:id="rId7"/>
    <p:sldLayoutId id="2147483709" r:id="rId8"/>
    <p:sldLayoutId id="2147483712" r:id="rId9"/>
    <p:sldLayoutId id="2147483714" r:id="rId10"/>
    <p:sldLayoutId id="2147483715" r:id="rId11"/>
    <p:sldLayoutId id="2147483716" r:id="rId12"/>
    <p:sldLayoutId id="2147483717" r:id="rId13"/>
    <p:sldLayoutId id="2147483718" r:id="rId14"/>
    <p:sldLayoutId id="2147483719" r:id="rId15"/>
    <p:sldLayoutId id="2147483720" r:id="rId16"/>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20751787"/>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microsoft.com/office/2007/relationships/hdphoto" Target="../media/hdphoto3.wdp"/></Relationships>
</file>

<file path=ppt/slides/_rels/slide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oleObject" Target="../embeddings/oleObject7.bin"/><Relationship Id="rId18" Type="http://schemas.openxmlformats.org/officeDocument/2006/relationships/image" Target="../media/image22.emf"/><Relationship Id="rId3" Type="http://schemas.openxmlformats.org/officeDocument/2006/relationships/image" Target="../media/image15.emf"/><Relationship Id="rId7" Type="http://schemas.openxmlformats.org/officeDocument/2006/relationships/image" Target="../media/image17.emf"/><Relationship Id="rId12" Type="http://schemas.openxmlformats.org/officeDocument/2006/relationships/oleObject" Target="../embeddings/oleObject6.bin"/><Relationship Id="rId17" Type="http://schemas.openxmlformats.org/officeDocument/2006/relationships/oleObject" Target="../embeddings/oleObject9.bin"/><Relationship Id="rId2" Type="http://schemas.openxmlformats.org/officeDocument/2006/relationships/oleObject" Target="../embeddings/oleObject1.bin"/><Relationship Id="rId16" Type="http://schemas.openxmlformats.org/officeDocument/2006/relationships/image" Target="../media/image21.png"/><Relationship Id="rId1" Type="http://schemas.openxmlformats.org/officeDocument/2006/relationships/slideLayout" Target="../slideLayouts/slideLayout16.xml"/><Relationship Id="rId6" Type="http://schemas.openxmlformats.org/officeDocument/2006/relationships/oleObject" Target="../embeddings/oleObject3.bin"/><Relationship Id="rId11" Type="http://schemas.openxmlformats.org/officeDocument/2006/relationships/image" Target="../media/image19.emf"/><Relationship Id="rId5" Type="http://schemas.openxmlformats.org/officeDocument/2006/relationships/image" Target="../media/image16.emf"/><Relationship Id="rId15" Type="http://schemas.openxmlformats.org/officeDocument/2006/relationships/oleObject" Target="../embeddings/oleObject8.bin"/><Relationship Id="rId10" Type="http://schemas.openxmlformats.org/officeDocument/2006/relationships/oleObject" Target="../embeddings/oleObject5.bin"/><Relationship Id="rId4" Type="http://schemas.openxmlformats.org/officeDocument/2006/relationships/oleObject" Target="../embeddings/oleObject2.bin"/><Relationship Id="rId9" Type="http://schemas.openxmlformats.org/officeDocument/2006/relationships/image" Target="../media/image18.emf"/><Relationship Id="rId14" Type="http://schemas.openxmlformats.org/officeDocument/2006/relationships/image" Target="../media/image20.emf"/></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6.xml"/><Relationship Id="rId4" Type="http://schemas.openxmlformats.org/officeDocument/2006/relationships/image" Target="../media/image25.png"/></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oleObject" Target="../embeddings/oleObject10.bin"/><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oleObject" Target="../embeddings/oleObject11.bin"/><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oleObject" Target="../embeddings/oleObject12.bin"/><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oleObject" Target="../embeddings/oleObject13.bin"/><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oleObject" Target="../embeddings/oleObject14.bin"/><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oleObject" Target="../embeddings/oleObject15.bin"/><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oleObject" Target="../embeddings/oleObject16.bin"/><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oleObject" Target="../embeddings/oleObject17.bin"/><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oleObject" Target="../embeddings/oleObject18.bin"/><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oleObject" Target="../embeddings/oleObject19.bin"/><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oleObject" Target="../embeddings/oleObject20.bin"/><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oleObject" Target="../embeddings/oleObject21.bin"/><Relationship Id="rId1" Type="http://schemas.openxmlformats.org/officeDocument/2006/relationships/slideLayout" Target="../slideLayouts/slideLayout16.xml"/><Relationship Id="rId5" Type="http://schemas.openxmlformats.org/officeDocument/2006/relationships/image" Target="../media/image40.wmf"/><Relationship Id="rId4" Type="http://schemas.openxmlformats.org/officeDocument/2006/relationships/oleObject" Target="../embeddings/oleObject22.bin"/></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2" Type="http://schemas.openxmlformats.org/officeDocument/2006/relationships/hyperlink" Target="http://www.ciia.com.cn/docs/fg_xg_nszz/2013-08-28/1377650086885.html" TargetMode="External"/><Relationship Id="rId1" Type="http://schemas.openxmlformats.org/officeDocument/2006/relationships/slideLayout" Target="../slideLayouts/slideLayout16.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2192000" cy="6858000"/>
          </a:xfrm>
          <a:prstGeom prst="rect">
            <a:avLst/>
          </a:prstGeom>
          <a:blipFill>
            <a:blip r:embed="rId3" cstate="print">
              <a:extLst>
                <a:ext uri="{BEBA8EAE-BF5A-486C-A8C5-ECC9F3942E4B}">
                  <a14:imgProps xmlns:a14="http://schemas.microsoft.com/office/drawing/2010/main">
                    <a14:imgLayer r:embed="rId4">
                      <a14:imgEffect>
                        <a14:brightnessContrast bright="-10000" contrast="-13000"/>
                      </a14:imgEffect>
                    </a14:imgLayer>
                  </a14:imgProps>
                </a:ext>
              </a:extLst>
            </a:blip>
            <a:stretch>
              <a:fillRect/>
            </a:stretch>
          </a:blipFill>
        </p:spPr>
        <p:txBody>
          <a:bodyPr wrap="square" lIns="0" tIns="0" rIns="0" bIns="0" rtlCol="0"/>
          <a:lstStyle/>
          <a:p>
            <a:endParaRPr/>
          </a:p>
        </p:txBody>
      </p:sp>
      <p:sp>
        <p:nvSpPr>
          <p:cNvPr id="8" name="object 8"/>
          <p:cNvSpPr txBox="1">
            <a:spLocks noGrp="1"/>
          </p:cNvSpPr>
          <p:nvPr>
            <p:ph type="title"/>
          </p:nvPr>
        </p:nvSpPr>
        <p:spPr>
          <a:xfrm>
            <a:off x="2091753" y="2390907"/>
            <a:ext cx="7950200" cy="751488"/>
          </a:xfrm>
          <a:prstGeom prst="rect">
            <a:avLst/>
          </a:prstGeom>
        </p:spPr>
        <p:txBody>
          <a:bodyPr vert="horz" wrap="square" lIns="0" tIns="12700" rIns="0" bIns="0" rtlCol="0">
            <a:spAutoFit/>
          </a:bodyPr>
          <a:lstStyle/>
          <a:p>
            <a:pPr marL="12700" algn="ctr">
              <a:lnSpc>
                <a:spcPct val="100000"/>
              </a:lnSpc>
              <a:spcBef>
                <a:spcPts val="100"/>
              </a:spcBef>
            </a:pPr>
            <a:r>
              <a:rPr lang="zh-CN" altLang="en-US" sz="4800" b="0" dirty="0">
                <a:solidFill>
                  <a:srgbClr val="FFFFFF"/>
                </a:solidFill>
                <a:latin typeface="楷体" panose="02010609060101010101" pitchFamily="49" charset="-122"/>
                <a:ea typeface="楷体" panose="02010609060101010101" pitchFamily="49" charset="-122"/>
                <a:cs typeface="宋体"/>
              </a:rPr>
              <a:t>信息安全导论（第</a:t>
            </a:r>
            <a:r>
              <a:rPr lang="en-US" altLang="zh-CN" sz="4800" b="0" dirty="0">
                <a:solidFill>
                  <a:srgbClr val="FFFFFF"/>
                </a:solidFill>
                <a:latin typeface="楷体" panose="02010609060101010101" pitchFamily="49" charset="-122"/>
                <a:ea typeface="楷体" panose="02010609060101010101" pitchFamily="49" charset="-122"/>
                <a:cs typeface="宋体"/>
              </a:rPr>
              <a:t>2</a:t>
            </a:r>
            <a:r>
              <a:rPr lang="zh-CN" altLang="en-US" sz="4800" b="0" dirty="0">
                <a:solidFill>
                  <a:srgbClr val="FFFFFF"/>
                </a:solidFill>
                <a:latin typeface="楷体" panose="02010609060101010101" pitchFamily="49" charset="-122"/>
                <a:ea typeface="楷体" panose="02010609060101010101" pitchFamily="49" charset="-122"/>
                <a:cs typeface="宋体"/>
              </a:rPr>
              <a:t>版）</a:t>
            </a:r>
            <a:endParaRPr sz="4800" dirty="0">
              <a:latin typeface="楷体" panose="02010609060101010101" pitchFamily="49" charset="-122"/>
              <a:ea typeface="楷体" panose="02010609060101010101" pitchFamily="49" charset="-122"/>
              <a:cs typeface="宋体"/>
            </a:endParaRPr>
          </a:p>
        </p:txBody>
      </p:sp>
      <p:sp>
        <p:nvSpPr>
          <p:cNvPr id="28" name="文本框 27">
            <a:extLst>
              <a:ext uri="{FF2B5EF4-FFF2-40B4-BE49-F238E27FC236}">
                <a16:creationId xmlns:a16="http://schemas.microsoft.com/office/drawing/2014/main" id="{07C38A81-E5D4-4288-9691-B845265C7DD1}"/>
              </a:ext>
            </a:extLst>
          </p:cNvPr>
          <p:cNvSpPr txBox="1"/>
          <p:nvPr/>
        </p:nvSpPr>
        <p:spPr>
          <a:xfrm>
            <a:off x="4009453" y="5282362"/>
            <a:ext cx="4114800" cy="461665"/>
          </a:xfrm>
          <a:prstGeom prst="rect">
            <a:avLst/>
          </a:prstGeom>
          <a:noFill/>
        </p:spPr>
        <p:txBody>
          <a:bodyPr wrap="square" rtlCol="0">
            <a:spAutoFit/>
          </a:bodyPr>
          <a:lstStyle/>
          <a:p>
            <a:pPr algn="ctr"/>
            <a:r>
              <a:rPr lang="en-US" altLang="zh-CN" sz="2400" dirty="0">
                <a:solidFill>
                  <a:schemeClr val="bg1"/>
                </a:solidFill>
                <a:latin typeface="楷体" panose="02010609060101010101" pitchFamily="49" charset="-122"/>
                <a:ea typeface="楷体" panose="02010609060101010101" pitchFamily="49" charset="-122"/>
              </a:rPr>
              <a:t>《</a:t>
            </a:r>
            <a:r>
              <a:rPr lang="zh-CN" altLang="en-US" sz="2400" dirty="0">
                <a:solidFill>
                  <a:schemeClr val="bg1"/>
                </a:solidFill>
                <a:latin typeface="楷体" panose="02010609060101010101" pitchFamily="49" charset="-122"/>
                <a:ea typeface="楷体" panose="02010609060101010101" pitchFamily="49" charset="-122"/>
              </a:rPr>
              <a:t>信息安全导论</a:t>
            </a:r>
            <a:r>
              <a:rPr lang="en-US" altLang="zh-CN" sz="2400" dirty="0">
                <a:solidFill>
                  <a:schemeClr val="bg1"/>
                </a:solidFill>
                <a:latin typeface="楷体" panose="02010609060101010101" pitchFamily="49" charset="-122"/>
                <a:ea typeface="楷体" panose="02010609060101010101" pitchFamily="49" charset="-122"/>
              </a:rPr>
              <a:t>》</a:t>
            </a:r>
            <a:r>
              <a:rPr lang="zh-CN" altLang="en-US" sz="2400" dirty="0">
                <a:solidFill>
                  <a:schemeClr val="bg1"/>
                </a:solidFill>
                <a:latin typeface="楷体" panose="02010609060101010101" pitchFamily="49" charset="-122"/>
                <a:ea typeface="楷体" panose="02010609060101010101" pitchFamily="49" charset="-122"/>
              </a:rPr>
              <a:t>编写组</a:t>
            </a:r>
            <a:endParaRPr lang="en-US" altLang="zh-CN" sz="2400" dirty="0">
              <a:solidFill>
                <a:schemeClr val="bg1"/>
              </a:solidFill>
              <a:latin typeface="楷体" panose="02010609060101010101" pitchFamily="49" charset="-122"/>
              <a:ea typeface="楷体" panose="02010609060101010101" pitchFamily="49" charset="-122"/>
            </a:endParaRPr>
          </a:p>
        </p:txBody>
      </p:sp>
      <p:sp>
        <p:nvSpPr>
          <p:cNvPr id="9" name="灯片编号占位符 8">
            <a:extLst>
              <a:ext uri="{FF2B5EF4-FFF2-40B4-BE49-F238E27FC236}">
                <a16:creationId xmlns:a16="http://schemas.microsoft.com/office/drawing/2014/main" id="{F8DE934F-1A08-47C3-A8D8-03C68BF1174A}"/>
              </a:ext>
            </a:extLst>
          </p:cNvPr>
          <p:cNvSpPr>
            <a:spLocks noGrp="1"/>
          </p:cNvSpPr>
          <p:nvPr>
            <p:ph type="sldNum" sz="quarter" idx="12"/>
          </p:nvPr>
        </p:nvSpPr>
        <p:spPr>
          <a:xfrm>
            <a:off x="8778240" y="6377940"/>
            <a:ext cx="2804160" cy="276999"/>
          </a:xfrm>
        </p:spPr>
        <p:txBody>
          <a:bodyPr/>
          <a:lstStyle/>
          <a:p>
            <a:r>
              <a:rPr lang="en-US" altLang="zh-CN" dirty="0"/>
              <a:t>1</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a:extLst>
              <a:ext uri="{FF2B5EF4-FFF2-40B4-BE49-F238E27FC236}">
                <a16:creationId xmlns:a16="http://schemas.microsoft.com/office/drawing/2014/main" id="{428921DC-1E6D-4ECD-84A3-75F4DB5FE9EC}"/>
              </a:ext>
            </a:extLst>
          </p:cNvPr>
          <p:cNvSpPr>
            <a:spLocks noGrp="1"/>
          </p:cNvSpPr>
          <p:nvPr>
            <p:ph type="ctrTitle"/>
          </p:nvPr>
        </p:nvSpPr>
        <p:spPr>
          <a:xfrm>
            <a:off x="1643150" y="2474138"/>
            <a:ext cx="6862141" cy="1627491"/>
          </a:xfrm>
        </p:spPr>
        <p:txBody>
          <a:bodyPr>
            <a:normAutofit/>
          </a:bodyPr>
          <a:lstStyle/>
          <a:p>
            <a:pPr algn="ctr"/>
            <a:r>
              <a:rPr lang="zh-CN" altLang="en-US" b="1" dirty="0">
                <a:solidFill>
                  <a:srgbClr val="C00000"/>
                </a:solidFill>
              </a:rPr>
              <a:t>第</a:t>
            </a:r>
            <a:r>
              <a:rPr lang="en-US" altLang="zh-CN" b="1" dirty="0">
                <a:solidFill>
                  <a:srgbClr val="C00000"/>
                </a:solidFill>
              </a:rPr>
              <a:t>10</a:t>
            </a:r>
            <a:r>
              <a:rPr lang="zh-CN" altLang="en-US" b="1" dirty="0">
                <a:solidFill>
                  <a:srgbClr val="C00000"/>
                </a:solidFill>
              </a:rPr>
              <a:t>章  信息安全管理与审计</a:t>
            </a: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7925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a:xfrm>
            <a:off x="297712" y="1794571"/>
            <a:ext cx="2904132" cy="1932142"/>
          </a:xfrm>
        </p:spPr>
        <p:txBody>
          <a:bodyPr/>
          <a:lstStyle/>
          <a:p>
            <a:pPr>
              <a:lnSpc>
                <a:spcPct val="150000"/>
              </a:lnSpc>
            </a:pPr>
            <a:r>
              <a:rPr kumimoji="1" lang="en-US" altLang="zh-CN" dirty="0"/>
              <a:t>CONTENTS</a:t>
            </a:r>
            <a:endParaRPr kumimoji="1" lang="zh-CN" altLang="en-US" dirty="0"/>
          </a:p>
        </p:txBody>
      </p:sp>
      <p:sp>
        <p:nvSpPr>
          <p:cNvPr id="27" name="文本框 26"/>
          <p:cNvSpPr txBox="1"/>
          <p:nvPr/>
        </p:nvSpPr>
        <p:spPr>
          <a:xfrm>
            <a:off x="4200372" y="1056401"/>
            <a:ext cx="5647765" cy="3640292"/>
          </a:xfrm>
          <a:prstGeom prst="rect">
            <a:avLst/>
          </a:prstGeom>
          <a:solidFill>
            <a:schemeClr val="bg2"/>
          </a:solidFill>
        </p:spPr>
        <p:txBody>
          <a:bodyPr wrap="square" rtlCol="0">
            <a:spAutoFit/>
          </a:bodyPr>
          <a:lstStyle/>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信息安全管理体系</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信息安全风险评估</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信息安全审计</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本章小结</a:t>
            </a:r>
          </a:p>
        </p:txBody>
      </p:sp>
    </p:spTree>
    <p:extLst>
      <p:ext uri="{BB962C8B-B14F-4D97-AF65-F5344CB8AC3E}">
        <p14:creationId xmlns:p14="http://schemas.microsoft.com/office/powerpoint/2010/main" val="2039723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a:extLst>
              <a:ext uri="{FF2B5EF4-FFF2-40B4-BE49-F238E27FC236}">
                <a16:creationId xmlns:a16="http://schemas.microsoft.com/office/drawing/2014/main" id="{428921DC-1E6D-4ECD-84A3-75F4DB5FE9EC}"/>
              </a:ext>
            </a:extLst>
          </p:cNvPr>
          <p:cNvSpPr>
            <a:spLocks noGrp="1"/>
          </p:cNvSpPr>
          <p:nvPr>
            <p:ph type="ctrTitle"/>
          </p:nvPr>
        </p:nvSpPr>
        <p:spPr>
          <a:xfrm>
            <a:off x="669926" y="1445979"/>
            <a:ext cx="6862141" cy="1627491"/>
          </a:xfrm>
        </p:spPr>
        <p:txBody>
          <a:bodyPr>
            <a:normAutofit/>
          </a:bodyPr>
          <a:lstStyle/>
          <a:p>
            <a:pPr algn="ctr"/>
            <a:r>
              <a:rPr lang="en-US" altLang="zh-CN" b="1" dirty="0">
                <a:solidFill>
                  <a:srgbClr val="C00000"/>
                </a:solidFill>
              </a:rPr>
              <a:t>10.1</a:t>
            </a:r>
            <a:r>
              <a:rPr lang="zh-CN" altLang="en-US" b="1" dirty="0">
                <a:solidFill>
                  <a:srgbClr val="C00000"/>
                </a:solidFill>
              </a:rPr>
              <a:t>  信息安全管理体系</a:t>
            </a: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2">
            <a:extLst>
              <a:ext uri="{FF2B5EF4-FFF2-40B4-BE49-F238E27FC236}">
                <a16:creationId xmlns:a16="http://schemas.microsoft.com/office/drawing/2014/main" id="{E57EFAB4-5FFD-5E9B-E69E-3B3185D4B6AD}"/>
              </a:ext>
            </a:extLst>
          </p:cNvPr>
          <p:cNvSpPr/>
          <p:nvPr/>
        </p:nvSpPr>
        <p:spPr>
          <a:xfrm>
            <a:off x="1441990" y="2629329"/>
            <a:ext cx="5524500" cy="3424014"/>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eaLnBrk="1" hangingPunct="1">
              <a:lnSpc>
                <a:spcPct val="200000"/>
              </a:lnSpc>
              <a:buClrTx/>
              <a:buNone/>
            </a:pPr>
            <a:r>
              <a:rPr lang="en-US" altLang="zh-CN" sz="2800" b="1" dirty="0">
                <a:latin typeface="华文楷体" panose="02010600040101010101" pitchFamily="2" charset="-122"/>
                <a:ea typeface="华文楷体" panose="02010600040101010101" pitchFamily="2" charset="-122"/>
              </a:rPr>
              <a:t>10.1.1  </a:t>
            </a:r>
            <a:r>
              <a:rPr lang="zh-CN" altLang="en-US" sz="2800" b="1" dirty="0">
                <a:latin typeface="华文楷体" panose="02010600040101010101" pitchFamily="2" charset="-122"/>
                <a:ea typeface="华文楷体" panose="02010600040101010101" pitchFamily="2" charset="-122"/>
              </a:rPr>
              <a:t>信息安全管理体系概念</a:t>
            </a:r>
            <a:endParaRPr lang="en-US" altLang="zh-CN" sz="2800" b="1" dirty="0">
              <a:latin typeface="华文楷体" panose="02010600040101010101" pitchFamily="2" charset="-122"/>
              <a:ea typeface="华文楷体" panose="02010600040101010101" pitchFamily="2" charset="-122"/>
            </a:endParaRPr>
          </a:p>
          <a:p>
            <a:pPr marL="474121" indent="-474121" eaLnBrk="1" hangingPunct="1">
              <a:lnSpc>
                <a:spcPct val="200000"/>
              </a:lnSpc>
              <a:buClrTx/>
              <a:buNone/>
            </a:pPr>
            <a:r>
              <a:rPr lang="en-US" altLang="zh-CN" sz="2800" b="1" dirty="0">
                <a:latin typeface="华文楷体" panose="02010600040101010101" pitchFamily="2" charset="-122"/>
                <a:ea typeface="华文楷体" panose="02010600040101010101" pitchFamily="2" charset="-122"/>
              </a:rPr>
              <a:t>10.1.2  </a:t>
            </a:r>
            <a:r>
              <a:rPr lang="zh-CN" altLang="en-US" sz="2800" b="1" dirty="0">
                <a:latin typeface="华文楷体" panose="02010600040101010101" pitchFamily="2" charset="-122"/>
                <a:ea typeface="华文楷体" panose="02010600040101010101" pitchFamily="2" charset="-122"/>
              </a:rPr>
              <a:t>信息安全管理体系过程方法</a:t>
            </a:r>
            <a:endParaRPr lang="en-US" altLang="zh-CN" sz="2800" b="1" dirty="0">
              <a:latin typeface="华文楷体" panose="02010600040101010101" pitchFamily="2" charset="-122"/>
              <a:ea typeface="华文楷体" panose="02010600040101010101" pitchFamily="2" charset="-122"/>
            </a:endParaRPr>
          </a:p>
          <a:p>
            <a:pPr marL="474121" indent="-474121" eaLnBrk="1" hangingPunct="1">
              <a:lnSpc>
                <a:spcPct val="200000"/>
              </a:lnSpc>
              <a:buClrTx/>
              <a:buNone/>
            </a:pPr>
            <a:r>
              <a:rPr lang="en-US" altLang="zh-CN" sz="2800" b="1" dirty="0">
                <a:latin typeface="华文楷体" panose="02010600040101010101" pitchFamily="2" charset="-122"/>
                <a:ea typeface="华文楷体" panose="02010600040101010101" pitchFamily="2" charset="-122"/>
              </a:rPr>
              <a:t>10.1.3  </a:t>
            </a:r>
            <a:r>
              <a:rPr lang="zh-CN" altLang="en-US" sz="2800" b="1" dirty="0">
                <a:latin typeface="华文楷体" panose="02010600040101010101" pitchFamily="2" charset="-122"/>
                <a:ea typeface="华文楷体" panose="02010600040101010101" pitchFamily="2" charset="-122"/>
              </a:rPr>
              <a:t>信息安全管理体系构建流程</a:t>
            </a:r>
            <a:endParaRPr lang="en-US" altLang="zh-CN" sz="2800" b="1" dirty="0">
              <a:latin typeface="华文楷体" panose="02010600040101010101" pitchFamily="2" charset="-122"/>
              <a:ea typeface="华文楷体" panose="02010600040101010101" pitchFamily="2" charset="-122"/>
            </a:endParaRPr>
          </a:p>
          <a:p>
            <a:pPr marL="474121" indent="-474121" eaLnBrk="1" hangingPunct="1">
              <a:lnSpc>
                <a:spcPct val="200000"/>
              </a:lnSpc>
              <a:buClrTx/>
              <a:buNone/>
            </a:pPr>
            <a:r>
              <a:rPr lang="en-US" altLang="zh-CN" sz="2800" b="1" dirty="0">
                <a:latin typeface="华文楷体" panose="02010600040101010101" pitchFamily="2" charset="-122"/>
                <a:ea typeface="华文楷体" panose="02010600040101010101" pitchFamily="2" charset="-122"/>
              </a:rPr>
              <a:t>10.1.4  </a:t>
            </a:r>
            <a:r>
              <a:rPr lang="zh-CN" altLang="en-US" sz="2800" b="1" dirty="0">
                <a:latin typeface="华文楷体" panose="02010600040101010101" pitchFamily="2" charset="-122"/>
                <a:ea typeface="华文楷体" panose="02010600040101010101" pitchFamily="2" charset="-122"/>
              </a:rPr>
              <a:t>信息安全管理标准</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378058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4" name="标题 1">
            <a:extLst>
              <a:ext uri="{FF2B5EF4-FFF2-40B4-BE49-F238E27FC236}">
                <a16:creationId xmlns:a16="http://schemas.microsoft.com/office/drawing/2014/main" id="{8DD30296-0F0C-D21A-D116-287F1D064823}"/>
              </a:ext>
            </a:extLst>
          </p:cNvPr>
          <p:cNvSpPr txBox="1">
            <a:spLocks/>
          </p:cNvSpPr>
          <p:nvPr/>
        </p:nvSpPr>
        <p:spPr bwMode="auto">
          <a:xfrm>
            <a:off x="190460" y="857232"/>
            <a:ext cx="4953033" cy="666755"/>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zh-CN" altLang="en-US"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防火墙能解决这样的问题吗？</a:t>
            </a:r>
          </a:p>
        </p:txBody>
      </p:sp>
      <p:graphicFrame>
        <p:nvGraphicFramePr>
          <p:cNvPr id="5" name="Object 2">
            <a:extLst>
              <a:ext uri="{FF2B5EF4-FFF2-40B4-BE49-F238E27FC236}">
                <a16:creationId xmlns:a16="http://schemas.microsoft.com/office/drawing/2014/main" id="{EE24E8ED-6561-0EE2-EB5F-6597440EE07C}"/>
              </a:ext>
            </a:extLst>
          </p:cNvPr>
          <p:cNvGraphicFramePr>
            <a:graphicFrameLocks noChangeAspect="1"/>
          </p:cNvGraphicFramePr>
          <p:nvPr>
            <p:extLst>
              <p:ext uri="{D42A27DB-BD31-4B8C-83A1-F6EECF244321}">
                <p14:modId xmlns:p14="http://schemas.microsoft.com/office/powerpoint/2010/main" val="966159271"/>
              </p:ext>
            </p:extLst>
          </p:nvPr>
        </p:nvGraphicFramePr>
        <p:xfrm>
          <a:off x="7304617" y="2523067"/>
          <a:ext cx="709083" cy="1191684"/>
        </p:xfrm>
        <a:graphic>
          <a:graphicData uri="http://schemas.openxmlformats.org/presentationml/2006/ole">
            <mc:AlternateContent xmlns:mc="http://schemas.openxmlformats.org/markup-compatibility/2006">
              <mc:Choice xmlns:v="urn:schemas-microsoft-com:vml" Requires="v">
                <p:oleObj r:id="rId2" imgW="714375" imgH="1190625" progId="Visio.Drawing.11">
                  <p:embed/>
                </p:oleObj>
              </mc:Choice>
              <mc:Fallback>
                <p:oleObj r:id="rId2" imgW="714375" imgH="1190625" progId="Visio.Drawing.11">
                  <p:embed/>
                  <p:pic>
                    <p:nvPicPr>
                      <p:cNvPr id="8" name="Object 2"/>
                      <p:cNvPicPr/>
                      <p:nvPr/>
                    </p:nvPicPr>
                    <p:blipFill>
                      <a:blip r:embed="rId3"/>
                      <a:stretch>
                        <a:fillRect/>
                      </a:stretch>
                    </p:blipFill>
                    <p:spPr>
                      <a:xfrm>
                        <a:off x="7304617" y="2523067"/>
                        <a:ext cx="709083" cy="1191684"/>
                      </a:xfrm>
                      <a:prstGeom prst="rect">
                        <a:avLst/>
                      </a:prstGeom>
                      <a:noFill/>
                      <a:ln w="38100">
                        <a:noFill/>
                        <a:miter/>
                      </a:ln>
                    </p:spPr>
                  </p:pic>
                </p:oleObj>
              </mc:Fallback>
            </mc:AlternateContent>
          </a:graphicData>
        </a:graphic>
      </p:graphicFrame>
      <p:graphicFrame>
        <p:nvGraphicFramePr>
          <p:cNvPr id="6" name="Object 3">
            <a:extLst>
              <a:ext uri="{FF2B5EF4-FFF2-40B4-BE49-F238E27FC236}">
                <a16:creationId xmlns:a16="http://schemas.microsoft.com/office/drawing/2014/main" id="{23EC1A47-0DAE-9DAC-37C5-3C2C19058DB0}"/>
              </a:ext>
            </a:extLst>
          </p:cNvPr>
          <p:cNvGraphicFramePr>
            <a:graphicFrameLocks noChangeAspect="1"/>
          </p:cNvGraphicFramePr>
          <p:nvPr>
            <p:extLst>
              <p:ext uri="{D42A27DB-BD31-4B8C-83A1-F6EECF244321}">
                <p14:modId xmlns:p14="http://schemas.microsoft.com/office/powerpoint/2010/main" val="72653345"/>
              </p:ext>
            </p:extLst>
          </p:nvPr>
        </p:nvGraphicFramePr>
        <p:xfrm>
          <a:off x="1238251" y="2203451"/>
          <a:ext cx="1282700" cy="1532467"/>
        </p:xfrm>
        <a:graphic>
          <a:graphicData uri="http://schemas.openxmlformats.org/presentationml/2006/ole">
            <mc:AlternateContent xmlns:mc="http://schemas.openxmlformats.org/markup-compatibility/2006">
              <mc:Choice xmlns:v="urn:schemas-microsoft-com:vml" Requires="v">
                <p:oleObj r:id="rId4" imgW="1285875" imgH="1533525" progId="Visio.Drawing.11">
                  <p:embed/>
                </p:oleObj>
              </mc:Choice>
              <mc:Fallback>
                <p:oleObj r:id="rId4" imgW="1285875" imgH="1533525" progId="Visio.Drawing.11">
                  <p:embed/>
                  <p:pic>
                    <p:nvPicPr>
                      <p:cNvPr id="8196" name="Object 3"/>
                      <p:cNvPicPr/>
                      <p:nvPr/>
                    </p:nvPicPr>
                    <p:blipFill>
                      <a:blip r:embed="rId5"/>
                      <a:stretch>
                        <a:fillRect/>
                      </a:stretch>
                    </p:blipFill>
                    <p:spPr>
                      <a:xfrm>
                        <a:off x="1238251" y="2203451"/>
                        <a:ext cx="1282700" cy="1532467"/>
                      </a:xfrm>
                      <a:prstGeom prst="rect">
                        <a:avLst/>
                      </a:prstGeom>
                      <a:noFill/>
                      <a:ln w="38100">
                        <a:noFill/>
                        <a:miter/>
                      </a:ln>
                    </p:spPr>
                  </p:pic>
                </p:oleObj>
              </mc:Fallback>
            </mc:AlternateContent>
          </a:graphicData>
        </a:graphic>
      </p:graphicFrame>
      <p:graphicFrame>
        <p:nvGraphicFramePr>
          <p:cNvPr id="7" name="Object 4">
            <a:extLst>
              <a:ext uri="{FF2B5EF4-FFF2-40B4-BE49-F238E27FC236}">
                <a16:creationId xmlns:a16="http://schemas.microsoft.com/office/drawing/2014/main" id="{3A36BEB6-ED9A-7193-71C2-B2537C5196AE}"/>
              </a:ext>
            </a:extLst>
          </p:cNvPr>
          <p:cNvGraphicFramePr>
            <a:graphicFrameLocks noChangeAspect="1"/>
          </p:cNvGraphicFramePr>
          <p:nvPr>
            <p:extLst>
              <p:ext uri="{D42A27DB-BD31-4B8C-83A1-F6EECF244321}">
                <p14:modId xmlns:p14="http://schemas.microsoft.com/office/powerpoint/2010/main" val="613858171"/>
              </p:ext>
            </p:extLst>
          </p:nvPr>
        </p:nvGraphicFramePr>
        <p:xfrm>
          <a:off x="4013201" y="1524001"/>
          <a:ext cx="666751" cy="1087967"/>
        </p:xfrm>
        <a:graphic>
          <a:graphicData uri="http://schemas.openxmlformats.org/presentationml/2006/ole">
            <mc:AlternateContent xmlns:mc="http://schemas.openxmlformats.org/markup-compatibility/2006">
              <mc:Choice xmlns:v="urn:schemas-microsoft-com:vml" Requires="v">
                <p:oleObj r:id="rId6" imgW="942975" imgH="1533525" progId="Visio.Drawing.11">
                  <p:embed/>
                </p:oleObj>
              </mc:Choice>
              <mc:Fallback>
                <p:oleObj r:id="rId6" imgW="942975" imgH="1533525" progId="Visio.Drawing.11">
                  <p:embed/>
                  <p:pic>
                    <p:nvPicPr>
                      <p:cNvPr id="10" name="Object 4"/>
                      <p:cNvPicPr/>
                      <p:nvPr/>
                    </p:nvPicPr>
                    <p:blipFill>
                      <a:blip r:embed="rId7"/>
                      <a:stretch>
                        <a:fillRect/>
                      </a:stretch>
                    </p:blipFill>
                    <p:spPr>
                      <a:xfrm>
                        <a:off x="4013201" y="1524001"/>
                        <a:ext cx="666751" cy="1087967"/>
                      </a:xfrm>
                      <a:prstGeom prst="rect">
                        <a:avLst/>
                      </a:prstGeom>
                      <a:noFill/>
                      <a:ln w="38100">
                        <a:noFill/>
                        <a:miter/>
                      </a:ln>
                    </p:spPr>
                  </p:pic>
                </p:oleObj>
              </mc:Fallback>
            </mc:AlternateContent>
          </a:graphicData>
        </a:graphic>
      </p:graphicFrame>
      <p:graphicFrame>
        <p:nvGraphicFramePr>
          <p:cNvPr id="8" name="Object 5">
            <a:extLst>
              <a:ext uri="{FF2B5EF4-FFF2-40B4-BE49-F238E27FC236}">
                <a16:creationId xmlns:a16="http://schemas.microsoft.com/office/drawing/2014/main" id="{3C99CEA7-8BE0-EA0F-C7BA-5407F4EC5543}"/>
              </a:ext>
            </a:extLst>
          </p:cNvPr>
          <p:cNvGraphicFramePr>
            <a:graphicFrameLocks noChangeAspect="1"/>
          </p:cNvGraphicFramePr>
          <p:nvPr>
            <p:extLst>
              <p:ext uri="{D42A27DB-BD31-4B8C-83A1-F6EECF244321}">
                <p14:modId xmlns:p14="http://schemas.microsoft.com/office/powerpoint/2010/main" val="2980144612"/>
              </p:ext>
            </p:extLst>
          </p:nvPr>
        </p:nvGraphicFramePr>
        <p:xfrm>
          <a:off x="6013451" y="2878668"/>
          <a:ext cx="1026583" cy="740833"/>
        </p:xfrm>
        <a:graphic>
          <a:graphicData uri="http://schemas.openxmlformats.org/presentationml/2006/ole">
            <mc:AlternateContent xmlns:mc="http://schemas.openxmlformats.org/markup-compatibility/2006">
              <mc:Choice xmlns:v="urn:schemas-microsoft-com:vml" Requires="v">
                <p:oleObj r:id="rId8" imgW="914400" imgH="662305" progId="Visio.Drawing.11">
                  <p:embed/>
                </p:oleObj>
              </mc:Choice>
              <mc:Fallback>
                <p:oleObj r:id="rId8" imgW="914400" imgH="662305" progId="Visio.Drawing.11">
                  <p:embed/>
                  <p:pic>
                    <p:nvPicPr>
                      <p:cNvPr id="8198" name="Object 5"/>
                      <p:cNvPicPr/>
                      <p:nvPr/>
                    </p:nvPicPr>
                    <p:blipFill>
                      <a:blip r:embed="rId9"/>
                      <a:stretch>
                        <a:fillRect/>
                      </a:stretch>
                    </p:blipFill>
                    <p:spPr>
                      <a:xfrm>
                        <a:off x="6013451" y="2878668"/>
                        <a:ext cx="1026583" cy="740833"/>
                      </a:xfrm>
                      <a:prstGeom prst="rect">
                        <a:avLst/>
                      </a:prstGeom>
                      <a:noFill/>
                      <a:ln w="38100">
                        <a:noFill/>
                        <a:miter/>
                      </a:ln>
                    </p:spPr>
                  </p:pic>
                </p:oleObj>
              </mc:Fallback>
            </mc:AlternateContent>
          </a:graphicData>
        </a:graphic>
      </p:graphicFrame>
      <p:graphicFrame>
        <p:nvGraphicFramePr>
          <p:cNvPr id="9" name="Object 6">
            <a:extLst>
              <a:ext uri="{FF2B5EF4-FFF2-40B4-BE49-F238E27FC236}">
                <a16:creationId xmlns:a16="http://schemas.microsoft.com/office/drawing/2014/main" id="{67B0179B-D6BB-2D86-B17E-48AB4E25A163}"/>
              </a:ext>
            </a:extLst>
          </p:cNvPr>
          <p:cNvGraphicFramePr>
            <a:graphicFrameLocks noChangeAspect="1"/>
          </p:cNvGraphicFramePr>
          <p:nvPr>
            <p:extLst>
              <p:ext uri="{D42A27DB-BD31-4B8C-83A1-F6EECF244321}">
                <p14:modId xmlns:p14="http://schemas.microsoft.com/office/powerpoint/2010/main" val="1849643505"/>
              </p:ext>
            </p:extLst>
          </p:nvPr>
        </p:nvGraphicFramePr>
        <p:xfrm>
          <a:off x="5537200" y="1333501"/>
          <a:ext cx="857251" cy="1079500"/>
        </p:xfrm>
        <a:graphic>
          <a:graphicData uri="http://schemas.openxmlformats.org/presentationml/2006/ole">
            <mc:AlternateContent xmlns:mc="http://schemas.openxmlformats.org/markup-compatibility/2006">
              <mc:Choice xmlns:v="urn:schemas-microsoft-com:vml" Requires="v">
                <p:oleObj r:id="rId10" imgW="1171575" imgH="1533525" progId="Visio.Drawing.11">
                  <p:embed/>
                </p:oleObj>
              </mc:Choice>
              <mc:Fallback>
                <p:oleObj r:id="rId10" imgW="1171575" imgH="1533525" progId="Visio.Drawing.11">
                  <p:embed/>
                  <p:pic>
                    <p:nvPicPr>
                      <p:cNvPr id="8199" name="Object 6"/>
                      <p:cNvPicPr/>
                      <p:nvPr/>
                    </p:nvPicPr>
                    <p:blipFill>
                      <a:blip r:embed="rId11"/>
                      <a:stretch>
                        <a:fillRect/>
                      </a:stretch>
                    </p:blipFill>
                    <p:spPr>
                      <a:xfrm>
                        <a:off x="5537200" y="1333501"/>
                        <a:ext cx="857251" cy="1079500"/>
                      </a:xfrm>
                      <a:prstGeom prst="rect">
                        <a:avLst/>
                      </a:prstGeom>
                      <a:noFill/>
                      <a:ln w="38100">
                        <a:noFill/>
                        <a:miter/>
                      </a:ln>
                    </p:spPr>
                  </p:pic>
                </p:oleObj>
              </mc:Fallback>
            </mc:AlternateContent>
          </a:graphicData>
        </a:graphic>
      </p:graphicFrame>
      <p:graphicFrame>
        <p:nvGraphicFramePr>
          <p:cNvPr id="10" name="Object 7">
            <a:extLst>
              <a:ext uri="{FF2B5EF4-FFF2-40B4-BE49-F238E27FC236}">
                <a16:creationId xmlns:a16="http://schemas.microsoft.com/office/drawing/2014/main" id="{8B102695-9FE2-4A1B-4966-688F55DC6FE7}"/>
              </a:ext>
            </a:extLst>
          </p:cNvPr>
          <p:cNvGraphicFramePr>
            <a:graphicFrameLocks noChangeAspect="1"/>
          </p:cNvGraphicFramePr>
          <p:nvPr>
            <p:extLst>
              <p:ext uri="{D42A27DB-BD31-4B8C-83A1-F6EECF244321}">
                <p14:modId xmlns:p14="http://schemas.microsoft.com/office/powerpoint/2010/main" val="2353181030"/>
              </p:ext>
            </p:extLst>
          </p:nvPr>
        </p:nvGraphicFramePr>
        <p:xfrm>
          <a:off x="3346451" y="3048001"/>
          <a:ext cx="1026583" cy="740833"/>
        </p:xfrm>
        <a:graphic>
          <a:graphicData uri="http://schemas.openxmlformats.org/presentationml/2006/ole">
            <mc:AlternateContent xmlns:mc="http://schemas.openxmlformats.org/markup-compatibility/2006">
              <mc:Choice xmlns:v="urn:schemas-microsoft-com:vml" Requires="v">
                <p:oleObj r:id="rId12" imgW="914400" imgH="662305" progId="Visio.Drawing.11">
                  <p:embed/>
                </p:oleObj>
              </mc:Choice>
              <mc:Fallback>
                <p:oleObj r:id="rId12" imgW="914400" imgH="662305" progId="Visio.Drawing.11">
                  <p:embed/>
                  <p:pic>
                    <p:nvPicPr>
                      <p:cNvPr id="8200" name="Object 7"/>
                      <p:cNvPicPr/>
                      <p:nvPr/>
                    </p:nvPicPr>
                    <p:blipFill>
                      <a:blip r:embed="rId9"/>
                      <a:stretch>
                        <a:fillRect/>
                      </a:stretch>
                    </p:blipFill>
                    <p:spPr>
                      <a:xfrm>
                        <a:off x="3346451" y="3048001"/>
                        <a:ext cx="1026583" cy="740833"/>
                      </a:xfrm>
                      <a:prstGeom prst="rect">
                        <a:avLst/>
                      </a:prstGeom>
                      <a:noFill/>
                      <a:ln w="38100">
                        <a:noFill/>
                        <a:miter/>
                      </a:ln>
                    </p:spPr>
                  </p:pic>
                </p:oleObj>
              </mc:Fallback>
            </mc:AlternateContent>
          </a:graphicData>
        </a:graphic>
      </p:graphicFrame>
      <p:graphicFrame>
        <p:nvGraphicFramePr>
          <p:cNvPr id="11" name="Object 8">
            <a:extLst>
              <a:ext uri="{FF2B5EF4-FFF2-40B4-BE49-F238E27FC236}">
                <a16:creationId xmlns:a16="http://schemas.microsoft.com/office/drawing/2014/main" id="{46E3F8EA-2147-54D2-8E8D-CB5F604B5A63}"/>
              </a:ext>
            </a:extLst>
          </p:cNvPr>
          <p:cNvGraphicFramePr>
            <a:graphicFrameLocks noChangeAspect="1"/>
          </p:cNvGraphicFramePr>
          <p:nvPr>
            <p:extLst>
              <p:ext uri="{D42A27DB-BD31-4B8C-83A1-F6EECF244321}">
                <p14:modId xmlns:p14="http://schemas.microsoft.com/office/powerpoint/2010/main" val="350175686"/>
              </p:ext>
            </p:extLst>
          </p:nvPr>
        </p:nvGraphicFramePr>
        <p:xfrm>
          <a:off x="5969000" y="4191001"/>
          <a:ext cx="1365251" cy="977900"/>
        </p:xfrm>
        <a:graphic>
          <a:graphicData uri="http://schemas.openxmlformats.org/presentationml/2006/ole">
            <mc:AlternateContent xmlns:mc="http://schemas.openxmlformats.org/markup-compatibility/2006">
              <mc:Choice xmlns:v="urn:schemas-microsoft-com:vml" Requires="v">
                <p:oleObj r:id="rId13" imgW="2105025" imgH="1619250" progId="Visio.Drawing.11">
                  <p:embed/>
                </p:oleObj>
              </mc:Choice>
              <mc:Fallback>
                <p:oleObj r:id="rId13" imgW="2105025" imgH="1619250" progId="Visio.Drawing.11">
                  <p:embed/>
                  <p:pic>
                    <p:nvPicPr>
                      <p:cNvPr id="8201" name="Object 8"/>
                      <p:cNvPicPr/>
                      <p:nvPr/>
                    </p:nvPicPr>
                    <p:blipFill>
                      <a:blip r:embed="rId14"/>
                      <a:stretch>
                        <a:fillRect/>
                      </a:stretch>
                    </p:blipFill>
                    <p:spPr>
                      <a:xfrm>
                        <a:off x="5969000" y="4191001"/>
                        <a:ext cx="1365251" cy="977900"/>
                      </a:xfrm>
                      <a:prstGeom prst="rect">
                        <a:avLst/>
                      </a:prstGeom>
                      <a:noFill/>
                      <a:ln w="38100">
                        <a:noFill/>
                        <a:miter/>
                      </a:ln>
                    </p:spPr>
                  </p:pic>
                </p:oleObj>
              </mc:Fallback>
            </mc:AlternateContent>
          </a:graphicData>
        </a:graphic>
      </p:graphicFrame>
      <p:sp>
        <p:nvSpPr>
          <p:cNvPr id="12" name="Line 17">
            <a:extLst>
              <a:ext uri="{FF2B5EF4-FFF2-40B4-BE49-F238E27FC236}">
                <a16:creationId xmlns:a16="http://schemas.microsoft.com/office/drawing/2014/main" id="{95A93478-E8D2-DCE8-E21D-7101BA6CB6C7}"/>
              </a:ext>
            </a:extLst>
          </p:cNvPr>
          <p:cNvSpPr/>
          <p:nvPr/>
        </p:nvSpPr>
        <p:spPr>
          <a:xfrm>
            <a:off x="6108701" y="1905001"/>
            <a:ext cx="190500" cy="1047751"/>
          </a:xfrm>
          <a:prstGeom prst="line">
            <a:avLst/>
          </a:prstGeom>
          <a:ln w="9525" cap="flat" cmpd="sng">
            <a:solidFill>
              <a:schemeClr val="tx1"/>
            </a:solidFill>
            <a:prstDash val="solid"/>
            <a:headEnd type="none" w="med" len="med"/>
            <a:tailEnd type="none" w="med" len="med"/>
          </a:ln>
        </p:spPr>
      </p:sp>
      <p:sp>
        <p:nvSpPr>
          <p:cNvPr id="13" name="Line 18">
            <a:extLst>
              <a:ext uri="{FF2B5EF4-FFF2-40B4-BE49-F238E27FC236}">
                <a16:creationId xmlns:a16="http://schemas.microsoft.com/office/drawing/2014/main" id="{F3A94094-054D-C4CC-5644-419CAC87BA07}"/>
              </a:ext>
            </a:extLst>
          </p:cNvPr>
          <p:cNvSpPr/>
          <p:nvPr/>
        </p:nvSpPr>
        <p:spPr>
          <a:xfrm>
            <a:off x="4489451" y="2190751"/>
            <a:ext cx="442383" cy="524933"/>
          </a:xfrm>
          <a:prstGeom prst="line">
            <a:avLst/>
          </a:prstGeom>
          <a:ln w="9525" cap="flat" cmpd="sng">
            <a:solidFill>
              <a:schemeClr val="tx1"/>
            </a:solidFill>
            <a:prstDash val="solid"/>
            <a:headEnd type="none" w="med" len="med"/>
            <a:tailEnd type="none" w="med" len="med"/>
          </a:ln>
        </p:spPr>
      </p:sp>
      <p:graphicFrame>
        <p:nvGraphicFramePr>
          <p:cNvPr id="14" name="Object 9">
            <a:extLst>
              <a:ext uri="{FF2B5EF4-FFF2-40B4-BE49-F238E27FC236}">
                <a16:creationId xmlns:a16="http://schemas.microsoft.com/office/drawing/2014/main" id="{FC3D0A35-3255-E0CA-7C35-A6DBF76BDE13}"/>
              </a:ext>
            </a:extLst>
          </p:cNvPr>
          <p:cNvGraphicFramePr>
            <a:graphicFrameLocks noChangeAspect="1"/>
          </p:cNvGraphicFramePr>
          <p:nvPr>
            <p:extLst>
              <p:ext uri="{D42A27DB-BD31-4B8C-83A1-F6EECF244321}">
                <p14:modId xmlns:p14="http://schemas.microsoft.com/office/powerpoint/2010/main" val="4195782536"/>
              </p:ext>
            </p:extLst>
          </p:nvPr>
        </p:nvGraphicFramePr>
        <p:xfrm>
          <a:off x="4732867" y="2667001"/>
          <a:ext cx="709084" cy="1191684"/>
        </p:xfrm>
        <a:graphic>
          <a:graphicData uri="http://schemas.openxmlformats.org/presentationml/2006/ole">
            <mc:AlternateContent xmlns:mc="http://schemas.openxmlformats.org/markup-compatibility/2006">
              <mc:Choice xmlns:v="urn:schemas-microsoft-com:vml" Requires="v">
                <p:oleObj r:id="rId15" imgW="714375" imgH="1190625" progId="Visio.Drawing.11">
                  <p:embed/>
                </p:oleObj>
              </mc:Choice>
              <mc:Fallback>
                <p:oleObj r:id="rId15" imgW="714375" imgH="1190625" progId="Visio.Drawing.11">
                  <p:embed/>
                  <p:pic>
                    <p:nvPicPr>
                      <p:cNvPr id="18" name="Object 9"/>
                      <p:cNvPicPr/>
                      <p:nvPr/>
                    </p:nvPicPr>
                    <p:blipFill>
                      <a:blip r:embed="rId3"/>
                      <a:stretch>
                        <a:fillRect/>
                      </a:stretch>
                    </p:blipFill>
                    <p:spPr>
                      <a:xfrm>
                        <a:off x="4732867" y="2667001"/>
                        <a:ext cx="709084" cy="1191684"/>
                      </a:xfrm>
                      <a:prstGeom prst="rect">
                        <a:avLst/>
                      </a:prstGeom>
                      <a:noFill/>
                      <a:ln w="38100">
                        <a:noFill/>
                        <a:miter/>
                      </a:ln>
                    </p:spPr>
                  </p:pic>
                </p:oleObj>
              </mc:Fallback>
            </mc:AlternateContent>
          </a:graphicData>
        </a:graphic>
      </p:graphicFrame>
      <p:sp>
        <p:nvSpPr>
          <p:cNvPr id="15" name="Line 20">
            <a:extLst>
              <a:ext uri="{FF2B5EF4-FFF2-40B4-BE49-F238E27FC236}">
                <a16:creationId xmlns:a16="http://schemas.microsoft.com/office/drawing/2014/main" id="{D4470BA3-6673-42F5-63D2-D4B04759B568}"/>
              </a:ext>
            </a:extLst>
          </p:cNvPr>
          <p:cNvSpPr/>
          <p:nvPr/>
        </p:nvSpPr>
        <p:spPr>
          <a:xfrm flipH="1">
            <a:off x="7154333" y="3333751"/>
            <a:ext cx="465667" cy="929216"/>
          </a:xfrm>
          <a:prstGeom prst="line">
            <a:avLst/>
          </a:prstGeom>
          <a:ln w="9525" cap="flat" cmpd="sng">
            <a:solidFill>
              <a:schemeClr val="tx1"/>
            </a:solidFill>
            <a:prstDash val="solid"/>
            <a:headEnd type="none" w="med" len="med"/>
            <a:tailEnd type="none" w="med" len="med"/>
          </a:ln>
        </p:spPr>
      </p:sp>
      <p:sp>
        <p:nvSpPr>
          <p:cNvPr id="16" name="Line 21">
            <a:extLst>
              <a:ext uri="{FF2B5EF4-FFF2-40B4-BE49-F238E27FC236}">
                <a16:creationId xmlns:a16="http://schemas.microsoft.com/office/drawing/2014/main" id="{E5E2AFA8-4D68-2205-5680-B53AA70D9386}"/>
              </a:ext>
            </a:extLst>
          </p:cNvPr>
          <p:cNvSpPr/>
          <p:nvPr/>
        </p:nvSpPr>
        <p:spPr>
          <a:xfrm flipH="1">
            <a:off x="3917951" y="3238500"/>
            <a:ext cx="905933" cy="61384"/>
          </a:xfrm>
          <a:prstGeom prst="line">
            <a:avLst/>
          </a:prstGeom>
          <a:ln w="9525" cap="flat" cmpd="sng">
            <a:solidFill>
              <a:schemeClr val="tx1"/>
            </a:solidFill>
            <a:prstDash val="solid"/>
            <a:headEnd type="none" w="med" len="med"/>
            <a:tailEnd type="none" w="med" len="med"/>
          </a:ln>
        </p:spPr>
      </p:sp>
      <p:sp>
        <p:nvSpPr>
          <p:cNvPr id="17" name="Line 22">
            <a:extLst>
              <a:ext uri="{FF2B5EF4-FFF2-40B4-BE49-F238E27FC236}">
                <a16:creationId xmlns:a16="http://schemas.microsoft.com/office/drawing/2014/main" id="{6B07DDF0-A681-C621-7DE5-B21AD226CB37}"/>
              </a:ext>
            </a:extLst>
          </p:cNvPr>
          <p:cNvSpPr/>
          <p:nvPr/>
        </p:nvSpPr>
        <p:spPr>
          <a:xfrm flipH="1">
            <a:off x="5298018" y="3143251"/>
            <a:ext cx="905933" cy="61383"/>
          </a:xfrm>
          <a:prstGeom prst="line">
            <a:avLst/>
          </a:prstGeom>
          <a:ln w="9525" cap="flat" cmpd="sng">
            <a:solidFill>
              <a:schemeClr val="tx1"/>
            </a:solidFill>
            <a:prstDash val="solid"/>
            <a:headEnd type="none" w="med" len="med"/>
            <a:tailEnd type="none" w="med" len="med"/>
          </a:ln>
        </p:spPr>
      </p:sp>
      <p:sp>
        <p:nvSpPr>
          <p:cNvPr id="18" name="Line 23">
            <a:extLst>
              <a:ext uri="{FF2B5EF4-FFF2-40B4-BE49-F238E27FC236}">
                <a16:creationId xmlns:a16="http://schemas.microsoft.com/office/drawing/2014/main" id="{8F75178D-F826-9AD3-DEC5-D62B20F9809A}"/>
              </a:ext>
            </a:extLst>
          </p:cNvPr>
          <p:cNvSpPr/>
          <p:nvPr/>
        </p:nvSpPr>
        <p:spPr>
          <a:xfrm flipH="1">
            <a:off x="6680201" y="3048000"/>
            <a:ext cx="726017" cy="61384"/>
          </a:xfrm>
          <a:prstGeom prst="line">
            <a:avLst/>
          </a:prstGeom>
          <a:ln w="9525" cap="flat" cmpd="sng">
            <a:solidFill>
              <a:schemeClr val="tx1"/>
            </a:solidFill>
            <a:prstDash val="solid"/>
            <a:headEnd type="none" w="med" len="med"/>
            <a:tailEnd type="none" w="med" len="med"/>
          </a:ln>
        </p:spPr>
      </p:sp>
      <p:sp>
        <p:nvSpPr>
          <p:cNvPr id="19" name="Line 24">
            <a:extLst>
              <a:ext uri="{FF2B5EF4-FFF2-40B4-BE49-F238E27FC236}">
                <a16:creationId xmlns:a16="http://schemas.microsoft.com/office/drawing/2014/main" id="{EE25C54D-79E8-C096-0339-585BFBB6BAA3}"/>
              </a:ext>
            </a:extLst>
          </p:cNvPr>
          <p:cNvSpPr/>
          <p:nvPr/>
        </p:nvSpPr>
        <p:spPr>
          <a:xfrm flipH="1" flipV="1">
            <a:off x="2391834" y="3033185"/>
            <a:ext cx="1145117" cy="300567"/>
          </a:xfrm>
          <a:prstGeom prst="line">
            <a:avLst/>
          </a:prstGeom>
          <a:ln w="9525" cap="flat" cmpd="sng">
            <a:solidFill>
              <a:schemeClr val="tx1"/>
            </a:solidFill>
            <a:prstDash val="solid"/>
            <a:headEnd type="none" w="med" len="med"/>
            <a:tailEnd type="none" w="med" len="med"/>
          </a:ln>
        </p:spPr>
      </p:sp>
      <p:grpSp>
        <p:nvGrpSpPr>
          <p:cNvPr id="20" name="Group 29">
            <a:extLst>
              <a:ext uri="{FF2B5EF4-FFF2-40B4-BE49-F238E27FC236}">
                <a16:creationId xmlns:a16="http://schemas.microsoft.com/office/drawing/2014/main" id="{974146BF-0E55-2490-145C-BC001BA23C0A}"/>
              </a:ext>
            </a:extLst>
          </p:cNvPr>
          <p:cNvGrpSpPr/>
          <p:nvPr/>
        </p:nvGrpSpPr>
        <p:grpSpPr>
          <a:xfrm>
            <a:off x="1333501" y="4218518"/>
            <a:ext cx="4762500" cy="1686983"/>
            <a:chOff x="930" y="2812"/>
            <a:chExt cx="2721" cy="1141"/>
          </a:xfrm>
        </p:grpSpPr>
        <p:pic>
          <p:nvPicPr>
            <p:cNvPr id="21" name="Picture 25">
              <a:extLst>
                <a:ext uri="{FF2B5EF4-FFF2-40B4-BE49-F238E27FC236}">
                  <a16:creationId xmlns:a16="http://schemas.microsoft.com/office/drawing/2014/main" id="{F6F2F9D8-5834-127B-451D-317FA305BB59}"/>
                </a:ext>
              </a:extLst>
            </p:cNvPr>
            <p:cNvPicPr>
              <a:picLocks noChangeAspect="1"/>
            </p:cNvPicPr>
            <p:nvPr/>
          </p:nvPicPr>
          <p:blipFill>
            <a:blip r:embed="rId16"/>
            <a:stretch>
              <a:fillRect/>
            </a:stretch>
          </p:blipFill>
          <p:spPr>
            <a:xfrm>
              <a:off x="930" y="2812"/>
              <a:ext cx="1315" cy="948"/>
            </a:xfrm>
            <a:prstGeom prst="rect">
              <a:avLst/>
            </a:prstGeom>
            <a:noFill/>
            <a:ln w="9525">
              <a:noFill/>
            </a:ln>
          </p:spPr>
        </p:pic>
        <p:graphicFrame>
          <p:nvGraphicFramePr>
            <p:cNvPr id="22" name="Object 10">
              <a:extLst>
                <a:ext uri="{FF2B5EF4-FFF2-40B4-BE49-F238E27FC236}">
                  <a16:creationId xmlns:a16="http://schemas.microsoft.com/office/drawing/2014/main" id="{D29DDBF3-8B53-907C-CE4B-DA5BAC11397A}"/>
                </a:ext>
              </a:extLst>
            </p:cNvPr>
            <p:cNvGraphicFramePr>
              <a:graphicFrameLocks noChangeAspect="1"/>
            </p:cNvGraphicFramePr>
            <p:nvPr/>
          </p:nvGraphicFramePr>
          <p:xfrm>
            <a:off x="2290" y="3128"/>
            <a:ext cx="1361" cy="329"/>
          </p:xfrm>
          <a:graphic>
            <a:graphicData uri="http://schemas.openxmlformats.org/presentationml/2006/ole">
              <mc:AlternateContent xmlns:mc="http://schemas.openxmlformats.org/markup-compatibility/2006">
                <mc:Choice xmlns:v="urn:schemas-microsoft-com:vml" Requires="v">
                  <p:oleObj r:id="rId17" imgW="1162050" imgH="295275" progId="Visio.Drawing.11">
                    <p:embed/>
                  </p:oleObj>
                </mc:Choice>
                <mc:Fallback>
                  <p:oleObj r:id="rId17" imgW="1162050" imgH="295275" progId="Visio.Drawing.11">
                    <p:embed/>
                    <p:pic>
                      <p:nvPicPr>
                        <p:cNvPr id="8214" name="Object 10"/>
                        <p:cNvPicPr/>
                        <p:nvPr/>
                      </p:nvPicPr>
                      <p:blipFill>
                        <a:blip r:embed="rId18"/>
                        <a:stretch>
                          <a:fillRect/>
                        </a:stretch>
                      </p:blipFill>
                      <p:spPr>
                        <a:xfrm>
                          <a:off x="2290" y="3128"/>
                          <a:ext cx="1361" cy="329"/>
                        </a:xfrm>
                        <a:prstGeom prst="rect">
                          <a:avLst/>
                        </a:prstGeom>
                        <a:noFill/>
                        <a:ln w="38100">
                          <a:noFill/>
                          <a:miter/>
                        </a:ln>
                      </p:spPr>
                    </p:pic>
                  </p:oleObj>
                </mc:Fallback>
              </mc:AlternateContent>
            </a:graphicData>
          </a:graphic>
        </p:graphicFrame>
        <p:sp>
          <p:nvSpPr>
            <p:cNvPr id="23" name="WordArt 28">
              <a:extLst>
                <a:ext uri="{FF2B5EF4-FFF2-40B4-BE49-F238E27FC236}">
                  <a16:creationId xmlns:a16="http://schemas.microsoft.com/office/drawing/2014/main" id="{DEE7D159-9610-910C-DB7E-0F989EA426A3}"/>
                </a:ext>
              </a:extLst>
            </p:cNvPr>
            <p:cNvSpPr>
              <a:spLocks noTextEdit="1"/>
            </p:cNvSpPr>
            <p:nvPr/>
          </p:nvSpPr>
          <p:spPr>
            <a:xfrm>
              <a:off x="2608" y="3434"/>
              <a:ext cx="608" cy="519"/>
            </a:xfrm>
            <a:prstGeom prst="rect">
              <a:avLst/>
            </a:prstGeom>
          </p:spPr>
          <p:txBody>
            <a:bodyPr wrap="none" fromWordArt="1">
              <a:prstTxWarp prst="textSlantUp">
                <a:avLst>
                  <a:gd name="adj" fmla="val 32056"/>
                </a:avLst>
              </a:prstTxWarp>
              <a:normAutofit/>
            </a:bodyPr>
            <a:lstStyle/>
            <a:p>
              <a:pPr algn="ctr"/>
              <a:r>
                <a:rPr lang="zh-CN" altLang="en-US" sz="3733">
                  <a:ln w="9525" cap="flat" cmpd="sng">
                    <a:solidFill>
                      <a:srgbClr val="CC99FF"/>
                    </a:solidFill>
                    <a:prstDash val="solid"/>
                    <a:headEnd type="none" w="med" len="med"/>
                    <a:tailEnd type="none" w="med" len="med"/>
                  </a:ln>
                  <a:gradFill rotWithShape="1">
                    <a:gsLst>
                      <a:gs pos="0">
                        <a:srgbClr val="6600CC"/>
                      </a:gs>
                      <a:gs pos="100000">
                        <a:srgbClr val="CC00CC"/>
                      </a:gs>
                    </a:gsLst>
                    <a:lin ang="5400000" scaled="1"/>
                    <a:tileRect/>
                  </a:gradFill>
                  <a:effectLst>
                    <a:outerShdw dist="53882" dir="2699999" algn="ctr" rotWithShape="0">
                      <a:srgbClr val="9999FF">
                        <a:alpha val="79999"/>
                      </a:srgbClr>
                    </a:outerShdw>
                  </a:effectLst>
                  <a:latin typeface="宋体" panose="02010600030101010101" pitchFamily="2" charset="-122"/>
                  <a:ea typeface="宋体" panose="02010600030101010101" pitchFamily="2" charset="-122"/>
                </a:rPr>
                <a:t>WO!3G</a:t>
              </a:r>
            </a:p>
          </p:txBody>
        </p:sp>
      </p:grpSp>
      <p:sp>
        <p:nvSpPr>
          <p:cNvPr id="24" name="Text Box 30">
            <a:extLst>
              <a:ext uri="{FF2B5EF4-FFF2-40B4-BE49-F238E27FC236}">
                <a16:creationId xmlns:a16="http://schemas.microsoft.com/office/drawing/2014/main" id="{4F116026-82FA-12A2-B4B4-00DBF6CD508B}"/>
              </a:ext>
            </a:extLst>
          </p:cNvPr>
          <p:cNvSpPr txBox="1"/>
          <p:nvPr/>
        </p:nvSpPr>
        <p:spPr>
          <a:xfrm>
            <a:off x="6858001" y="5143501"/>
            <a:ext cx="5238751" cy="954107"/>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0" indent="0" algn="ctr" eaLnBrk="1" hangingPunct="1">
              <a:lnSpc>
                <a:spcPct val="100000"/>
              </a:lnSpc>
              <a:spcBef>
                <a:spcPct val="50000"/>
              </a:spcBef>
              <a:buClrTx/>
              <a:buNone/>
            </a:pPr>
            <a:r>
              <a:rPr lang="zh-CN" altLang="en-US" sz="2800" b="1" dirty="0">
                <a:latin typeface="华文楷体" panose="02010600040101010101" pitchFamily="2" charset="-122"/>
                <a:ea typeface="华文楷体" panose="02010600040101010101" pitchFamily="2" charset="-122"/>
              </a:rPr>
              <a:t>精心设计的网络防御体系，因违规外连形同虚设</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020423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 fill="hold"/>
                                        <p:tgtEl>
                                          <p:spTgt spid="7"/>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500" fill="hold"/>
                                        <p:tgtEl>
                                          <p:spTgt spid="14"/>
                                        </p:tgtEl>
                                      </p:cBhvr>
                                      <p:by x="150000" y="150000"/>
                                    </p:animScale>
                                  </p:childTnLst>
                                </p:cTn>
                              </p:par>
                              <p:par>
                                <p:cTn id="11" presetID="6" presetClass="emph" presetSubtype="0" fill="hold" nodeType="withEffect">
                                  <p:stCondLst>
                                    <p:cond delay="0"/>
                                  </p:stCondLst>
                                  <p:childTnLst>
                                    <p:animScale>
                                      <p:cBhvr>
                                        <p:cTn id="12" dur="500" fill="hold"/>
                                        <p:tgtEl>
                                          <p:spTgt spid="5"/>
                                        </p:tgtEl>
                                      </p:cBhvr>
                                      <p:by x="150000" y="150000"/>
                                    </p:animScale>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ox(in)">
                                      <p:cBhvr>
                                        <p:cTn id="2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9" y="761982"/>
            <a:ext cx="371125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信息安全管理需求</a:t>
            </a:r>
          </a:p>
        </p:txBody>
      </p:sp>
      <p:grpSp>
        <p:nvGrpSpPr>
          <p:cNvPr id="25" name="Group 7">
            <a:extLst>
              <a:ext uri="{FF2B5EF4-FFF2-40B4-BE49-F238E27FC236}">
                <a16:creationId xmlns:a16="http://schemas.microsoft.com/office/drawing/2014/main" id="{D012F2A9-6DBB-EF73-BCF5-17C1BE5364B7}"/>
              </a:ext>
            </a:extLst>
          </p:cNvPr>
          <p:cNvGrpSpPr/>
          <p:nvPr/>
        </p:nvGrpSpPr>
        <p:grpSpPr>
          <a:xfrm>
            <a:off x="285751" y="1714500"/>
            <a:ext cx="3810000" cy="3410523"/>
            <a:chOff x="521" y="816"/>
            <a:chExt cx="2405" cy="2078"/>
          </a:xfrm>
        </p:grpSpPr>
        <p:pic>
          <p:nvPicPr>
            <p:cNvPr id="26" name="Picture 4">
              <a:extLst>
                <a:ext uri="{FF2B5EF4-FFF2-40B4-BE49-F238E27FC236}">
                  <a16:creationId xmlns:a16="http://schemas.microsoft.com/office/drawing/2014/main" id="{D5C1831C-BF01-01F2-9306-46A327EF978C}"/>
                </a:ext>
              </a:extLst>
            </p:cNvPr>
            <p:cNvPicPr>
              <a:picLocks noChangeAspect="1"/>
            </p:cNvPicPr>
            <p:nvPr/>
          </p:nvPicPr>
          <p:blipFill>
            <a:blip r:embed="rId2"/>
            <a:stretch>
              <a:fillRect/>
            </a:stretch>
          </p:blipFill>
          <p:spPr>
            <a:xfrm>
              <a:off x="521" y="816"/>
              <a:ext cx="2268" cy="1452"/>
            </a:xfrm>
            <a:prstGeom prst="rect">
              <a:avLst/>
            </a:prstGeom>
            <a:noFill/>
            <a:ln w="9525">
              <a:noFill/>
            </a:ln>
          </p:spPr>
        </p:pic>
        <p:sp>
          <p:nvSpPr>
            <p:cNvPr id="27" name="Text Box 5">
              <a:extLst>
                <a:ext uri="{FF2B5EF4-FFF2-40B4-BE49-F238E27FC236}">
                  <a16:creationId xmlns:a16="http://schemas.microsoft.com/office/drawing/2014/main" id="{0AB981CE-4477-590F-CECC-99560262CB67}"/>
                </a:ext>
              </a:extLst>
            </p:cNvPr>
            <p:cNvSpPr txBox="1"/>
            <p:nvPr/>
          </p:nvSpPr>
          <p:spPr>
            <a:xfrm>
              <a:off x="567" y="2313"/>
              <a:ext cx="2359" cy="581"/>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0" indent="0" algn="ctr" eaLnBrk="1" hangingPunct="1">
                <a:lnSpc>
                  <a:spcPct val="100000"/>
                </a:lnSpc>
                <a:spcBef>
                  <a:spcPct val="50000"/>
                </a:spcBef>
                <a:buClrTx/>
                <a:buNone/>
              </a:pPr>
              <a:r>
                <a:rPr lang="zh-CN" altLang="en-US" sz="2800" b="1" dirty="0">
                  <a:latin typeface="华文楷体" panose="02010600040101010101" pitchFamily="2" charset="-122"/>
                  <a:ea typeface="华文楷体" panose="02010600040101010101" pitchFamily="2" charset="-122"/>
                </a:rPr>
                <a:t>信息系统是人机交互系统</a:t>
              </a:r>
              <a:endParaRPr lang="en-US" altLang="zh-CN" sz="2800" b="1" dirty="0">
                <a:latin typeface="华文楷体" panose="02010600040101010101" pitchFamily="2" charset="-122"/>
                <a:ea typeface="华文楷体" panose="02010600040101010101" pitchFamily="2" charset="-122"/>
              </a:endParaRPr>
            </a:p>
          </p:txBody>
        </p:sp>
      </p:grpSp>
      <p:grpSp>
        <p:nvGrpSpPr>
          <p:cNvPr id="28" name="组合 9">
            <a:extLst>
              <a:ext uri="{FF2B5EF4-FFF2-40B4-BE49-F238E27FC236}">
                <a16:creationId xmlns:a16="http://schemas.microsoft.com/office/drawing/2014/main" id="{7794DEF7-E6D3-ECAE-4B89-80E5C72E056E}"/>
              </a:ext>
            </a:extLst>
          </p:cNvPr>
          <p:cNvGrpSpPr/>
          <p:nvPr/>
        </p:nvGrpSpPr>
        <p:grpSpPr>
          <a:xfrm>
            <a:off x="7620001" y="2476501"/>
            <a:ext cx="4381500" cy="3353940"/>
            <a:chOff x="684213" y="4114800"/>
            <a:chExt cx="3995737" cy="2515944"/>
          </a:xfrm>
        </p:grpSpPr>
        <p:pic>
          <p:nvPicPr>
            <p:cNvPr id="29" name="Picture 11">
              <a:extLst>
                <a:ext uri="{FF2B5EF4-FFF2-40B4-BE49-F238E27FC236}">
                  <a16:creationId xmlns:a16="http://schemas.microsoft.com/office/drawing/2014/main" id="{2B8A5D16-E421-0B3B-259C-9691C398AE01}"/>
                </a:ext>
              </a:extLst>
            </p:cNvPr>
            <p:cNvPicPr>
              <a:picLocks noChangeAspect="1"/>
            </p:cNvPicPr>
            <p:nvPr/>
          </p:nvPicPr>
          <p:blipFill>
            <a:blip r:embed="rId3"/>
            <a:stretch>
              <a:fillRect/>
            </a:stretch>
          </p:blipFill>
          <p:spPr>
            <a:xfrm>
              <a:off x="895107" y="4114800"/>
              <a:ext cx="3524250" cy="1657350"/>
            </a:xfrm>
            <a:prstGeom prst="rect">
              <a:avLst/>
            </a:prstGeom>
            <a:noFill/>
            <a:ln w="9525">
              <a:noFill/>
            </a:ln>
          </p:spPr>
        </p:pic>
        <p:sp>
          <p:nvSpPr>
            <p:cNvPr id="30" name="Text Box 12">
              <a:extLst>
                <a:ext uri="{FF2B5EF4-FFF2-40B4-BE49-F238E27FC236}">
                  <a16:creationId xmlns:a16="http://schemas.microsoft.com/office/drawing/2014/main" id="{D3688849-1DDC-6DC7-EB6A-0ED4ED28630D}"/>
                </a:ext>
              </a:extLst>
            </p:cNvPr>
            <p:cNvSpPr txBox="1"/>
            <p:nvPr/>
          </p:nvSpPr>
          <p:spPr>
            <a:xfrm>
              <a:off x="684213" y="5915025"/>
              <a:ext cx="3995737" cy="715719"/>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0" indent="0" algn="ctr" eaLnBrk="1" hangingPunct="1">
                <a:lnSpc>
                  <a:spcPct val="100000"/>
                </a:lnSpc>
                <a:spcBef>
                  <a:spcPct val="50000"/>
                </a:spcBef>
                <a:buClrTx/>
                <a:buNone/>
              </a:pPr>
              <a:r>
                <a:rPr lang="zh-CN" altLang="en-US" sz="2800" b="1" dirty="0">
                  <a:latin typeface="华文楷体" panose="02010600040101010101" pitchFamily="2" charset="-122"/>
                  <a:ea typeface="华文楷体" panose="02010600040101010101" pitchFamily="2" charset="-122"/>
                </a:rPr>
                <a:t>设备的有效利用是人为的管理过程</a:t>
              </a:r>
              <a:endParaRPr lang="en-US" altLang="zh-CN" sz="2800" b="1" dirty="0">
                <a:latin typeface="华文楷体" panose="02010600040101010101" pitchFamily="2" charset="-122"/>
                <a:ea typeface="华文楷体" panose="02010600040101010101" pitchFamily="2" charset="-122"/>
              </a:endParaRPr>
            </a:p>
          </p:txBody>
        </p:sp>
      </p:grpSp>
      <p:grpSp>
        <p:nvGrpSpPr>
          <p:cNvPr id="31" name="组合 12">
            <a:extLst>
              <a:ext uri="{FF2B5EF4-FFF2-40B4-BE49-F238E27FC236}">
                <a16:creationId xmlns:a16="http://schemas.microsoft.com/office/drawing/2014/main" id="{0CB0BD7B-0B20-8081-FA82-5C7B0D5B187F}"/>
              </a:ext>
            </a:extLst>
          </p:cNvPr>
          <p:cNvGrpSpPr/>
          <p:nvPr/>
        </p:nvGrpSpPr>
        <p:grpSpPr>
          <a:xfrm>
            <a:off x="3469671" y="2190751"/>
            <a:ext cx="4852611" cy="3729304"/>
            <a:chOff x="4292469" y="1571618"/>
            <a:chExt cx="4811301" cy="3968295"/>
          </a:xfrm>
        </p:grpSpPr>
        <p:pic>
          <p:nvPicPr>
            <p:cNvPr id="32" name="Picture 6">
              <a:extLst>
                <a:ext uri="{FF2B5EF4-FFF2-40B4-BE49-F238E27FC236}">
                  <a16:creationId xmlns:a16="http://schemas.microsoft.com/office/drawing/2014/main" id="{95E37EC2-6327-319C-FD95-F75446B4F0F2}"/>
                </a:ext>
              </a:extLst>
            </p:cNvPr>
            <p:cNvPicPr>
              <a:picLocks noChangeAspect="1"/>
            </p:cNvPicPr>
            <p:nvPr/>
          </p:nvPicPr>
          <p:blipFill>
            <a:blip r:embed="rId4"/>
            <a:stretch>
              <a:fillRect/>
            </a:stretch>
          </p:blipFill>
          <p:spPr>
            <a:xfrm>
              <a:off x="5643570" y="1571618"/>
              <a:ext cx="2066925" cy="3362325"/>
            </a:xfrm>
            <a:prstGeom prst="rect">
              <a:avLst/>
            </a:prstGeom>
            <a:noFill/>
            <a:ln w="9525">
              <a:noFill/>
            </a:ln>
          </p:spPr>
        </p:pic>
        <p:sp>
          <p:nvSpPr>
            <p:cNvPr id="33" name="Text Box 49">
              <a:extLst>
                <a:ext uri="{FF2B5EF4-FFF2-40B4-BE49-F238E27FC236}">
                  <a16:creationId xmlns:a16="http://schemas.microsoft.com/office/drawing/2014/main" id="{87D10D5D-AEF8-A755-5A68-18C5276E6E54}"/>
                </a:ext>
              </a:extLst>
            </p:cNvPr>
            <p:cNvSpPr txBox="1"/>
            <p:nvPr/>
          </p:nvSpPr>
          <p:spPr>
            <a:xfrm>
              <a:off x="4292469" y="4983163"/>
              <a:ext cx="4811301" cy="556750"/>
            </a:xfrm>
            <a:prstGeom prst="rect">
              <a:avLst/>
            </a:prstGeom>
            <a:noFill/>
            <a:ln w="9525">
              <a:noFill/>
            </a:ln>
          </p:spPr>
          <p:txBody>
            <a:bodyPr wrap="non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0" indent="0" algn="ctr" eaLnBrk="1" hangingPunct="1">
                <a:lnSpc>
                  <a:spcPct val="100000"/>
                </a:lnSpc>
                <a:buClrTx/>
                <a:buNone/>
              </a:pPr>
              <a:r>
                <a:rPr lang="zh-CN" altLang="en-US" sz="2800" b="1" dirty="0">
                  <a:latin typeface="华文楷体" panose="02010600040101010101" pitchFamily="2" charset="-122"/>
                  <a:ea typeface="华文楷体" panose="02010600040101010101" pitchFamily="2" charset="-122"/>
                </a:rPr>
                <a:t>应对风险需要人为的管理过程</a:t>
              </a:r>
            </a:p>
          </p:txBody>
        </p:sp>
      </p:grpSp>
    </p:spTree>
    <p:extLst>
      <p:ext uri="{BB962C8B-B14F-4D97-AF65-F5344CB8AC3E}">
        <p14:creationId xmlns:p14="http://schemas.microsoft.com/office/powerpoint/2010/main" val="3101297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up)">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up)">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4144889"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三分技术，七分管理</a:t>
            </a:r>
          </a:p>
        </p:txBody>
      </p:sp>
      <p:sp>
        <p:nvSpPr>
          <p:cNvPr id="4" name="矩形 3">
            <a:extLst>
              <a:ext uri="{FF2B5EF4-FFF2-40B4-BE49-F238E27FC236}">
                <a16:creationId xmlns:a16="http://schemas.microsoft.com/office/drawing/2014/main" id="{8A1D4220-0B04-C5A5-04D8-42849BDEFCE4}"/>
              </a:ext>
            </a:extLst>
          </p:cNvPr>
          <p:cNvSpPr/>
          <p:nvPr/>
        </p:nvSpPr>
        <p:spPr>
          <a:xfrm>
            <a:off x="381001" y="1524000"/>
            <a:ext cx="11620500" cy="1323439"/>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r>
              <a:rPr lang="zh-CN" altLang="en-US" sz="2800" b="1" dirty="0">
                <a:latin typeface="华文楷体" panose="02010600040101010101" pitchFamily="2" charset="-122"/>
                <a:ea typeface="华文楷体" panose="02010600040101010101" pitchFamily="2" charset="-122"/>
              </a:rPr>
              <a:t>据有关统计，信息安全事件中大约有</a:t>
            </a:r>
            <a:r>
              <a:rPr lang="en-US" altLang="zh-CN" sz="2800" b="1" dirty="0">
                <a:latin typeface="华文楷体" panose="02010600040101010101" pitchFamily="2" charset="-122"/>
                <a:ea typeface="华文楷体" panose="02010600040101010101" pitchFamily="2" charset="-122"/>
              </a:rPr>
              <a:t>70%</a:t>
            </a:r>
            <a:r>
              <a:rPr lang="zh-CN" altLang="en-US" sz="2800" b="1" dirty="0">
                <a:latin typeface="华文楷体" panose="02010600040101010101" pitchFamily="2" charset="-122"/>
                <a:ea typeface="华文楷体" panose="02010600040101010101" pitchFamily="2" charset="-122"/>
              </a:rPr>
              <a:t>以上的问题都是由于管理方面的原因造成的。</a:t>
            </a:r>
            <a:endParaRPr lang="en-US" altLang="zh-CN" sz="2800" b="1" dirty="0">
              <a:latin typeface="华文楷体" panose="02010600040101010101" pitchFamily="2" charset="-122"/>
              <a:ea typeface="华文楷体" panose="02010600040101010101" pitchFamily="2" charset="-122"/>
            </a:endParaRPr>
          </a:p>
        </p:txBody>
      </p:sp>
      <p:pic>
        <p:nvPicPr>
          <p:cNvPr id="5" name="Picture 38" descr="http://www.cas.cn/zt/jzt/cxzt/xxhgzdt/2008nd4qzssq/qydt/200807/W020091119340855588591.gif">
            <a:extLst>
              <a:ext uri="{FF2B5EF4-FFF2-40B4-BE49-F238E27FC236}">
                <a16:creationId xmlns:a16="http://schemas.microsoft.com/office/drawing/2014/main" id="{7D432D88-A532-BF54-CC30-E4C31D8ED99D}"/>
              </a:ext>
            </a:extLst>
          </p:cNvPr>
          <p:cNvPicPr>
            <a:picLocks noChangeAspect="1"/>
          </p:cNvPicPr>
          <p:nvPr/>
        </p:nvPicPr>
        <p:blipFill>
          <a:blip r:embed="rId2"/>
          <a:stretch>
            <a:fillRect/>
          </a:stretch>
        </p:blipFill>
        <p:spPr>
          <a:xfrm>
            <a:off x="5524500" y="2847439"/>
            <a:ext cx="5327651" cy="3048000"/>
          </a:xfrm>
          <a:prstGeom prst="rect">
            <a:avLst/>
          </a:prstGeom>
          <a:noFill/>
          <a:ln w="9525">
            <a:noFill/>
          </a:ln>
        </p:spPr>
      </p:pic>
      <p:pic>
        <p:nvPicPr>
          <p:cNvPr id="6" name="Picture 40" descr="http://www.cas.cn/zt/jzt/cxzt/xxhgzdt/2008nd4qzssq/qydt/200807/W020091119340851280705.gif">
            <a:extLst>
              <a:ext uri="{FF2B5EF4-FFF2-40B4-BE49-F238E27FC236}">
                <a16:creationId xmlns:a16="http://schemas.microsoft.com/office/drawing/2014/main" id="{E113AB90-84AD-DA56-8AD2-4B6907B960F0}"/>
              </a:ext>
            </a:extLst>
          </p:cNvPr>
          <p:cNvPicPr>
            <a:picLocks noChangeAspect="1"/>
          </p:cNvPicPr>
          <p:nvPr/>
        </p:nvPicPr>
        <p:blipFill>
          <a:blip r:embed="rId3"/>
          <a:stretch>
            <a:fillRect/>
          </a:stretch>
        </p:blipFill>
        <p:spPr>
          <a:xfrm>
            <a:off x="381001" y="2847439"/>
            <a:ext cx="5160433" cy="3048000"/>
          </a:xfrm>
          <a:prstGeom prst="rect">
            <a:avLst/>
          </a:prstGeom>
          <a:noFill/>
          <a:ln w="9525">
            <a:noFill/>
          </a:ln>
        </p:spPr>
      </p:pic>
      <p:sp>
        <p:nvSpPr>
          <p:cNvPr id="7" name="矩形 6">
            <a:extLst>
              <a:ext uri="{FF2B5EF4-FFF2-40B4-BE49-F238E27FC236}">
                <a16:creationId xmlns:a16="http://schemas.microsoft.com/office/drawing/2014/main" id="{44798610-5225-BE43-531F-7028CE9DB3E7}"/>
              </a:ext>
            </a:extLst>
          </p:cNvPr>
          <p:cNvSpPr/>
          <p:nvPr/>
        </p:nvSpPr>
        <p:spPr>
          <a:xfrm>
            <a:off x="9573247" y="5951813"/>
            <a:ext cx="2557807" cy="954107"/>
          </a:xfrm>
          <a:prstGeom prst="rect">
            <a:avLst/>
          </a:prstGeom>
          <a:noFill/>
          <a:ln w="9525">
            <a:noFill/>
          </a:ln>
        </p:spPr>
        <p:txBody>
          <a:bodyPr wrap="squar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0" indent="0" algn="ctr" eaLnBrk="1" hangingPunct="1">
              <a:lnSpc>
                <a:spcPct val="100000"/>
              </a:lnSpc>
              <a:buClrTx/>
              <a:buNone/>
            </a:pPr>
            <a:r>
              <a:rPr lang="zh-CN" altLang="en-US" sz="2800" b="1" dirty="0">
                <a:latin typeface="华文楷体" panose="02010600040101010101" pitchFamily="2" charset="-122"/>
                <a:ea typeface="华文楷体" panose="02010600040101010101" pitchFamily="2" charset="-122"/>
              </a:rPr>
              <a:t>数据来源</a:t>
            </a:r>
            <a:endParaRPr lang="en-US" altLang="zh-CN" sz="2800" b="1" dirty="0">
              <a:latin typeface="华文楷体" panose="02010600040101010101" pitchFamily="2" charset="-122"/>
              <a:ea typeface="华文楷体" panose="02010600040101010101" pitchFamily="2" charset="-122"/>
            </a:endParaRPr>
          </a:p>
          <a:p>
            <a:pPr marL="0" indent="0" algn="ctr" eaLnBrk="1" hangingPunct="1">
              <a:lnSpc>
                <a:spcPct val="100000"/>
              </a:lnSpc>
              <a:buClrTx/>
              <a:buNone/>
            </a:pPr>
            <a:r>
              <a:rPr lang="en-US" altLang="zh-CN" sz="2800" b="1" dirty="0">
                <a:latin typeface="华文楷体" panose="02010600040101010101" pitchFamily="2" charset="-122"/>
                <a:ea typeface="华文楷体" panose="02010600040101010101" pitchFamily="2" charset="-122"/>
              </a:rPr>
              <a:t>CNCERT/CC</a:t>
            </a:r>
            <a:endParaRPr lang="zh-CN" altLang="en-US"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541365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9" y="761982"/>
            <a:ext cx="371125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信息安全工程</a:t>
            </a:r>
          </a:p>
        </p:txBody>
      </p:sp>
      <p:sp>
        <p:nvSpPr>
          <p:cNvPr id="4" name="矩形 3">
            <a:extLst>
              <a:ext uri="{FF2B5EF4-FFF2-40B4-BE49-F238E27FC236}">
                <a16:creationId xmlns:a16="http://schemas.microsoft.com/office/drawing/2014/main" id="{EEAFEAB5-25F1-728F-5836-8FABF39A426F}"/>
              </a:ext>
            </a:extLst>
          </p:cNvPr>
          <p:cNvSpPr/>
          <p:nvPr/>
        </p:nvSpPr>
        <p:spPr>
          <a:xfrm>
            <a:off x="122548" y="1519768"/>
            <a:ext cx="11878953" cy="3908762"/>
          </a:xfrm>
          <a:prstGeom prst="rect">
            <a:avLst/>
          </a:prstGeom>
          <a:noFill/>
          <a:ln w="9525">
            <a:noFill/>
          </a:ln>
        </p:spPr>
        <p:txBody>
          <a:bodyPr wrap="squar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r>
              <a:rPr lang="zh-CN" altLang="en-US" sz="2800" b="1" dirty="0">
                <a:latin typeface="华文楷体" panose="02010600040101010101" pitchFamily="2" charset="-122"/>
                <a:ea typeface="华文楷体" panose="02010600040101010101" pitchFamily="2" charset="-122"/>
              </a:rPr>
              <a:t>信息安全需要对信息系统的</a:t>
            </a:r>
            <a:r>
              <a:rPr lang="zh-CN" altLang="en-US" sz="2800" b="1" dirty="0">
                <a:solidFill>
                  <a:srgbClr val="FF0000"/>
                </a:solidFill>
                <a:latin typeface="华文楷体" panose="02010600040101010101" pitchFamily="2" charset="-122"/>
                <a:ea typeface="华文楷体" panose="02010600040101010101" pitchFamily="2" charset="-122"/>
              </a:rPr>
              <a:t>各个环节</a:t>
            </a:r>
            <a:r>
              <a:rPr lang="zh-CN" altLang="en-US" sz="2800" b="1" dirty="0">
                <a:latin typeface="华文楷体" panose="02010600040101010101" pitchFamily="2" charset="-122"/>
                <a:ea typeface="华文楷体" panose="02010600040101010101" pitchFamily="2" charset="-122"/>
              </a:rPr>
              <a:t>进行统一的综合考虑、规划和架构，并需要兼顾</a:t>
            </a:r>
            <a:r>
              <a:rPr lang="zh-CN" altLang="en-US" sz="2800" b="1" dirty="0">
                <a:solidFill>
                  <a:srgbClr val="FF0000"/>
                </a:solidFill>
                <a:latin typeface="华文楷体" panose="02010600040101010101" pitchFamily="2" charset="-122"/>
                <a:ea typeface="华文楷体" panose="02010600040101010101" pitchFamily="2" charset="-122"/>
              </a:rPr>
              <a:t>组织内外不断变化</a:t>
            </a:r>
            <a:r>
              <a:rPr lang="zh-CN" altLang="en-US" sz="2800" b="1" dirty="0">
                <a:latin typeface="华文楷体" panose="02010600040101010101" pitchFamily="2" charset="-122"/>
                <a:ea typeface="华文楷体" panose="02010600040101010101" pitchFamily="2" charset="-122"/>
              </a:rPr>
              <a:t>的发生的变化。</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r>
              <a:rPr lang="zh-CN" altLang="en-US" sz="2800" b="1" dirty="0">
                <a:latin typeface="华文楷体" panose="02010600040101010101" pitchFamily="2" charset="-122"/>
                <a:ea typeface="华文楷体" panose="02010600040101010101" pitchFamily="2" charset="-122"/>
              </a:rPr>
              <a:t>木桶原理：信息系统安全水平将由与信息安全有关的所有环节中</a:t>
            </a:r>
            <a:r>
              <a:rPr lang="zh-CN" altLang="en-US" sz="2800" b="1" dirty="0">
                <a:solidFill>
                  <a:srgbClr val="FF0000"/>
                </a:solidFill>
                <a:latin typeface="华文楷体" panose="02010600040101010101" pitchFamily="2" charset="-122"/>
                <a:ea typeface="华文楷体" panose="02010600040101010101" pitchFamily="2" charset="-122"/>
              </a:rPr>
              <a:t>最薄弱的环节</a:t>
            </a:r>
            <a:r>
              <a:rPr lang="zh-CN" altLang="en-US" sz="2800" b="1" dirty="0">
                <a:latin typeface="华文楷体" panose="02010600040101010101" pitchFamily="2" charset="-122"/>
                <a:ea typeface="华文楷体" panose="02010600040101010101" pitchFamily="2" charset="-122"/>
              </a:rPr>
              <a:t>所决定</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r>
              <a:rPr lang="zh-CN" altLang="en-US" sz="2800" b="1" dirty="0">
                <a:solidFill>
                  <a:srgbClr val="000000"/>
                </a:solidFill>
                <a:latin typeface="华文楷体" panose="02010600040101010101" pitchFamily="2" charset="-122"/>
                <a:ea typeface="华文楷体" panose="02010600040101010101" pitchFamily="2" charset="-122"/>
              </a:rPr>
              <a:t>要实现信息安全目标，一个组织必须使构成安全防范体系的这只“木桶”的所有木板</a:t>
            </a:r>
            <a:r>
              <a:rPr lang="zh-CN" altLang="en-US" sz="2800" b="1" dirty="0">
                <a:solidFill>
                  <a:srgbClr val="FF0000"/>
                </a:solidFill>
                <a:latin typeface="华文楷体" panose="02010600040101010101" pitchFamily="2" charset="-122"/>
                <a:ea typeface="华文楷体" panose="02010600040101010101" pitchFamily="2" charset="-122"/>
              </a:rPr>
              <a:t>都达到</a:t>
            </a:r>
            <a:r>
              <a:rPr lang="zh-CN" altLang="en-US" sz="2800" b="1" dirty="0">
                <a:solidFill>
                  <a:srgbClr val="000000"/>
                </a:solidFill>
                <a:latin typeface="华文楷体" panose="02010600040101010101" pitchFamily="2" charset="-122"/>
                <a:ea typeface="华文楷体" panose="02010600040101010101" pitchFamily="2" charset="-122"/>
              </a:rPr>
              <a:t>一定的长度。</a:t>
            </a:r>
          </a:p>
        </p:txBody>
      </p:sp>
      <p:sp>
        <p:nvSpPr>
          <p:cNvPr id="5" name="矩形 4">
            <a:extLst>
              <a:ext uri="{FF2B5EF4-FFF2-40B4-BE49-F238E27FC236}">
                <a16:creationId xmlns:a16="http://schemas.microsoft.com/office/drawing/2014/main" id="{36B706C4-0723-6DF2-8957-BBEF8ACC7C61}"/>
              </a:ext>
            </a:extLst>
          </p:cNvPr>
          <p:cNvSpPr/>
          <p:nvPr/>
        </p:nvSpPr>
        <p:spPr>
          <a:xfrm>
            <a:off x="121842" y="5334001"/>
            <a:ext cx="11911410" cy="59631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lvl="1" indent="609585" algn="just" defTabSz="1219170" fontAlgn="base">
              <a:lnSpc>
                <a:spcPct val="125000"/>
              </a:lnSpc>
              <a:spcBef>
                <a:spcPct val="0"/>
              </a:spcBef>
              <a:spcAft>
                <a:spcPct val="0"/>
              </a:spcAft>
              <a:buSzPct val="80000"/>
              <a:defRPr/>
            </a:pPr>
            <a:r>
              <a:rPr lang="zh-CN" altLang="en-US" sz="2800" b="1" kern="0" dirty="0">
                <a:solidFill>
                  <a:srgbClr val="0000CC"/>
                </a:solidFill>
                <a:latin typeface="华文楷体" panose="02010600040101010101" pitchFamily="2" charset="-122"/>
                <a:ea typeface="华文楷体" panose="02010600040101010101" pitchFamily="2" charset="-122"/>
                <a:cs typeface="Arial" panose="020B0604020202020204" pitchFamily="34" charset="0"/>
              </a:rPr>
              <a:t>要实现良好的信息安全，需要信息安全技术和信息安全管理有效地配合</a:t>
            </a:r>
          </a:p>
        </p:txBody>
      </p:sp>
    </p:spTree>
    <p:extLst>
      <p:ext uri="{BB962C8B-B14F-4D97-AF65-F5344CB8AC3E}">
        <p14:creationId xmlns:p14="http://schemas.microsoft.com/office/powerpoint/2010/main" val="665293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up)">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up)">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9" y="761982"/>
            <a:ext cx="371125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信息安全工程</a:t>
            </a:r>
          </a:p>
        </p:txBody>
      </p:sp>
      <p:sp>
        <p:nvSpPr>
          <p:cNvPr id="6" name="矩形 5">
            <a:extLst>
              <a:ext uri="{FF2B5EF4-FFF2-40B4-BE49-F238E27FC236}">
                <a16:creationId xmlns:a16="http://schemas.microsoft.com/office/drawing/2014/main" id="{690EF24F-267C-2F15-6E9B-C7EDE90B8ADC}"/>
              </a:ext>
            </a:extLst>
          </p:cNvPr>
          <p:cNvSpPr/>
          <p:nvPr/>
        </p:nvSpPr>
        <p:spPr>
          <a:xfrm>
            <a:off x="381001" y="1519768"/>
            <a:ext cx="11620500" cy="4555093"/>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57189" indent="-457189" algn="just" eaLnBrk="1" hangingPunct="1"/>
            <a:r>
              <a:rPr lang="zh-CN" altLang="en-US" sz="2800" b="1" dirty="0">
                <a:solidFill>
                  <a:srgbClr val="0000CC"/>
                </a:solidFill>
                <a:latin typeface="华文楷体" panose="02010600040101010101" pitchFamily="2" charset="-122"/>
                <a:ea typeface="华文楷体" panose="02010600040101010101" pitchFamily="2" charset="-122"/>
              </a:rPr>
              <a:t>信息安全技术层面</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57189" indent="-457189"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建设安全的主机系统和安全的网络系统，包括物理层安全、系统层安全、网络层安全和应用层安全等</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配备一定的安全产品，如数据加密产品、数据存储备份产品、系统容错产品、防病毒产品、安全网关产品等</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r>
              <a:rPr lang="zh-CN" altLang="en-US" sz="2800" b="1" dirty="0">
                <a:solidFill>
                  <a:srgbClr val="0000CC"/>
                </a:solidFill>
                <a:latin typeface="华文楷体" panose="02010600040101010101" pitchFamily="2" charset="-122"/>
                <a:ea typeface="华文楷体" panose="02010600040101010101" pitchFamily="2" charset="-122"/>
              </a:rPr>
              <a:t>信息安全管理层面</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57189" indent="-457189" algn="just" eaLnBrk="1" hangingPunct="1">
              <a:buFont typeface="Wingdings" panose="05000000000000000000" pitchFamily="2" charset="2"/>
              <a:buChar char="Ø"/>
            </a:pPr>
            <a:r>
              <a:rPr lang="zh-CN" altLang="en-US" sz="2800" b="1" dirty="0">
                <a:solidFill>
                  <a:srgbClr val="000000"/>
                </a:solidFill>
                <a:latin typeface="华文楷体" panose="02010600040101010101" pitchFamily="2" charset="-122"/>
                <a:ea typeface="华文楷体" panose="02010600040101010101" pitchFamily="2" charset="-122"/>
              </a:rPr>
              <a:t>构建信息安全管理体系</a:t>
            </a:r>
            <a:endParaRPr lang="en-US" altLang="zh-CN" sz="2800" b="1" dirty="0">
              <a:solidFill>
                <a:srgbClr val="000000"/>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348836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up)">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up)">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up)">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up)">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up)">
                                      <p:cBhvr>
                                        <p:cTn id="2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571916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10.1.1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信息安全管理体系概念</a:t>
            </a:r>
          </a:p>
        </p:txBody>
      </p:sp>
      <p:sp>
        <p:nvSpPr>
          <p:cNvPr id="4" name="矩形 3">
            <a:extLst>
              <a:ext uri="{FF2B5EF4-FFF2-40B4-BE49-F238E27FC236}">
                <a16:creationId xmlns:a16="http://schemas.microsoft.com/office/drawing/2014/main" id="{47A0F289-8A0E-01E9-970D-C70EAEE30522}"/>
              </a:ext>
            </a:extLst>
          </p:cNvPr>
          <p:cNvSpPr/>
          <p:nvPr/>
        </p:nvSpPr>
        <p:spPr>
          <a:xfrm>
            <a:off x="381001" y="1833656"/>
            <a:ext cx="11620500" cy="2616101"/>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57189" indent="-457189" algn="just" eaLnBrk="1" hangingPunct="1"/>
            <a:r>
              <a:rPr lang="zh-CN" altLang="en-US" sz="2800" b="1" dirty="0">
                <a:latin typeface="华文楷体" panose="02010600040101010101" pitchFamily="2" charset="-122"/>
                <a:ea typeface="华文楷体" panose="02010600040101010101" pitchFamily="2" charset="-122"/>
              </a:rPr>
              <a:t>信息安全管理</a:t>
            </a:r>
            <a:r>
              <a:rPr lang="en-US" altLang="zh-CN" sz="2800" b="1" dirty="0">
                <a:latin typeface="华文楷体" panose="02010600040101010101" pitchFamily="2" charset="-122"/>
                <a:ea typeface="华文楷体" panose="02010600040101010101" pitchFamily="2" charset="-122"/>
              </a:rPr>
              <a:t>(Information Security Management)</a:t>
            </a:r>
            <a:r>
              <a:rPr lang="zh-CN" altLang="en-US" sz="2800" b="1" dirty="0">
                <a:latin typeface="华文楷体" panose="02010600040101010101" pitchFamily="2" charset="-122"/>
                <a:ea typeface="华文楷体" panose="02010600040101010101" pitchFamily="2" charset="-122"/>
              </a:rPr>
              <a:t>的概念没有统一的定义。</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r>
              <a:rPr lang="zh-CN" altLang="en-US" sz="2800" b="1" dirty="0">
                <a:solidFill>
                  <a:srgbClr val="0000CC"/>
                </a:solidFill>
                <a:latin typeface="华文楷体" panose="02010600040101010101" pitchFamily="2" charset="-122"/>
                <a:ea typeface="华文楷体" panose="02010600040101010101" pitchFamily="2" charset="-122"/>
              </a:rPr>
              <a:t>信息安全管理：</a:t>
            </a:r>
            <a:r>
              <a:rPr lang="zh-CN" altLang="en-US" sz="2800" b="1" dirty="0">
                <a:latin typeface="华文楷体" panose="02010600040101010101" pitchFamily="2" charset="-122"/>
                <a:ea typeface="华文楷体" panose="02010600040101010101" pitchFamily="2" charset="-122"/>
              </a:rPr>
              <a:t>组织为了实现信息安全目标和信息资产保护，用来指导和管理各种控制信息安全风险的、一组相互协调的活动。</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buClrTx/>
            </a:pPr>
            <a:endParaRPr lang="en-US" altLang="zh-CN" sz="2800" dirty="0">
              <a:latin typeface="华文楷体" panose="02010600040101010101" pitchFamily="2" charset="-122"/>
              <a:ea typeface="华文楷体" panose="02010600040101010101" pitchFamily="2" charset="-122"/>
            </a:endParaRPr>
          </a:p>
        </p:txBody>
      </p:sp>
      <p:sp>
        <p:nvSpPr>
          <p:cNvPr id="5" name="矩形 4">
            <a:extLst>
              <a:ext uri="{FF2B5EF4-FFF2-40B4-BE49-F238E27FC236}">
                <a16:creationId xmlns:a16="http://schemas.microsoft.com/office/drawing/2014/main" id="{F9C0ED3A-0B88-0DB7-7B97-B9FEDF8D23FB}"/>
              </a:ext>
            </a:extLst>
          </p:cNvPr>
          <p:cNvSpPr/>
          <p:nvPr/>
        </p:nvSpPr>
        <p:spPr>
          <a:xfrm>
            <a:off x="285708" y="4135868"/>
            <a:ext cx="11652251" cy="1134926"/>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lvl="1" indent="609585" algn="ctr" defTabSz="1219170" fontAlgn="base">
              <a:lnSpc>
                <a:spcPct val="125000"/>
              </a:lnSpc>
              <a:spcBef>
                <a:spcPct val="0"/>
              </a:spcBef>
              <a:spcAft>
                <a:spcPct val="0"/>
              </a:spcAft>
              <a:buSzPct val="80000"/>
              <a:defRPr/>
            </a:pPr>
            <a:r>
              <a:rPr lang="zh-CN" altLang="en-US" sz="2800" b="1" kern="0" dirty="0">
                <a:solidFill>
                  <a:srgbClr val="0000CC"/>
                </a:solidFill>
                <a:latin typeface="华文楷体" panose="02010600040101010101" pitchFamily="2" charset="-122"/>
                <a:ea typeface="华文楷体" panose="02010600040101010101" pitchFamily="2" charset="-122"/>
                <a:cs typeface="Arial" panose="020B0604020202020204" pitchFamily="34" charset="0"/>
              </a:rPr>
              <a:t>要实现组织中信息的安全性、高效性和动态性管理，就需要依据</a:t>
            </a:r>
            <a:r>
              <a:rPr lang="zh-CN" altLang="en-US" sz="2800" b="1" kern="0" dirty="0">
                <a:solidFill>
                  <a:srgbClr val="FF0000"/>
                </a:solidFill>
                <a:latin typeface="华文楷体" panose="02010600040101010101" pitchFamily="2" charset="-122"/>
                <a:ea typeface="华文楷体" panose="02010600040101010101" pitchFamily="2" charset="-122"/>
                <a:cs typeface="Arial" panose="020B0604020202020204" pitchFamily="34" charset="0"/>
              </a:rPr>
              <a:t>信息安全管理模型</a:t>
            </a:r>
            <a:r>
              <a:rPr lang="zh-CN" altLang="en-US" sz="2800" b="1" kern="0" dirty="0">
                <a:solidFill>
                  <a:srgbClr val="0000CC"/>
                </a:solidFill>
                <a:latin typeface="华文楷体" panose="02010600040101010101" pitchFamily="2" charset="-122"/>
                <a:ea typeface="华文楷体" panose="02010600040101010101" pitchFamily="2" charset="-122"/>
                <a:cs typeface="Arial" panose="020B0604020202020204" pitchFamily="34" charset="0"/>
              </a:rPr>
              <a:t>和</a:t>
            </a:r>
            <a:r>
              <a:rPr lang="zh-CN" altLang="en-US" sz="2800" b="1" kern="0" dirty="0">
                <a:solidFill>
                  <a:srgbClr val="FF0000"/>
                </a:solidFill>
                <a:latin typeface="华文楷体" panose="02010600040101010101" pitchFamily="2" charset="-122"/>
                <a:ea typeface="华文楷体" panose="02010600040101010101" pitchFamily="2" charset="-122"/>
                <a:cs typeface="Arial" panose="020B0604020202020204" pitchFamily="34" charset="0"/>
              </a:rPr>
              <a:t>信息安全管理标准</a:t>
            </a:r>
            <a:r>
              <a:rPr lang="zh-CN" altLang="en-US" sz="2800" b="1" kern="0" dirty="0">
                <a:solidFill>
                  <a:srgbClr val="0000CC"/>
                </a:solidFill>
                <a:latin typeface="华文楷体" panose="02010600040101010101" pitchFamily="2" charset="-122"/>
                <a:ea typeface="华文楷体" panose="02010600040101010101" pitchFamily="2" charset="-122"/>
                <a:cs typeface="Arial" panose="020B0604020202020204" pitchFamily="34" charset="0"/>
              </a:rPr>
              <a:t>构建</a:t>
            </a:r>
            <a:r>
              <a:rPr lang="zh-CN" altLang="en-US" sz="2800" b="1" kern="0" dirty="0">
                <a:solidFill>
                  <a:srgbClr val="FF0000"/>
                </a:solidFill>
                <a:latin typeface="华文楷体" panose="02010600040101010101" pitchFamily="2" charset="-122"/>
                <a:ea typeface="华文楷体" panose="02010600040101010101" pitchFamily="2" charset="-122"/>
                <a:cs typeface="Arial" panose="020B0604020202020204" pitchFamily="34" charset="0"/>
              </a:rPr>
              <a:t>信息安全管理体系</a:t>
            </a:r>
          </a:p>
        </p:txBody>
      </p:sp>
    </p:spTree>
    <p:extLst>
      <p:ext uri="{BB962C8B-B14F-4D97-AF65-F5344CB8AC3E}">
        <p14:creationId xmlns:p14="http://schemas.microsoft.com/office/powerpoint/2010/main" val="4064461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up)">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7"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571916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10.1.1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信息安全管理体系概念</a:t>
            </a:r>
          </a:p>
        </p:txBody>
      </p:sp>
      <p:sp>
        <p:nvSpPr>
          <p:cNvPr id="6" name="矩形 5">
            <a:extLst>
              <a:ext uri="{FF2B5EF4-FFF2-40B4-BE49-F238E27FC236}">
                <a16:creationId xmlns:a16="http://schemas.microsoft.com/office/drawing/2014/main" id="{686FA158-8551-D4FD-D810-7E314410E656}"/>
              </a:ext>
            </a:extLst>
          </p:cNvPr>
          <p:cNvSpPr>
            <a:spLocks noChangeArrowheads="1"/>
          </p:cNvSpPr>
          <p:nvPr/>
        </p:nvSpPr>
        <p:spPr bwMode="auto">
          <a:xfrm>
            <a:off x="381001" y="1737605"/>
            <a:ext cx="11620500" cy="3234732"/>
          </a:xfrm>
          <a:prstGeom prst="rect">
            <a:avLst/>
          </a:prstGeom>
          <a:noFill/>
          <a:ln w="9525">
            <a:noFill/>
            <a:miter lim="800000"/>
          </a:ln>
        </p:spPr>
        <p:txBody>
          <a:bodyPr>
            <a:spAutoFit/>
          </a:bodyPr>
          <a:lstStyle/>
          <a:p>
            <a:pPr marL="474121" indent="-474121" algn="just" defTabSz="1219170" fontAlgn="base">
              <a:lnSpc>
                <a:spcPct val="150000"/>
              </a:lnSpc>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信息安全管理体系</a:t>
            </a:r>
            <a:r>
              <a:rPr lang="en-US" altLang="zh-CN" sz="2800" b="1" dirty="0">
                <a:solidFill>
                  <a:srgbClr val="0000CC"/>
                </a:solidFill>
                <a:latin typeface="华文楷体" panose="02010600040101010101" pitchFamily="2" charset="-122"/>
                <a:ea typeface="华文楷体" panose="02010600040101010101" pitchFamily="2" charset="-122"/>
              </a:rPr>
              <a:t>(Information Security Management System, ISMS)</a:t>
            </a:r>
          </a:p>
          <a:p>
            <a:pPr marL="474121" indent="-474121" algn="just" defTabSz="1219170" fontAlgn="base">
              <a:lnSpc>
                <a:spcPct val="150000"/>
              </a:lnSpc>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组织以信息安全风险评估为基础的系统化、程序化和文件化的管理体系，包括建立、实施、运行、监视、评审、保持和改进信息安全等一系列的管理活动。</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a:lnSpc>
                <a:spcPct val="150000"/>
              </a:lnSpc>
              <a:buClr>
                <a:srgbClr val="C00000"/>
              </a:buClr>
              <a:buFont typeface="Wingdings" panose="05000000000000000000" pitchFamily="2" charset="2"/>
              <a:buChar char="n"/>
              <a:defRPr/>
            </a:pPr>
            <a:r>
              <a:rPr lang="en-US" altLang="zh-CN" sz="2800" b="1" dirty="0">
                <a:solidFill>
                  <a:prstClr val="black"/>
                </a:solidFill>
                <a:latin typeface="华文楷体" panose="02010600040101010101" pitchFamily="2" charset="-122"/>
                <a:ea typeface="华文楷体" panose="02010600040101010101" pitchFamily="2" charset="-122"/>
              </a:rPr>
              <a:t>ISMS</a:t>
            </a:r>
            <a:r>
              <a:rPr lang="zh-CN" altLang="en-US" sz="2800" b="1" dirty="0">
                <a:solidFill>
                  <a:prstClr val="black"/>
                </a:solidFill>
                <a:latin typeface="华文楷体" panose="02010600040101010101" pitchFamily="2" charset="-122"/>
                <a:ea typeface="华文楷体" panose="02010600040101010101" pitchFamily="2" charset="-122"/>
              </a:rPr>
              <a:t>是整个管理体系的一部分。</a:t>
            </a:r>
          </a:p>
        </p:txBody>
      </p:sp>
      <p:sp>
        <p:nvSpPr>
          <p:cNvPr id="7" name="矩形 6">
            <a:extLst>
              <a:ext uri="{FF2B5EF4-FFF2-40B4-BE49-F238E27FC236}">
                <a16:creationId xmlns:a16="http://schemas.microsoft.com/office/drawing/2014/main" id="{664844EE-2D29-30A5-7612-07772E1C63C9}"/>
              </a:ext>
            </a:extLst>
          </p:cNvPr>
          <p:cNvSpPr/>
          <p:nvPr/>
        </p:nvSpPr>
        <p:spPr>
          <a:xfrm>
            <a:off x="285751" y="4404605"/>
            <a:ext cx="11652251" cy="1134926"/>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marL="0" lvl="1" indent="609585" algn="ctr" defTabSz="1219170" fontAlgn="base">
              <a:lnSpc>
                <a:spcPct val="125000"/>
              </a:lnSpc>
              <a:spcBef>
                <a:spcPct val="0"/>
              </a:spcBef>
              <a:spcAft>
                <a:spcPct val="0"/>
              </a:spcAft>
              <a:buSzPct val="80000"/>
              <a:defRPr/>
            </a:pPr>
            <a:r>
              <a:rPr lang="en-US" altLang="zh-CN" sz="2800" b="1" kern="0" dirty="0">
                <a:solidFill>
                  <a:srgbClr val="0000CC"/>
                </a:solidFill>
                <a:latin typeface="华文楷体" panose="02010600040101010101" pitchFamily="2" charset="-122"/>
                <a:ea typeface="华文楷体" panose="02010600040101010101" pitchFamily="2" charset="-122"/>
                <a:cs typeface="Arial" panose="020B0604020202020204" pitchFamily="34" charset="0"/>
              </a:rPr>
              <a:t>ISMS</a:t>
            </a:r>
            <a:r>
              <a:rPr lang="zh-CN" altLang="en-US" sz="2800" b="1" kern="0" dirty="0">
                <a:solidFill>
                  <a:srgbClr val="0000CC"/>
                </a:solidFill>
                <a:latin typeface="华文楷体" panose="02010600040101010101" pitchFamily="2" charset="-122"/>
                <a:ea typeface="华文楷体" panose="02010600040101010101" pitchFamily="2" charset="-122"/>
                <a:cs typeface="Arial" panose="020B0604020202020204" pitchFamily="34" charset="0"/>
              </a:rPr>
              <a:t>的建立是</a:t>
            </a:r>
            <a:r>
              <a:rPr lang="zh-CN" altLang="en-US" sz="2800" b="1" kern="0" dirty="0">
                <a:solidFill>
                  <a:srgbClr val="FF0000"/>
                </a:solidFill>
                <a:latin typeface="华文楷体" panose="02010600040101010101" pitchFamily="2" charset="-122"/>
                <a:ea typeface="华文楷体" panose="02010600040101010101" pitchFamily="2" charset="-122"/>
                <a:cs typeface="Arial" panose="020B0604020202020204" pitchFamily="34" charset="0"/>
              </a:rPr>
              <a:t>基于组织，立足于信息安全风险评估，体现以预防为主</a:t>
            </a:r>
            <a:r>
              <a:rPr lang="zh-CN" altLang="en-US" sz="2800" b="1" kern="0" dirty="0">
                <a:solidFill>
                  <a:srgbClr val="0000CC"/>
                </a:solidFill>
                <a:latin typeface="华文楷体" panose="02010600040101010101" pitchFamily="2" charset="-122"/>
                <a:ea typeface="华文楷体" panose="02010600040101010101" pitchFamily="2" charset="-122"/>
                <a:cs typeface="Arial" panose="020B0604020202020204" pitchFamily="34" charset="0"/>
              </a:rPr>
              <a:t>的思想，并且是</a:t>
            </a:r>
            <a:r>
              <a:rPr lang="zh-CN" altLang="en-US" sz="2800" b="1" kern="0" dirty="0">
                <a:solidFill>
                  <a:srgbClr val="FF0000"/>
                </a:solidFill>
                <a:latin typeface="华文楷体" panose="02010600040101010101" pitchFamily="2" charset="-122"/>
                <a:ea typeface="华文楷体" panose="02010600040101010101" pitchFamily="2" charset="-122"/>
                <a:cs typeface="Arial" panose="020B0604020202020204" pitchFamily="34" charset="0"/>
              </a:rPr>
              <a:t>全过程和动态控制</a:t>
            </a:r>
            <a:r>
              <a:rPr lang="zh-CN" altLang="en-US" sz="2800" b="1" kern="0" dirty="0">
                <a:solidFill>
                  <a:srgbClr val="0000CC"/>
                </a:solidFill>
                <a:latin typeface="华文楷体" panose="02010600040101010101" pitchFamily="2" charset="-122"/>
                <a:ea typeface="华文楷体" panose="02010600040101010101" pitchFamily="2" charset="-122"/>
                <a:cs typeface="Arial" panose="020B0604020202020204" pitchFamily="34" charset="0"/>
              </a:rPr>
              <a:t>。</a:t>
            </a:r>
          </a:p>
        </p:txBody>
      </p:sp>
    </p:spTree>
    <p:extLst>
      <p:ext uri="{BB962C8B-B14F-4D97-AF65-F5344CB8AC3E}">
        <p14:creationId xmlns:p14="http://schemas.microsoft.com/office/powerpoint/2010/main" val="1531278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up)">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up)">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up)">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10.1.2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信息安全管理体系过程方法</a:t>
            </a:r>
          </a:p>
        </p:txBody>
      </p:sp>
      <p:sp>
        <p:nvSpPr>
          <p:cNvPr id="4" name="矩形 3">
            <a:extLst>
              <a:ext uri="{FF2B5EF4-FFF2-40B4-BE49-F238E27FC236}">
                <a16:creationId xmlns:a16="http://schemas.microsoft.com/office/drawing/2014/main" id="{4FF8C122-A81F-E283-7DE3-0D9540D45E1F}"/>
              </a:ext>
            </a:extLst>
          </p:cNvPr>
          <p:cNvSpPr/>
          <p:nvPr/>
        </p:nvSpPr>
        <p:spPr>
          <a:xfrm>
            <a:off x="381001" y="1428751"/>
            <a:ext cx="11620500" cy="4704878"/>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r>
              <a:rPr lang="en-US" altLang="zh-CN" sz="2667" b="1" dirty="0">
                <a:solidFill>
                  <a:srgbClr val="0000CC"/>
                </a:solidFill>
                <a:latin typeface="华文楷体" panose="02010600040101010101" pitchFamily="2" charset="-122"/>
                <a:ea typeface="华文楷体" panose="02010600040101010101" pitchFamily="2" charset="-122"/>
              </a:rPr>
              <a:t>BS7799-2《</a:t>
            </a:r>
            <a:r>
              <a:rPr lang="zh-CN" altLang="en-US" sz="2667" b="1" dirty="0">
                <a:solidFill>
                  <a:srgbClr val="0000CC"/>
                </a:solidFill>
                <a:latin typeface="华文楷体" panose="02010600040101010101" pitchFamily="2" charset="-122"/>
                <a:ea typeface="华文楷体" panose="02010600040101010101" pitchFamily="2" charset="-122"/>
              </a:rPr>
              <a:t>信息安全管理体系规范</a:t>
            </a:r>
            <a:r>
              <a:rPr lang="en-US" altLang="zh-CN" sz="2667" b="1" dirty="0">
                <a:solidFill>
                  <a:srgbClr val="0000CC"/>
                </a:solidFill>
                <a:latin typeface="华文楷体" panose="02010600040101010101" pitchFamily="2" charset="-122"/>
                <a:ea typeface="华文楷体" panose="02010600040101010101" pitchFamily="2" charset="-122"/>
              </a:rPr>
              <a:t>》</a:t>
            </a:r>
            <a:r>
              <a:rPr lang="zh-CN" altLang="en-US" sz="2667" b="1" dirty="0">
                <a:solidFill>
                  <a:srgbClr val="FF0000"/>
                </a:solidFill>
                <a:latin typeface="华文楷体" panose="02010600040101010101" pitchFamily="2" charset="-122"/>
                <a:ea typeface="华文楷体" panose="02010600040101010101" pitchFamily="2" charset="-122"/>
              </a:rPr>
              <a:t>：</a:t>
            </a:r>
            <a:r>
              <a:rPr lang="zh-CN" altLang="en-US" sz="2667" b="1" dirty="0">
                <a:latin typeface="华文楷体" panose="02010600040101010101" pitchFamily="2" charset="-122"/>
                <a:ea typeface="华文楷体" panose="02010600040101010101" pitchFamily="2" charset="-122"/>
              </a:rPr>
              <a:t>详细说明了建立、实施和维护信息安全管理体系的要求。</a:t>
            </a:r>
            <a:endParaRPr lang="en-US" altLang="zh-CN" sz="2667" b="1" dirty="0">
              <a:latin typeface="华文楷体" panose="02010600040101010101" pitchFamily="2" charset="-122"/>
              <a:ea typeface="华文楷体" panose="02010600040101010101" pitchFamily="2" charset="-122"/>
            </a:endParaRPr>
          </a:p>
          <a:p>
            <a:pPr marL="474121" indent="-474121" algn="just" eaLnBrk="1" hangingPunct="1"/>
            <a:r>
              <a:rPr lang="en-US" altLang="zh-CN" sz="2667" b="1" dirty="0">
                <a:solidFill>
                  <a:srgbClr val="000000"/>
                </a:solidFill>
                <a:latin typeface="华文楷体" panose="02010600040101010101" pitchFamily="2" charset="-122"/>
                <a:ea typeface="华文楷体" panose="02010600040101010101" pitchFamily="2" charset="-122"/>
              </a:rPr>
              <a:t>BS7799-2</a:t>
            </a:r>
            <a:r>
              <a:rPr lang="zh-CN" altLang="en-US" sz="2667" b="1" dirty="0">
                <a:solidFill>
                  <a:srgbClr val="000000"/>
                </a:solidFill>
                <a:latin typeface="华文楷体" panose="02010600040101010101" pitchFamily="2" charset="-122"/>
                <a:ea typeface="华文楷体" panose="02010600040101010101" pitchFamily="2" charset="-122"/>
              </a:rPr>
              <a:t>的修订版本</a:t>
            </a:r>
            <a:r>
              <a:rPr lang="en-US" altLang="zh-CN" sz="2667" b="1" dirty="0">
                <a:solidFill>
                  <a:srgbClr val="FF0000"/>
                </a:solidFill>
                <a:latin typeface="华文楷体" panose="02010600040101010101" pitchFamily="2" charset="-122"/>
                <a:ea typeface="华文楷体" panose="02010600040101010101" pitchFamily="2" charset="-122"/>
              </a:rPr>
              <a:t>BS7799-2: 2002</a:t>
            </a:r>
            <a:r>
              <a:rPr lang="zh-CN" altLang="en-US" sz="2667" b="1" dirty="0">
                <a:solidFill>
                  <a:srgbClr val="000000"/>
                </a:solidFill>
                <a:latin typeface="华文楷体" panose="02010600040101010101" pitchFamily="2" charset="-122"/>
                <a:ea typeface="华文楷体" panose="02010600040101010101" pitchFamily="2" charset="-122"/>
              </a:rPr>
              <a:t>中引入了</a:t>
            </a:r>
            <a:r>
              <a:rPr lang="en-US" altLang="zh-CN" sz="2667" b="1" dirty="0">
                <a:solidFill>
                  <a:srgbClr val="FF0000"/>
                </a:solidFill>
                <a:latin typeface="华文楷体" panose="02010600040101010101" pitchFamily="2" charset="-122"/>
                <a:ea typeface="华文楷体" panose="02010600040101010101" pitchFamily="2" charset="-122"/>
              </a:rPr>
              <a:t>PDCA(Plan-Do-Check-Action)</a:t>
            </a:r>
            <a:r>
              <a:rPr lang="zh-CN" altLang="en-US" sz="2667" b="1" dirty="0">
                <a:solidFill>
                  <a:srgbClr val="FF0000"/>
                </a:solidFill>
                <a:latin typeface="华文楷体" panose="02010600040101010101" pitchFamily="2" charset="-122"/>
                <a:ea typeface="华文楷体" panose="02010600040101010101" pitchFamily="2" charset="-122"/>
              </a:rPr>
              <a:t>过程方法</a:t>
            </a:r>
            <a:r>
              <a:rPr lang="zh-CN" altLang="en-US" sz="2667" b="1" dirty="0">
                <a:solidFill>
                  <a:srgbClr val="000000"/>
                </a:solidFill>
                <a:latin typeface="华文楷体" panose="02010600040101010101" pitchFamily="2" charset="-122"/>
                <a:ea typeface="华文楷体" panose="02010600040101010101" pitchFamily="2" charset="-122"/>
              </a:rPr>
              <a:t>，用于建立、实施和持续改进</a:t>
            </a:r>
            <a:r>
              <a:rPr lang="en-US" altLang="zh-CN" sz="2667" b="1" dirty="0">
                <a:solidFill>
                  <a:srgbClr val="000000"/>
                </a:solidFill>
                <a:latin typeface="华文楷体" panose="02010600040101010101" pitchFamily="2" charset="-122"/>
                <a:ea typeface="华文楷体" panose="02010600040101010101" pitchFamily="2" charset="-122"/>
              </a:rPr>
              <a:t>ISMS</a:t>
            </a:r>
            <a:r>
              <a:rPr lang="zh-CN" altLang="en-US" sz="2667" b="1" dirty="0">
                <a:solidFill>
                  <a:srgbClr val="000000"/>
                </a:solidFill>
                <a:latin typeface="华文楷体" panose="02010600040101010101" pitchFamily="2" charset="-122"/>
                <a:ea typeface="华文楷体" panose="02010600040101010101" pitchFamily="2" charset="-122"/>
              </a:rPr>
              <a:t>。</a:t>
            </a:r>
            <a:endParaRPr lang="en-US" altLang="zh-CN" sz="2667" b="1" dirty="0">
              <a:solidFill>
                <a:srgbClr val="000000"/>
              </a:solidFill>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en-US" altLang="zh-CN" sz="2400" b="1" dirty="0">
                <a:solidFill>
                  <a:srgbClr val="000000"/>
                </a:solidFill>
                <a:latin typeface="华文楷体" panose="02010600040101010101" pitchFamily="2" charset="-122"/>
                <a:ea typeface="华文楷体" panose="02010600040101010101" pitchFamily="2" charset="-122"/>
              </a:rPr>
              <a:t>PDCA</a:t>
            </a:r>
            <a:r>
              <a:rPr lang="zh-CN" altLang="en-US" sz="2400" b="1" dirty="0">
                <a:solidFill>
                  <a:srgbClr val="000000"/>
                </a:solidFill>
                <a:latin typeface="华文楷体" panose="02010600040101010101" pitchFamily="2" charset="-122"/>
                <a:ea typeface="华文楷体" panose="02010600040101010101" pitchFamily="2" charset="-122"/>
              </a:rPr>
              <a:t>循环又称“戴明环”，由美国质量管理专家</a:t>
            </a:r>
            <a:r>
              <a:rPr lang="en-US" altLang="zh-CN" sz="2400" b="1" dirty="0">
                <a:solidFill>
                  <a:srgbClr val="000000"/>
                </a:solidFill>
                <a:latin typeface="华文楷体" panose="02010600040101010101" pitchFamily="2" charset="-122"/>
                <a:ea typeface="华文楷体" panose="02010600040101010101" pitchFamily="2" charset="-122"/>
              </a:rPr>
              <a:t>Edwards Deming</a:t>
            </a:r>
            <a:r>
              <a:rPr lang="zh-CN" altLang="en-US" sz="2400" b="1" dirty="0">
                <a:solidFill>
                  <a:srgbClr val="000000"/>
                </a:solidFill>
                <a:latin typeface="华文楷体" panose="02010600040101010101" pitchFamily="2" charset="-122"/>
                <a:ea typeface="华文楷体" panose="02010600040101010101" pitchFamily="2" charset="-122"/>
              </a:rPr>
              <a:t>博士在</a:t>
            </a:r>
            <a:r>
              <a:rPr lang="en-US" altLang="zh-CN" sz="2400" b="1" dirty="0">
                <a:solidFill>
                  <a:srgbClr val="000000"/>
                </a:solidFill>
                <a:latin typeface="华文楷体" panose="02010600040101010101" pitchFamily="2" charset="-122"/>
                <a:ea typeface="华文楷体" panose="02010600040101010101" pitchFamily="2" charset="-122"/>
              </a:rPr>
              <a:t>20</a:t>
            </a:r>
            <a:r>
              <a:rPr lang="zh-CN" altLang="en-US" sz="2400" b="1" dirty="0">
                <a:solidFill>
                  <a:srgbClr val="000000"/>
                </a:solidFill>
                <a:latin typeface="华文楷体" panose="02010600040101010101" pitchFamily="2" charset="-122"/>
                <a:ea typeface="华文楷体" panose="02010600040101010101" pitchFamily="2" charset="-122"/>
              </a:rPr>
              <a:t>世纪</a:t>
            </a:r>
            <a:r>
              <a:rPr lang="en-US" altLang="zh-CN" sz="2400" b="1" dirty="0">
                <a:solidFill>
                  <a:srgbClr val="000000"/>
                </a:solidFill>
                <a:latin typeface="华文楷体" panose="02010600040101010101" pitchFamily="2" charset="-122"/>
                <a:ea typeface="华文楷体" panose="02010600040101010101" pitchFamily="2" charset="-122"/>
              </a:rPr>
              <a:t>50</a:t>
            </a:r>
            <a:r>
              <a:rPr lang="zh-CN" altLang="en-US" sz="2400" b="1" dirty="0">
                <a:solidFill>
                  <a:srgbClr val="000000"/>
                </a:solidFill>
                <a:latin typeface="华文楷体" panose="02010600040101010101" pitchFamily="2" charset="-122"/>
                <a:ea typeface="华文楷体" panose="02010600040101010101" pitchFamily="2" charset="-122"/>
              </a:rPr>
              <a:t>年代提出，是全面质量管理所应遵循的科学程序。</a:t>
            </a:r>
            <a:endParaRPr lang="en-US" altLang="zh-CN" sz="2400" b="1" dirty="0">
              <a:solidFill>
                <a:srgbClr val="000000"/>
              </a:solidFill>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en-US" altLang="zh-CN" sz="2400" b="1" dirty="0">
                <a:solidFill>
                  <a:srgbClr val="000000"/>
                </a:solidFill>
                <a:latin typeface="华文楷体" panose="02010600040101010101" pitchFamily="2" charset="-122"/>
                <a:ea typeface="华文楷体" panose="02010600040101010101" pitchFamily="2" charset="-122"/>
              </a:rPr>
              <a:t>PDCA</a:t>
            </a:r>
            <a:r>
              <a:rPr lang="zh-CN" altLang="en-US" sz="2400" b="1" dirty="0">
                <a:solidFill>
                  <a:srgbClr val="000000"/>
                </a:solidFill>
                <a:latin typeface="华文楷体" panose="02010600040101010101" pitchFamily="2" charset="-122"/>
                <a:ea typeface="华文楷体" panose="02010600040101010101" pitchFamily="2" charset="-122"/>
              </a:rPr>
              <a:t>强调应将业务过程看作连续的反馈循环，在反馈循环的过程中识别需要改进的部分，以使过程得到持续的改进，质量得到螺旋式上升。</a:t>
            </a:r>
          </a:p>
        </p:txBody>
      </p:sp>
    </p:spTree>
    <p:extLst>
      <p:ext uri="{BB962C8B-B14F-4D97-AF65-F5344CB8AC3E}">
        <p14:creationId xmlns:p14="http://schemas.microsoft.com/office/powerpoint/2010/main" val="3964598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up)">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up)">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up)">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10.1.2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信息安全管理体系过程方法</a:t>
            </a:r>
          </a:p>
        </p:txBody>
      </p:sp>
      <p:sp>
        <p:nvSpPr>
          <p:cNvPr id="5" name="标题 1">
            <a:extLst>
              <a:ext uri="{FF2B5EF4-FFF2-40B4-BE49-F238E27FC236}">
                <a16:creationId xmlns:a16="http://schemas.microsoft.com/office/drawing/2014/main" id="{9B02C531-C872-4A84-E410-13E298789D6E}"/>
              </a:ext>
            </a:extLst>
          </p:cNvPr>
          <p:cNvSpPr txBox="1"/>
          <p:nvPr/>
        </p:nvSpPr>
        <p:spPr bwMode="auto">
          <a:xfrm>
            <a:off x="3473581" y="5619751"/>
            <a:ext cx="4774872" cy="476251"/>
          </a:xfrm>
          <a:prstGeom prst="rect">
            <a:avLst/>
          </a:prstGeom>
          <a:noFill/>
          <a:ln w="9525">
            <a:noFill/>
            <a:miter lim="800000"/>
          </a:ln>
        </p:spPr>
        <p:txBody>
          <a:bodyPr anchor="ctr"/>
          <a:lstStyle/>
          <a:p>
            <a:pPr algn="ctr" defTabSz="1219170">
              <a:defRPr/>
            </a:pPr>
            <a:r>
              <a:rPr lang="zh-CN" altLang="en-US" sz="2800" b="1" dirty="0">
                <a:latin typeface="华文楷体" panose="02010600040101010101" pitchFamily="2" charset="-122"/>
                <a:ea typeface="华文楷体" panose="02010600040101010101" pitchFamily="2" charset="-122"/>
                <a:cs typeface="+mj-cs"/>
              </a:rPr>
              <a:t>应用于</a:t>
            </a:r>
            <a:r>
              <a:rPr lang="en-US" altLang="zh-CN" sz="2800" b="1" dirty="0">
                <a:latin typeface="华文楷体" panose="02010600040101010101" pitchFamily="2" charset="-122"/>
                <a:ea typeface="华文楷体" panose="02010600040101010101" pitchFamily="2" charset="-122"/>
                <a:cs typeface="+mj-cs"/>
              </a:rPr>
              <a:t>ISMS</a:t>
            </a:r>
            <a:r>
              <a:rPr lang="zh-CN" altLang="en-US" sz="2800" b="1" dirty="0">
                <a:latin typeface="华文楷体" panose="02010600040101010101" pitchFamily="2" charset="-122"/>
                <a:ea typeface="华文楷体" panose="02010600040101010101" pitchFamily="2" charset="-122"/>
                <a:cs typeface="+mj-cs"/>
              </a:rPr>
              <a:t>过程的</a:t>
            </a:r>
            <a:r>
              <a:rPr lang="en-US" altLang="zh-CN" sz="2800" b="1" dirty="0">
                <a:latin typeface="华文楷体" panose="02010600040101010101" pitchFamily="2" charset="-122"/>
                <a:ea typeface="华文楷体" panose="02010600040101010101" pitchFamily="2" charset="-122"/>
                <a:cs typeface="+mj-cs"/>
              </a:rPr>
              <a:t>PDCA</a:t>
            </a:r>
            <a:r>
              <a:rPr lang="zh-CN" altLang="en-US" sz="2800" b="1" dirty="0">
                <a:latin typeface="华文楷体" panose="02010600040101010101" pitchFamily="2" charset="-122"/>
                <a:ea typeface="华文楷体" panose="02010600040101010101" pitchFamily="2" charset="-122"/>
                <a:cs typeface="+mj-cs"/>
              </a:rPr>
              <a:t>模型</a:t>
            </a:r>
          </a:p>
        </p:txBody>
      </p:sp>
      <p:graphicFrame>
        <p:nvGraphicFramePr>
          <p:cNvPr id="6" name="Object 1">
            <a:extLst>
              <a:ext uri="{FF2B5EF4-FFF2-40B4-BE49-F238E27FC236}">
                <a16:creationId xmlns:a16="http://schemas.microsoft.com/office/drawing/2014/main" id="{E2C676BE-C482-44D1-AEB9-EE9A8778197C}"/>
              </a:ext>
            </a:extLst>
          </p:cNvPr>
          <p:cNvGraphicFramePr>
            <a:graphicFrameLocks noChangeAspect="1"/>
          </p:cNvGraphicFramePr>
          <p:nvPr/>
        </p:nvGraphicFramePr>
        <p:xfrm>
          <a:off x="2286001" y="1524001"/>
          <a:ext cx="7524751" cy="4095751"/>
        </p:xfrm>
        <a:graphic>
          <a:graphicData uri="http://schemas.openxmlformats.org/presentationml/2006/ole">
            <mc:AlternateContent xmlns:mc="http://schemas.openxmlformats.org/markup-compatibility/2006">
              <mc:Choice xmlns:v="urn:schemas-microsoft-com:vml" Requires="v">
                <p:oleObj r:id="rId2" imgW="5347335" imgH="2931160" progId="Visio.Drawing.11">
                  <p:embed/>
                </p:oleObj>
              </mc:Choice>
              <mc:Fallback>
                <p:oleObj r:id="rId2" imgW="5347335" imgH="2931160" progId="Visio.Drawing.11">
                  <p:embed/>
                  <p:pic>
                    <p:nvPicPr>
                      <p:cNvPr id="24579" name="Object 1"/>
                      <p:cNvPicPr/>
                      <p:nvPr/>
                    </p:nvPicPr>
                    <p:blipFill>
                      <a:blip r:embed="rId3"/>
                      <a:stretch>
                        <a:fillRect/>
                      </a:stretch>
                    </p:blipFill>
                    <p:spPr>
                      <a:xfrm>
                        <a:off x="2286001" y="1524001"/>
                        <a:ext cx="7524751" cy="4095751"/>
                      </a:xfrm>
                      <a:prstGeom prst="rect">
                        <a:avLst/>
                      </a:prstGeom>
                      <a:noFill/>
                      <a:ln w="38100">
                        <a:noFill/>
                        <a:miter/>
                      </a:ln>
                    </p:spPr>
                  </p:pic>
                </p:oleObj>
              </mc:Fallback>
            </mc:AlternateContent>
          </a:graphicData>
        </a:graphic>
      </p:graphicFrame>
    </p:spTree>
    <p:extLst>
      <p:ext uri="{BB962C8B-B14F-4D97-AF65-F5344CB8AC3E}">
        <p14:creationId xmlns:p14="http://schemas.microsoft.com/office/powerpoint/2010/main" val="12233680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10.1.2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信息安全管理体系过程方法</a:t>
            </a:r>
          </a:p>
        </p:txBody>
      </p:sp>
      <p:sp>
        <p:nvSpPr>
          <p:cNvPr id="4" name="矩形 3">
            <a:extLst>
              <a:ext uri="{FF2B5EF4-FFF2-40B4-BE49-F238E27FC236}">
                <a16:creationId xmlns:a16="http://schemas.microsoft.com/office/drawing/2014/main" id="{1DC138DC-0894-7117-CF49-B2E1A5895A48}"/>
              </a:ext>
            </a:extLst>
          </p:cNvPr>
          <p:cNvSpPr/>
          <p:nvPr/>
        </p:nvSpPr>
        <p:spPr>
          <a:xfrm>
            <a:off x="381001" y="1333500"/>
            <a:ext cx="11620500" cy="5117876"/>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buClrTx/>
              <a:buNone/>
            </a:pPr>
            <a:r>
              <a:rPr lang="zh-CN" altLang="en-US" sz="2800" b="1" dirty="0">
                <a:latin typeface="华文楷体" panose="02010600040101010101" pitchFamily="2" charset="-122"/>
                <a:ea typeface="华文楷体" panose="02010600040101010101" pitchFamily="2" charset="-122"/>
              </a:rPr>
              <a:t>应用于</a:t>
            </a:r>
            <a:r>
              <a:rPr lang="en-US" altLang="zh-CN" sz="2800" b="1" dirty="0">
                <a:latin typeface="华文楷体" panose="02010600040101010101" pitchFamily="2" charset="-122"/>
                <a:ea typeface="华文楷体" panose="02010600040101010101" pitchFamily="2" charset="-122"/>
              </a:rPr>
              <a:t>ISMS</a:t>
            </a:r>
            <a:r>
              <a:rPr lang="zh-CN" altLang="en-US" sz="2800" b="1" dirty="0">
                <a:latin typeface="华文楷体" panose="02010600040101010101" pitchFamily="2" charset="-122"/>
                <a:ea typeface="华文楷体" panose="02010600040101010101" pitchFamily="2" charset="-122"/>
              </a:rPr>
              <a:t>过程的</a:t>
            </a:r>
            <a:r>
              <a:rPr lang="en-US" altLang="zh-CN" sz="2800" b="1" dirty="0">
                <a:latin typeface="华文楷体" panose="02010600040101010101" pitchFamily="2" charset="-122"/>
                <a:ea typeface="华文楷体" panose="02010600040101010101" pitchFamily="2" charset="-122"/>
              </a:rPr>
              <a:t>PDCA</a:t>
            </a:r>
            <a:r>
              <a:rPr lang="zh-CN" altLang="en-US" sz="2800" b="1" dirty="0">
                <a:latin typeface="华文楷体" panose="02010600040101010101" pitchFamily="2" charset="-122"/>
                <a:ea typeface="华文楷体" panose="02010600040101010101" pitchFamily="2" charset="-122"/>
              </a:rPr>
              <a:t>模型在每个阶段的具体内容如下：</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r>
              <a:rPr lang="zh-CN" altLang="en-US" sz="2400" b="1" dirty="0">
                <a:solidFill>
                  <a:srgbClr val="0000CC"/>
                </a:solidFill>
                <a:latin typeface="华文楷体" panose="02010600040101010101" pitchFamily="2" charset="-122"/>
                <a:ea typeface="华文楷体" panose="02010600040101010101" pitchFamily="2" charset="-122"/>
              </a:rPr>
              <a:t>规划</a:t>
            </a:r>
            <a:r>
              <a:rPr lang="en-US" altLang="zh-CN" sz="2400" b="1" dirty="0">
                <a:solidFill>
                  <a:srgbClr val="0000CC"/>
                </a:solidFill>
                <a:latin typeface="华文楷体" panose="02010600040101010101" pitchFamily="2" charset="-122"/>
                <a:ea typeface="华文楷体" panose="02010600040101010101" pitchFamily="2" charset="-122"/>
              </a:rPr>
              <a:t>Plan(</a:t>
            </a:r>
            <a:r>
              <a:rPr lang="zh-CN" altLang="en-US" sz="2400" b="1" dirty="0">
                <a:solidFill>
                  <a:srgbClr val="0000CC"/>
                </a:solidFill>
                <a:latin typeface="华文楷体" panose="02010600040101010101" pitchFamily="2" charset="-122"/>
                <a:ea typeface="华文楷体" panose="02010600040101010101" pitchFamily="2" charset="-122"/>
              </a:rPr>
              <a:t>建立</a:t>
            </a:r>
            <a:r>
              <a:rPr lang="en-US" altLang="zh-CN" sz="2400" b="1" dirty="0">
                <a:solidFill>
                  <a:srgbClr val="0000CC"/>
                </a:solidFill>
                <a:latin typeface="华文楷体" panose="02010600040101010101" pitchFamily="2" charset="-122"/>
                <a:ea typeface="华文楷体" panose="02010600040101010101" pitchFamily="2" charset="-122"/>
              </a:rPr>
              <a:t>ISMS)</a:t>
            </a:r>
          </a:p>
          <a:p>
            <a:pPr marL="474121" indent="-474121" algn="just" eaLnBrk="1" hangingPunct="1">
              <a:buFont typeface="Wingdings" panose="05000000000000000000" pitchFamily="2" charset="2"/>
              <a:buChar char="Ø"/>
            </a:pPr>
            <a:r>
              <a:rPr lang="zh-CN" altLang="en-US" sz="2400" b="1" dirty="0">
                <a:latin typeface="华文楷体" panose="02010600040101010101" pitchFamily="2" charset="-122"/>
                <a:ea typeface="华文楷体" panose="02010600040101010101" pitchFamily="2" charset="-122"/>
              </a:rPr>
              <a:t>完成</a:t>
            </a:r>
            <a:r>
              <a:rPr lang="en-US" altLang="zh-CN" sz="2400" b="1" dirty="0">
                <a:latin typeface="华文楷体" panose="02010600040101010101" pitchFamily="2" charset="-122"/>
                <a:ea typeface="华文楷体" panose="02010600040101010101" pitchFamily="2" charset="-122"/>
              </a:rPr>
              <a:t>ISMS</a:t>
            </a:r>
            <a:r>
              <a:rPr lang="zh-CN" altLang="en-US" sz="2400" b="1" dirty="0">
                <a:latin typeface="华文楷体" panose="02010600040101010101" pitchFamily="2" charset="-122"/>
                <a:ea typeface="华文楷体" panose="02010600040101010101" pitchFamily="2" charset="-122"/>
              </a:rPr>
              <a:t>的构建工作</a:t>
            </a:r>
            <a:endParaRPr lang="en-US" altLang="zh-CN" sz="2400" b="1" dirty="0">
              <a:latin typeface="华文楷体" panose="02010600040101010101" pitchFamily="2" charset="-122"/>
              <a:ea typeface="华文楷体" panose="02010600040101010101" pitchFamily="2" charset="-122"/>
            </a:endParaRPr>
          </a:p>
          <a:p>
            <a:pPr marL="474121" indent="-474121" algn="just" eaLnBrk="1" hangingPunct="1"/>
            <a:r>
              <a:rPr lang="zh-CN" altLang="en-US" sz="2400" b="1" dirty="0">
                <a:solidFill>
                  <a:srgbClr val="0000CC"/>
                </a:solidFill>
                <a:latin typeface="华文楷体" panose="02010600040101010101" pitchFamily="2" charset="-122"/>
                <a:ea typeface="华文楷体" panose="02010600040101010101" pitchFamily="2" charset="-122"/>
              </a:rPr>
              <a:t>实施</a:t>
            </a:r>
            <a:r>
              <a:rPr lang="en-US" altLang="zh-CN" sz="2400" b="1" dirty="0">
                <a:solidFill>
                  <a:srgbClr val="0000CC"/>
                </a:solidFill>
                <a:latin typeface="华文楷体" panose="02010600040101010101" pitchFamily="2" charset="-122"/>
                <a:ea typeface="华文楷体" panose="02010600040101010101" pitchFamily="2" charset="-122"/>
              </a:rPr>
              <a:t>Do(</a:t>
            </a:r>
            <a:r>
              <a:rPr lang="zh-CN" altLang="en-US" sz="2400" b="1" dirty="0">
                <a:solidFill>
                  <a:srgbClr val="0000CC"/>
                </a:solidFill>
                <a:latin typeface="华文楷体" panose="02010600040101010101" pitchFamily="2" charset="-122"/>
                <a:ea typeface="华文楷体" panose="02010600040101010101" pitchFamily="2" charset="-122"/>
              </a:rPr>
              <a:t>实施和运行</a:t>
            </a:r>
            <a:r>
              <a:rPr lang="en-US" altLang="zh-CN" sz="2400" b="1" dirty="0">
                <a:solidFill>
                  <a:srgbClr val="0000CC"/>
                </a:solidFill>
                <a:latin typeface="华文楷体" panose="02010600040101010101" pitchFamily="2" charset="-122"/>
                <a:ea typeface="华文楷体" panose="02010600040101010101" pitchFamily="2" charset="-122"/>
              </a:rPr>
              <a:t>ISMS)</a:t>
            </a:r>
          </a:p>
          <a:p>
            <a:pPr marL="474121" indent="-474121" algn="just" eaLnBrk="1" hangingPunct="1">
              <a:buFont typeface="Wingdings" panose="05000000000000000000" pitchFamily="2" charset="2"/>
              <a:buChar char="Ø"/>
            </a:pPr>
            <a:r>
              <a:rPr lang="zh-CN" altLang="en-US" sz="2400" b="1" dirty="0">
                <a:solidFill>
                  <a:srgbClr val="000000"/>
                </a:solidFill>
                <a:latin typeface="华文楷体" panose="02010600040101010101" pitchFamily="2" charset="-122"/>
                <a:ea typeface="华文楷体" panose="02010600040101010101" pitchFamily="2" charset="-122"/>
              </a:rPr>
              <a:t>实施和运行</a:t>
            </a:r>
            <a:r>
              <a:rPr lang="en-US" altLang="zh-CN" sz="2400" b="1" dirty="0">
                <a:solidFill>
                  <a:srgbClr val="000000"/>
                </a:solidFill>
                <a:latin typeface="华文楷体" panose="02010600040101010101" pitchFamily="2" charset="-122"/>
                <a:ea typeface="华文楷体" panose="02010600040101010101" pitchFamily="2" charset="-122"/>
              </a:rPr>
              <a:t>ISMS</a:t>
            </a:r>
            <a:r>
              <a:rPr lang="zh-CN" altLang="en-US" sz="2400" b="1" dirty="0">
                <a:solidFill>
                  <a:srgbClr val="000000"/>
                </a:solidFill>
                <a:latin typeface="华文楷体" panose="02010600040101010101" pitchFamily="2" charset="-122"/>
                <a:ea typeface="华文楷体" panose="02010600040101010101" pitchFamily="2" charset="-122"/>
              </a:rPr>
              <a:t>方针、控制措施、过程和程序</a:t>
            </a:r>
            <a:endParaRPr lang="en-US" altLang="zh-CN" sz="2400" b="1" dirty="0">
              <a:solidFill>
                <a:srgbClr val="FF0000"/>
              </a:solidFill>
              <a:latin typeface="华文楷体" panose="02010600040101010101" pitchFamily="2" charset="-122"/>
              <a:ea typeface="华文楷体" panose="02010600040101010101" pitchFamily="2" charset="-122"/>
            </a:endParaRPr>
          </a:p>
          <a:p>
            <a:pPr marL="474121" indent="-474121" algn="just" eaLnBrk="1" hangingPunct="1"/>
            <a:r>
              <a:rPr lang="zh-CN" altLang="en-US" sz="2400" b="1" dirty="0">
                <a:solidFill>
                  <a:srgbClr val="0000CC"/>
                </a:solidFill>
                <a:latin typeface="华文楷体" panose="02010600040101010101" pitchFamily="2" charset="-122"/>
                <a:ea typeface="华文楷体" panose="02010600040101010101" pitchFamily="2" charset="-122"/>
              </a:rPr>
              <a:t>检查</a:t>
            </a:r>
            <a:r>
              <a:rPr lang="en-US" altLang="zh-CN" sz="2400" b="1" dirty="0">
                <a:solidFill>
                  <a:srgbClr val="0000CC"/>
                </a:solidFill>
                <a:latin typeface="华文楷体" panose="02010600040101010101" pitchFamily="2" charset="-122"/>
                <a:ea typeface="华文楷体" panose="02010600040101010101" pitchFamily="2" charset="-122"/>
              </a:rPr>
              <a:t>Check(</a:t>
            </a:r>
            <a:r>
              <a:rPr lang="zh-CN" altLang="en-US" sz="2400" b="1" dirty="0">
                <a:solidFill>
                  <a:srgbClr val="0000CC"/>
                </a:solidFill>
                <a:latin typeface="华文楷体" panose="02010600040101010101" pitchFamily="2" charset="-122"/>
                <a:ea typeface="华文楷体" panose="02010600040101010101" pitchFamily="2" charset="-122"/>
              </a:rPr>
              <a:t>监视和评审</a:t>
            </a:r>
            <a:r>
              <a:rPr lang="en-US" altLang="zh-CN" sz="2400" b="1" dirty="0">
                <a:solidFill>
                  <a:srgbClr val="0000CC"/>
                </a:solidFill>
                <a:latin typeface="华文楷体" panose="02010600040101010101" pitchFamily="2" charset="-122"/>
                <a:ea typeface="华文楷体" panose="02010600040101010101" pitchFamily="2" charset="-122"/>
              </a:rPr>
              <a:t>ISMS)</a:t>
            </a:r>
          </a:p>
          <a:p>
            <a:pPr marL="474121" indent="-474121" algn="just" eaLnBrk="1" hangingPunct="1">
              <a:buFont typeface="Wingdings" panose="05000000000000000000" pitchFamily="2" charset="2"/>
              <a:buChar char="Ø"/>
            </a:pPr>
            <a:r>
              <a:rPr lang="zh-CN" altLang="en-US" sz="2400" b="1" dirty="0">
                <a:solidFill>
                  <a:srgbClr val="000000"/>
                </a:solidFill>
                <a:latin typeface="华文楷体" panose="02010600040101010101" pitchFamily="2" charset="-122"/>
                <a:ea typeface="华文楷体" panose="02010600040101010101" pitchFamily="2" charset="-122"/>
              </a:rPr>
              <a:t>进行有关方针、标准、法律法规与程序的符合性检查</a:t>
            </a:r>
            <a:endParaRPr lang="en-US" altLang="zh-CN" sz="2400" b="1" dirty="0">
              <a:solidFill>
                <a:srgbClr val="FF0000"/>
              </a:solidFill>
              <a:latin typeface="华文楷体" panose="02010600040101010101" pitchFamily="2" charset="-122"/>
              <a:ea typeface="华文楷体" panose="02010600040101010101" pitchFamily="2" charset="-122"/>
            </a:endParaRPr>
          </a:p>
          <a:p>
            <a:pPr marL="474121" indent="-474121" algn="just" eaLnBrk="1" hangingPunct="1"/>
            <a:r>
              <a:rPr lang="zh-CN" altLang="en-US" sz="2400" b="1" dirty="0">
                <a:solidFill>
                  <a:srgbClr val="0000CC"/>
                </a:solidFill>
                <a:latin typeface="华文楷体" panose="02010600040101010101" pitchFamily="2" charset="-122"/>
                <a:ea typeface="华文楷体" panose="02010600040101010101" pitchFamily="2" charset="-122"/>
              </a:rPr>
              <a:t>处置</a:t>
            </a:r>
            <a:r>
              <a:rPr lang="en-US" altLang="zh-CN" sz="2400" b="1" dirty="0">
                <a:solidFill>
                  <a:srgbClr val="0000CC"/>
                </a:solidFill>
                <a:latin typeface="华文楷体" panose="02010600040101010101" pitchFamily="2" charset="-122"/>
                <a:ea typeface="华文楷体" panose="02010600040101010101" pitchFamily="2" charset="-122"/>
              </a:rPr>
              <a:t>Act(</a:t>
            </a:r>
            <a:r>
              <a:rPr lang="zh-CN" altLang="en-US" sz="2400" b="1" dirty="0">
                <a:solidFill>
                  <a:srgbClr val="0000CC"/>
                </a:solidFill>
                <a:latin typeface="华文楷体" panose="02010600040101010101" pitchFamily="2" charset="-122"/>
                <a:ea typeface="华文楷体" panose="02010600040101010101" pitchFamily="2" charset="-122"/>
              </a:rPr>
              <a:t>保持和改进</a:t>
            </a:r>
            <a:r>
              <a:rPr lang="en-US" altLang="zh-CN" sz="2400" b="1" dirty="0">
                <a:solidFill>
                  <a:srgbClr val="0000CC"/>
                </a:solidFill>
                <a:latin typeface="华文楷体" panose="02010600040101010101" pitchFamily="2" charset="-122"/>
                <a:ea typeface="华文楷体" panose="02010600040101010101" pitchFamily="2" charset="-122"/>
              </a:rPr>
              <a:t>ISMS)</a:t>
            </a:r>
          </a:p>
          <a:p>
            <a:pPr marL="474121" indent="-474121" algn="just" eaLnBrk="1" hangingPunct="1">
              <a:buFont typeface="Wingdings" panose="05000000000000000000" pitchFamily="2" charset="2"/>
              <a:buChar char="Ø"/>
            </a:pPr>
            <a:r>
              <a:rPr lang="zh-CN" altLang="en-US" sz="2400" b="1" dirty="0">
                <a:solidFill>
                  <a:srgbClr val="000000"/>
                </a:solidFill>
                <a:latin typeface="华文楷体" panose="02010600040101010101" pitchFamily="2" charset="-122"/>
                <a:ea typeface="华文楷体" panose="02010600040101010101" pitchFamily="2" charset="-122"/>
              </a:rPr>
              <a:t>对</a:t>
            </a:r>
            <a:r>
              <a:rPr lang="en-US" altLang="zh-CN" sz="2400" b="1" dirty="0">
                <a:solidFill>
                  <a:srgbClr val="000000"/>
                </a:solidFill>
                <a:latin typeface="华文楷体" panose="02010600040101010101" pitchFamily="2" charset="-122"/>
                <a:ea typeface="华文楷体" panose="02010600040101010101" pitchFamily="2" charset="-122"/>
              </a:rPr>
              <a:t>ISMS</a:t>
            </a:r>
            <a:r>
              <a:rPr lang="zh-CN" altLang="en-US" sz="2400" b="1" dirty="0">
                <a:solidFill>
                  <a:srgbClr val="000000"/>
                </a:solidFill>
                <a:latin typeface="华文楷体" panose="02010600040101010101" pitchFamily="2" charset="-122"/>
                <a:ea typeface="华文楷体" panose="02010600040101010101" pitchFamily="2" charset="-122"/>
              </a:rPr>
              <a:t>进行评价，寻求改进的机会，采取相应的措施</a:t>
            </a:r>
            <a:endParaRPr lang="en-US" altLang="zh-CN" sz="2400" b="1" dirty="0">
              <a:solidFill>
                <a:srgbClr val="FF0000"/>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1825493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up)">
                                      <p:cBhvr>
                                        <p:cTn id="12" dur="500"/>
                                        <p:tgtEl>
                                          <p:spTgt spid="4">
                                            <p:txEl>
                                              <p:pRg st="1" end="1"/>
                                            </p:txEl>
                                          </p:spTgt>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4">
                                            <p:txEl>
                                              <p:pRg st="2" end="2"/>
                                            </p:txEl>
                                          </p:spTgt>
                                        </p:tgtEl>
                                        <p:attrNameLst>
                                          <p:attrName>style.visibility</p:attrName>
                                        </p:attrNameLst>
                                      </p:cBhvr>
                                      <p:to>
                                        <p:strVal val="visible"/>
                                      </p:to>
                                    </p:set>
                                    <p:animEffect transition="in" filter="wipe(up)">
                                      <p:cBhvr>
                                        <p:cTn id="16" dur="500"/>
                                        <p:tgtEl>
                                          <p:spTgt spid="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wipe(up)">
                                      <p:cBhvr>
                                        <p:cTn id="21" dur="500"/>
                                        <p:tgtEl>
                                          <p:spTgt spid="4">
                                            <p:txEl>
                                              <p:pRg st="3" end="3"/>
                                            </p:txEl>
                                          </p:spTgt>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wipe(up)">
                                      <p:cBhvr>
                                        <p:cTn id="25" dur="500"/>
                                        <p:tgtEl>
                                          <p:spTgt spid="4">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nodeType="clickEffect">
                                  <p:stCondLst>
                                    <p:cond delay="0"/>
                                  </p:stCondLst>
                                  <p:childTnLst>
                                    <p:set>
                                      <p:cBhvr>
                                        <p:cTn id="29" dur="1" fill="hold">
                                          <p:stCondLst>
                                            <p:cond delay="0"/>
                                          </p:stCondLst>
                                        </p:cTn>
                                        <p:tgtEl>
                                          <p:spTgt spid="4">
                                            <p:txEl>
                                              <p:pRg st="5" end="5"/>
                                            </p:txEl>
                                          </p:spTgt>
                                        </p:tgtEl>
                                        <p:attrNameLst>
                                          <p:attrName>style.visibility</p:attrName>
                                        </p:attrNameLst>
                                      </p:cBhvr>
                                      <p:to>
                                        <p:strVal val="visible"/>
                                      </p:to>
                                    </p:set>
                                    <p:animEffect transition="in" filter="wipe(up)">
                                      <p:cBhvr>
                                        <p:cTn id="30" dur="500"/>
                                        <p:tgtEl>
                                          <p:spTgt spid="4">
                                            <p:txEl>
                                              <p:pRg st="5" end="5"/>
                                            </p:txEl>
                                          </p:spTgt>
                                        </p:tgtEl>
                                      </p:cBhvr>
                                    </p:animEffect>
                                  </p:childTnLst>
                                </p:cTn>
                              </p:par>
                            </p:childTnLst>
                          </p:cTn>
                        </p:par>
                        <p:par>
                          <p:cTn id="31" fill="hold">
                            <p:stCondLst>
                              <p:cond delay="500"/>
                            </p:stCondLst>
                            <p:childTnLst>
                              <p:par>
                                <p:cTn id="32" presetID="22" presetClass="entr" presetSubtype="1" fill="hold" nodeType="afterEffect">
                                  <p:stCondLst>
                                    <p:cond delay="0"/>
                                  </p:stCondLst>
                                  <p:childTnLst>
                                    <p:set>
                                      <p:cBhvr>
                                        <p:cTn id="33" dur="1" fill="hold">
                                          <p:stCondLst>
                                            <p:cond delay="0"/>
                                          </p:stCondLst>
                                        </p:cTn>
                                        <p:tgtEl>
                                          <p:spTgt spid="4">
                                            <p:txEl>
                                              <p:pRg st="6" end="6"/>
                                            </p:txEl>
                                          </p:spTgt>
                                        </p:tgtEl>
                                        <p:attrNameLst>
                                          <p:attrName>style.visibility</p:attrName>
                                        </p:attrNameLst>
                                      </p:cBhvr>
                                      <p:to>
                                        <p:strVal val="visible"/>
                                      </p:to>
                                    </p:set>
                                    <p:animEffect transition="in" filter="wipe(up)">
                                      <p:cBhvr>
                                        <p:cTn id="34" dur="500"/>
                                        <p:tgtEl>
                                          <p:spTgt spid="4">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4">
                                            <p:txEl>
                                              <p:pRg st="7" end="7"/>
                                            </p:txEl>
                                          </p:spTgt>
                                        </p:tgtEl>
                                        <p:attrNameLst>
                                          <p:attrName>style.visibility</p:attrName>
                                        </p:attrNameLst>
                                      </p:cBhvr>
                                      <p:to>
                                        <p:strVal val="visible"/>
                                      </p:to>
                                    </p:set>
                                    <p:animEffect transition="in" filter="wipe(up)">
                                      <p:cBhvr>
                                        <p:cTn id="39" dur="500"/>
                                        <p:tgtEl>
                                          <p:spTgt spid="4">
                                            <p:txEl>
                                              <p:pRg st="7" end="7"/>
                                            </p:txEl>
                                          </p:spTgt>
                                        </p:tgtEl>
                                      </p:cBhvr>
                                    </p:animEffect>
                                  </p:childTnLst>
                                </p:cTn>
                              </p:par>
                            </p:childTnLst>
                          </p:cTn>
                        </p:par>
                        <p:par>
                          <p:cTn id="40" fill="hold">
                            <p:stCondLst>
                              <p:cond delay="500"/>
                            </p:stCondLst>
                            <p:childTnLst>
                              <p:par>
                                <p:cTn id="41" presetID="22" presetClass="entr" presetSubtype="1" fill="hold" nodeType="afterEffect">
                                  <p:stCondLst>
                                    <p:cond delay="0"/>
                                  </p:stCondLst>
                                  <p:childTnLst>
                                    <p:set>
                                      <p:cBhvr>
                                        <p:cTn id="42" dur="1" fill="hold">
                                          <p:stCondLst>
                                            <p:cond delay="0"/>
                                          </p:stCondLst>
                                        </p:cTn>
                                        <p:tgtEl>
                                          <p:spTgt spid="4">
                                            <p:txEl>
                                              <p:pRg st="8" end="8"/>
                                            </p:txEl>
                                          </p:spTgt>
                                        </p:tgtEl>
                                        <p:attrNameLst>
                                          <p:attrName>style.visibility</p:attrName>
                                        </p:attrNameLst>
                                      </p:cBhvr>
                                      <p:to>
                                        <p:strVal val="visible"/>
                                      </p:to>
                                    </p:set>
                                    <p:animEffect transition="in" filter="wipe(up)">
                                      <p:cBhvr>
                                        <p:cTn id="43"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信息安全管理体系构建流程</a:t>
            </a:r>
          </a:p>
        </p:txBody>
      </p:sp>
      <p:sp>
        <p:nvSpPr>
          <p:cNvPr id="4" name="标题 1">
            <a:extLst>
              <a:ext uri="{FF2B5EF4-FFF2-40B4-BE49-F238E27FC236}">
                <a16:creationId xmlns:a16="http://schemas.microsoft.com/office/drawing/2014/main" id="{980AD40E-8265-51DE-D9E8-BCA248CE9A9F}"/>
              </a:ext>
            </a:extLst>
          </p:cNvPr>
          <p:cNvSpPr txBox="1"/>
          <p:nvPr/>
        </p:nvSpPr>
        <p:spPr bwMode="auto">
          <a:xfrm>
            <a:off x="8349269" y="1211824"/>
            <a:ext cx="1253175" cy="5326144"/>
          </a:xfrm>
          <a:prstGeom prst="rect">
            <a:avLst/>
          </a:prstGeom>
          <a:noFill/>
          <a:ln w="9525">
            <a:noFill/>
            <a:miter lim="800000"/>
          </a:ln>
        </p:spPr>
        <p:txBody>
          <a:bodyPr anchor="ctr"/>
          <a:lstStyle/>
          <a:p>
            <a:pPr algn="ctr" defTabSz="1219170">
              <a:defRPr/>
            </a:pPr>
            <a:r>
              <a:rPr lang="en-US" altLang="zh-CN" sz="2800" b="1" dirty="0">
                <a:latin typeface="华文楷体" panose="02010600040101010101" pitchFamily="2" charset="-122"/>
                <a:ea typeface="华文楷体" panose="02010600040101010101" pitchFamily="2" charset="-122"/>
                <a:cs typeface="+mj-cs"/>
              </a:rPr>
              <a:t>ISMS</a:t>
            </a:r>
          </a:p>
          <a:p>
            <a:pPr algn="ctr" defTabSz="1219170">
              <a:defRPr/>
            </a:pPr>
            <a:r>
              <a:rPr lang="zh-CN" altLang="en-US" sz="3600" b="1" dirty="0">
                <a:latin typeface="华文楷体" panose="02010600040101010101" pitchFamily="2" charset="-122"/>
                <a:ea typeface="华文楷体" panose="02010600040101010101" pitchFamily="2" charset="-122"/>
                <a:cs typeface="+mj-cs"/>
              </a:rPr>
              <a:t>框</a:t>
            </a:r>
            <a:endParaRPr lang="en-US" altLang="zh-CN" sz="3600" b="1" dirty="0">
              <a:latin typeface="华文楷体" panose="02010600040101010101" pitchFamily="2" charset="-122"/>
              <a:ea typeface="华文楷体" panose="02010600040101010101" pitchFamily="2" charset="-122"/>
              <a:cs typeface="+mj-cs"/>
            </a:endParaRPr>
          </a:p>
          <a:p>
            <a:pPr algn="ctr" defTabSz="1219170">
              <a:defRPr/>
            </a:pPr>
            <a:r>
              <a:rPr lang="zh-CN" altLang="en-US" sz="3600" b="1" dirty="0">
                <a:latin typeface="华文楷体" panose="02010600040101010101" pitchFamily="2" charset="-122"/>
                <a:ea typeface="华文楷体" panose="02010600040101010101" pitchFamily="2" charset="-122"/>
                <a:cs typeface="+mj-cs"/>
              </a:rPr>
              <a:t>架</a:t>
            </a:r>
            <a:endParaRPr lang="en-US" altLang="zh-CN" sz="3600" b="1" dirty="0">
              <a:latin typeface="华文楷体" panose="02010600040101010101" pitchFamily="2" charset="-122"/>
              <a:ea typeface="华文楷体" panose="02010600040101010101" pitchFamily="2" charset="-122"/>
              <a:cs typeface="+mj-cs"/>
            </a:endParaRPr>
          </a:p>
          <a:p>
            <a:pPr algn="ctr" defTabSz="1219170">
              <a:defRPr/>
            </a:pPr>
            <a:r>
              <a:rPr lang="zh-CN" altLang="en-US" sz="3600" b="1" dirty="0">
                <a:latin typeface="华文楷体" panose="02010600040101010101" pitchFamily="2" charset="-122"/>
                <a:ea typeface="华文楷体" panose="02010600040101010101" pitchFamily="2" charset="-122"/>
                <a:cs typeface="+mj-cs"/>
              </a:rPr>
              <a:t>建</a:t>
            </a:r>
            <a:endParaRPr lang="en-US" altLang="zh-CN" sz="3600" b="1" dirty="0">
              <a:latin typeface="华文楷体" panose="02010600040101010101" pitchFamily="2" charset="-122"/>
              <a:ea typeface="华文楷体" panose="02010600040101010101" pitchFamily="2" charset="-122"/>
              <a:cs typeface="+mj-cs"/>
            </a:endParaRPr>
          </a:p>
          <a:p>
            <a:pPr algn="ctr" defTabSz="1219170">
              <a:defRPr/>
            </a:pPr>
            <a:r>
              <a:rPr lang="zh-CN" altLang="en-US" sz="3600" b="1" dirty="0">
                <a:latin typeface="华文楷体" panose="02010600040101010101" pitchFamily="2" charset="-122"/>
                <a:ea typeface="华文楷体" panose="02010600040101010101" pitchFamily="2" charset="-122"/>
                <a:cs typeface="+mj-cs"/>
              </a:rPr>
              <a:t>立</a:t>
            </a:r>
            <a:endParaRPr lang="en-US" altLang="zh-CN" sz="3600" b="1" dirty="0">
              <a:latin typeface="华文楷体" panose="02010600040101010101" pitchFamily="2" charset="-122"/>
              <a:ea typeface="华文楷体" panose="02010600040101010101" pitchFamily="2" charset="-122"/>
              <a:cs typeface="+mj-cs"/>
            </a:endParaRPr>
          </a:p>
          <a:p>
            <a:pPr algn="ctr" defTabSz="1219170">
              <a:defRPr/>
            </a:pPr>
            <a:r>
              <a:rPr lang="zh-CN" altLang="en-US" sz="3600" b="1" dirty="0">
                <a:latin typeface="华文楷体" panose="02010600040101010101" pitchFamily="2" charset="-122"/>
                <a:ea typeface="华文楷体" panose="02010600040101010101" pitchFamily="2" charset="-122"/>
                <a:cs typeface="+mj-cs"/>
              </a:rPr>
              <a:t>流</a:t>
            </a:r>
            <a:endParaRPr lang="en-US" altLang="zh-CN" sz="3600" b="1" dirty="0">
              <a:latin typeface="华文楷体" panose="02010600040101010101" pitchFamily="2" charset="-122"/>
              <a:ea typeface="华文楷体" panose="02010600040101010101" pitchFamily="2" charset="-122"/>
              <a:cs typeface="+mj-cs"/>
            </a:endParaRPr>
          </a:p>
          <a:p>
            <a:pPr algn="ctr" defTabSz="1219170">
              <a:defRPr/>
            </a:pPr>
            <a:r>
              <a:rPr lang="zh-CN" altLang="en-US" sz="3600" b="1" dirty="0">
                <a:latin typeface="华文楷体" panose="02010600040101010101" pitchFamily="2" charset="-122"/>
                <a:ea typeface="华文楷体" panose="02010600040101010101" pitchFamily="2" charset="-122"/>
                <a:cs typeface="+mj-cs"/>
              </a:rPr>
              <a:t>程</a:t>
            </a:r>
            <a:endParaRPr lang="zh-CN" altLang="en-US" sz="2133" b="1" dirty="0">
              <a:latin typeface="华文楷体" panose="02010600040101010101" pitchFamily="2" charset="-122"/>
              <a:ea typeface="华文楷体" panose="02010600040101010101" pitchFamily="2" charset="-122"/>
              <a:cs typeface="+mj-cs"/>
            </a:endParaRPr>
          </a:p>
        </p:txBody>
      </p:sp>
      <p:graphicFrame>
        <p:nvGraphicFramePr>
          <p:cNvPr id="7" name="Object 1">
            <a:extLst>
              <a:ext uri="{FF2B5EF4-FFF2-40B4-BE49-F238E27FC236}">
                <a16:creationId xmlns:a16="http://schemas.microsoft.com/office/drawing/2014/main" id="{08E44D20-72C5-3E19-57FB-22C5B0B69EA1}"/>
              </a:ext>
            </a:extLst>
          </p:cNvPr>
          <p:cNvGraphicFramePr>
            <a:graphicFrameLocks noChangeAspect="1"/>
          </p:cNvGraphicFramePr>
          <p:nvPr>
            <p:extLst>
              <p:ext uri="{D42A27DB-BD31-4B8C-83A1-F6EECF244321}">
                <p14:modId xmlns:p14="http://schemas.microsoft.com/office/powerpoint/2010/main" val="2014572046"/>
              </p:ext>
            </p:extLst>
          </p:nvPr>
        </p:nvGraphicFramePr>
        <p:xfrm>
          <a:off x="2996546" y="1584663"/>
          <a:ext cx="5143500" cy="4580467"/>
        </p:xfrm>
        <a:graphic>
          <a:graphicData uri="http://schemas.openxmlformats.org/presentationml/2006/ole">
            <mc:AlternateContent xmlns:mc="http://schemas.openxmlformats.org/markup-compatibility/2006">
              <mc:Choice xmlns:v="urn:schemas-microsoft-com:vml" Requires="v">
                <p:oleObj r:id="rId2" imgW="5568315" imgH="4931410" progId="Visio.Drawing.11">
                  <p:embed/>
                </p:oleObj>
              </mc:Choice>
              <mc:Fallback>
                <p:oleObj r:id="rId2" imgW="5568315" imgH="4931410" progId="Visio.Drawing.11">
                  <p:embed/>
                  <p:pic>
                    <p:nvPicPr>
                      <p:cNvPr id="28677" name="Object 1"/>
                      <p:cNvPicPr/>
                      <p:nvPr/>
                    </p:nvPicPr>
                    <p:blipFill>
                      <a:blip r:embed="rId3"/>
                      <a:stretch>
                        <a:fillRect/>
                      </a:stretch>
                    </p:blipFill>
                    <p:spPr>
                      <a:xfrm>
                        <a:off x="2996546" y="1584663"/>
                        <a:ext cx="5143500" cy="4580467"/>
                      </a:xfrm>
                      <a:prstGeom prst="rect">
                        <a:avLst/>
                      </a:prstGeom>
                      <a:noFill/>
                      <a:ln w="38100">
                        <a:noFill/>
                        <a:miter/>
                      </a:ln>
                    </p:spPr>
                  </p:pic>
                </p:oleObj>
              </mc:Fallback>
            </mc:AlternateContent>
          </a:graphicData>
        </a:graphic>
      </p:graphicFrame>
    </p:spTree>
    <p:extLst>
      <p:ext uri="{BB962C8B-B14F-4D97-AF65-F5344CB8AC3E}">
        <p14:creationId xmlns:p14="http://schemas.microsoft.com/office/powerpoint/2010/main" val="38905974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信息安全管理体系构建流程</a:t>
            </a:r>
          </a:p>
        </p:txBody>
      </p:sp>
      <p:sp>
        <p:nvSpPr>
          <p:cNvPr id="5" name="矩形 4">
            <a:extLst>
              <a:ext uri="{FF2B5EF4-FFF2-40B4-BE49-F238E27FC236}">
                <a16:creationId xmlns:a16="http://schemas.microsoft.com/office/drawing/2014/main" id="{104AC0B1-883C-CD93-77BE-62E735E32B87}"/>
              </a:ext>
            </a:extLst>
          </p:cNvPr>
          <p:cNvSpPr/>
          <p:nvPr/>
        </p:nvSpPr>
        <p:spPr>
          <a:xfrm>
            <a:off x="381001" y="2000251"/>
            <a:ext cx="11620500" cy="3908762"/>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强化员工的信息安全意识，规范组织的信息安全行为。</a:t>
            </a: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对组织的关键信息资产进行全面系统的保护，维持竞争优势。</a:t>
            </a: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在信息系统受到侵袭时，确保业务持续开展并将损失降到最低程度。</a:t>
            </a: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使组织的生意伙伴和客户对组织充满信心。</a:t>
            </a: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使组织定期地考虑新的威胁和脆弱点，并对系统进行更新和控制。</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促使管理层坚持贯彻信息安全保障体系。</a:t>
            </a:r>
            <a:endParaRPr lang="en-US" altLang="zh-CN" sz="2800" b="1" dirty="0">
              <a:latin typeface="华文楷体" panose="02010600040101010101" pitchFamily="2" charset="-122"/>
              <a:ea typeface="华文楷体" panose="02010600040101010101" pitchFamily="2" charset="-122"/>
            </a:endParaRPr>
          </a:p>
        </p:txBody>
      </p:sp>
      <p:sp>
        <p:nvSpPr>
          <p:cNvPr id="6" name="标题 1">
            <a:extLst>
              <a:ext uri="{FF2B5EF4-FFF2-40B4-BE49-F238E27FC236}">
                <a16:creationId xmlns:a16="http://schemas.microsoft.com/office/drawing/2014/main" id="{89D0704C-1CAF-9354-CBC2-B67E1F39707B}"/>
              </a:ext>
            </a:extLst>
          </p:cNvPr>
          <p:cNvSpPr txBox="1"/>
          <p:nvPr/>
        </p:nvSpPr>
        <p:spPr bwMode="auto">
          <a:xfrm>
            <a:off x="571462" y="1523987"/>
            <a:ext cx="4132513" cy="381003"/>
          </a:xfrm>
          <a:prstGeom prst="rect">
            <a:avLst/>
          </a:prstGeom>
          <a:noFill/>
          <a:ln w="9525">
            <a:noFill/>
            <a:miter lim="800000"/>
          </a:ln>
        </p:spPr>
        <p:txBody>
          <a:bodyPr anchor="ctr"/>
          <a:lstStyle/>
          <a:p>
            <a:pPr algn="ctr" defTabSz="1219170">
              <a:defRPr/>
            </a:pPr>
            <a:r>
              <a:rPr lang="zh-CN" altLang="en-US" sz="2800" b="1" dirty="0">
                <a:solidFill>
                  <a:schemeClr val="accent6"/>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cs typeface="+mj-cs"/>
              </a:rPr>
              <a:t>信息安全管理体系功能</a:t>
            </a:r>
          </a:p>
        </p:txBody>
      </p:sp>
    </p:spTree>
    <p:extLst>
      <p:ext uri="{BB962C8B-B14F-4D97-AF65-F5344CB8AC3E}">
        <p14:creationId xmlns:p14="http://schemas.microsoft.com/office/powerpoint/2010/main" val="4202032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up)">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up)">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up)">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up)">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up)">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wipe(up)">
                                      <p:cBhvr>
                                        <p:cTn id="32"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10.1.4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信息安全管理标准</a:t>
            </a:r>
          </a:p>
        </p:txBody>
      </p:sp>
      <p:sp>
        <p:nvSpPr>
          <p:cNvPr id="6" name="标题 1">
            <a:extLst>
              <a:ext uri="{FF2B5EF4-FFF2-40B4-BE49-F238E27FC236}">
                <a16:creationId xmlns:a16="http://schemas.microsoft.com/office/drawing/2014/main" id="{89D0704C-1CAF-9354-CBC2-B67E1F39707B}"/>
              </a:ext>
            </a:extLst>
          </p:cNvPr>
          <p:cNvSpPr txBox="1"/>
          <p:nvPr/>
        </p:nvSpPr>
        <p:spPr bwMode="auto">
          <a:xfrm>
            <a:off x="571462" y="1523987"/>
            <a:ext cx="4132513" cy="381003"/>
          </a:xfrm>
          <a:prstGeom prst="rect">
            <a:avLst/>
          </a:prstGeom>
          <a:noFill/>
          <a:ln w="9525">
            <a:noFill/>
            <a:miter lim="800000"/>
          </a:ln>
        </p:spPr>
        <p:txBody>
          <a:bodyPr anchor="ctr"/>
          <a:lstStyle/>
          <a:p>
            <a:pPr defTabSz="1219170">
              <a:defRPr/>
            </a:pPr>
            <a:r>
              <a:rPr lang="en-US" altLang="zh-CN" sz="2800" b="1" dirty="0">
                <a:solidFill>
                  <a:schemeClr val="accent6"/>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cs typeface="+mj-cs"/>
              </a:rPr>
              <a:t>BS7799</a:t>
            </a:r>
          </a:p>
        </p:txBody>
      </p:sp>
      <p:sp>
        <p:nvSpPr>
          <p:cNvPr id="4" name="矩形 3">
            <a:extLst>
              <a:ext uri="{FF2B5EF4-FFF2-40B4-BE49-F238E27FC236}">
                <a16:creationId xmlns:a16="http://schemas.microsoft.com/office/drawing/2014/main" id="{EB5070D9-1384-72FC-414C-D4CFD000CF4B}"/>
              </a:ext>
            </a:extLst>
          </p:cNvPr>
          <p:cNvSpPr/>
          <p:nvPr/>
        </p:nvSpPr>
        <p:spPr>
          <a:xfrm>
            <a:off x="285751" y="1619251"/>
            <a:ext cx="10858500" cy="2809552"/>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r>
              <a:rPr lang="en-US" altLang="zh-CN" sz="2400" b="1" dirty="0">
                <a:latin typeface="华文楷体" panose="02010600040101010101" pitchFamily="2" charset="-122"/>
                <a:ea typeface="华文楷体" panose="02010600040101010101" pitchFamily="2" charset="-122"/>
              </a:rPr>
              <a:t>BS7799</a:t>
            </a:r>
            <a:r>
              <a:rPr lang="zh-CN" altLang="en-US" sz="2400" b="1" dirty="0">
                <a:latin typeface="华文楷体" panose="02010600040101010101" pitchFamily="2" charset="-122"/>
                <a:ea typeface="华文楷体" panose="02010600040101010101" pitchFamily="2" charset="-122"/>
              </a:rPr>
              <a:t>是由英国</a:t>
            </a:r>
            <a:r>
              <a:rPr lang="en-US" altLang="zh-CN" sz="2400" b="1" dirty="0">
                <a:latin typeface="华文楷体" panose="02010600040101010101" pitchFamily="2" charset="-122"/>
                <a:ea typeface="华文楷体" panose="02010600040101010101" pitchFamily="2" charset="-122"/>
              </a:rPr>
              <a:t>BSI/DISC</a:t>
            </a:r>
            <a:r>
              <a:rPr lang="zh-CN" altLang="en-US" sz="2400" b="1" dirty="0">
                <a:latin typeface="华文楷体" panose="02010600040101010101" pitchFamily="2" charset="-122"/>
                <a:ea typeface="华文楷体" panose="02010600040101010101" pitchFamily="2" charset="-122"/>
              </a:rPr>
              <a:t>的</a:t>
            </a:r>
            <a:r>
              <a:rPr lang="en-US" altLang="zh-CN" sz="2400" b="1" dirty="0">
                <a:latin typeface="华文楷体" panose="02010600040101010101" pitchFamily="2" charset="-122"/>
                <a:ea typeface="华文楷体" panose="02010600040101010101" pitchFamily="2" charset="-122"/>
              </a:rPr>
              <a:t>BDD/2</a:t>
            </a:r>
            <a:r>
              <a:rPr lang="zh-CN" altLang="en-US" sz="2400" b="1" dirty="0">
                <a:latin typeface="华文楷体" panose="02010600040101010101" pitchFamily="2" charset="-122"/>
                <a:ea typeface="华文楷体" panose="02010600040101010101" pitchFamily="2" charset="-122"/>
              </a:rPr>
              <a:t>信息安全管理委员会指导下完成的，是当前国际公认的信息安全实施标准。</a:t>
            </a:r>
            <a:endParaRPr lang="en-US" altLang="zh-CN" sz="24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400" b="1" dirty="0">
                <a:latin typeface="华文楷体" panose="02010600040101010101" pitchFamily="2" charset="-122"/>
                <a:ea typeface="华文楷体" panose="02010600040101010101" pitchFamily="2" charset="-122"/>
              </a:rPr>
              <a:t>旨在为一个组织提供用来制定安全标准、实施有效安全管理的通用要素，并不涉及“怎么做”的细节。</a:t>
            </a:r>
            <a:endParaRPr lang="en-US" altLang="zh-CN" sz="24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400" b="1" dirty="0">
                <a:latin typeface="华文楷体" panose="02010600040101010101" pitchFamily="2" charset="-122"/>
                <a:ea typeface="华文楷体" panose="02010600040101010101" pitchFamily="2" charset="-122"/>
              </a:rPr>
              <a:t>是制定一个机构自己标准的出发点，因此适用于各种产业和组织。</a:t>
            </a:r>
            <a:endParaRPr lang="en-US" altLang="zh-CN" sz="2400" b="1" dirty="0">
              <a:latin typeface="华文楷体" panose="02010600040101010101" pitchFamily="2" charset="-122"/>
              <a:ea typeface="华文楷体" panose="02010600040101010101" pitchFamily="2" charset="-122"/>
            </a:endParaRPr>
          </a:p>
        </p:txBody>
      </p:sp>
      <p:graphicFrame>
        <p:nvGraphicFramePr>
          <p:cNvPr id="7" name="Object 1">
            <a:extLst>
              <a:ext uri="{FF2B5EF4-FFF2-40B4-BE49-F238E27FC236}">
                <a16:creationId xmlns:a16="http://schemas.microsoft.com/office/drawing/2014/main" id="{6B49BD4A-5D31-7F09-8668-8326116FB903}"/>
              </a:ext>
            </a:extLst>
          </p:cNvPr>
          <p:cNvGraphicFramePr>
            <a:graphicFrameLocks noChangeAspect="1"/>
          </p:cNvGraphicFramePr>
          <p:nvPr>
            <p:extLst>
              <p:ext uri="{D42A27DB-BD31-4B8C-83A1-F6EECF244321}">
                <p14:modId xmlns:p14="http://schemas.microsoft.com/office/powerpoint/2010/main" val="696415018"/>
              </p:ext>
            </p:extLst>
          </p:nvPr>
        </p:nvGraphicFramePr>
        <p:xfrm>
          <a:off x="2094519" y="4390726"/>
          <a:ext cx="8286749" cy="1661583"/>
        </p:xfrm>
        <a:graphic>
          <a:graphicData uri="http://schemas.openxmlformats.org/presentationml/2006/ole">
            <mc:AlternateContent xmlns:mc="http://schemas.openxmlformats.org/markup-compatibility/2006">
              <mc:Choice xmlns:v="urn:schemas-microsoft-com:vml" Requires="v">
                <p:oleObj r:id="rId2" imgW="8980805" imgH="1820545" progId="Visio.Drawing.11">
                  <p:embed/>
                </p:oleObj>
              </mc:Choice>
              <mc:Fallback>
                <p:oleObj r:id="rId2" imgW="8980805" imgH="1820545" progId="Visio.Drawing.11">
                  <p:embed/>
                  <p:pic>
                    <p:nvPicPr>
                      <p:cNvPr id="153601" name="Object 1"/>
                      <p:cNvPicPr/>
                      <p:nvPr/>
                    </p:nvPicPr>
                    <p:blipFill>
                      <a:blip r:embed="rId3"/>
                      <a:stretch>
                        <a:fillRect/>
                      </a:stretch>
                    </p:blipFill>
                    <p:spPr>
                      <a:xfrm>
                        <a:off x="2094519" y="4390726"/>
                        <a:ext cx="8286749" cy="1661583"/>
                      </a:xfrm>
                      <a:prstGeom prst="rect">
                        <a:avLst/>
                      </a:prstGeom>
                      <a:noFill/>
                      <a:ln w="38100">
                        <a:noFill/>
                        <a:miter/>
                      </a:ln>
                    </p:spPr>
                  </p:pic>
                </p:oleObj>
              </mc:Fallback>
            </mc:AlternateContent>
          </a:graphicData>
        </a:graphic>
      </p:graphicFrame>
      <p:sp>
        <p:nvSpPr>
          <p:cNvPr id="8" name="TextBox 9">
            <a:extLst>
              <a:ext uri="{FF2B5EF4-FFF2-40B4-BE49-F238E27FC236}">
                <a16:creationId xmlns:a16="http://schemas.microsoft.com/office/drawing/2014/main" id="{563D02A4-A482-2D0B-99F8-5271C8EDE4FA}"/>
              </a:ext>
            </a:extLst>
          </p:cNvPr>
          <p:cNvSpPr txBox="1"/>
          <p:nvPr/>
        </p:nvSpPr>
        <p:spPr>
          <a:xfrm>
            <a:off x="4000501" y="6014231"/>
            <a:ext cx="2952751" cy="461665"/>
          </a:xfrm>
          <a:prstGeom prst="rect">
            <a:avLst/>
          </a:prstGeom>
          <a:noFill/>
        </p:spPr>
        <p:txBody>
          <a:bodyPr>
            <a:spAutoFit/>
          </a:bodyPr>
          <a:lstStyle/>
          <a:p>
            <a:pPr defTabSz="1219170">
              <a:defRPr/>
            </a:pPr>
            <a:r>
              <a:rPr lang="en-US" altLang="zh-CN" sz="2400" b="1" dirty="0">
                <a:latin typeface="华文楷体" panose="02010600040101010101" pitchFamily="2" charset="-122"/>
                <a:ea typeface="华文楷体" panose="02010600040101010101" pitchFamily="2" charset="-122"/>
              </a:rPr>
              <a:t>BS7799</a:t>
            </a:r>
            <a:r>
              <a:rPr lang="zh-CN" altLang="en-US" sz="2400" b="1" dirty="0">
                <a:latin typeface="华文楷体" panose="02010600040101010101" pitchFamily="2" charset="-122"/>
                <a:ea typeface="华文楷体" panose="02010600040101010101" pitchFamily="2" charset="-122"/>
              </a:rPr>
              <a:t>演进发展过程</a:t>
            </a:r>
          </a:p>
        </p:txBody>
      </p:sp>
    </p:spTree>
    <p:extLst>
      <p:ext uri="{BB962C8B-B14F-4D97-AF65-F5344CB8AC3E}">
        <p14:creationId xmlns:p14="http://schemas.microsoft.com/office/powerpoint/2010/main" val="2664128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up)">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up)">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10.1.4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信息安全管理标准</a:t>
            </a:r>
          </a:p>
        </p:txBody>
      </p:sp>
      <p:sp>
        <p:nvSpPr>
          <p:cNvPr id="5" name="矩形 4">
            <a:extLst>
              <a:ext uri="{FF2B5EF4-FFF2-40B4-BE49-F238E27FC236}">
                <a16:creationId xmlns:a16="http://schemas.microsoft.com/office/drawing/2014/main" id="{3FC610E7-5B3F-CF34-DB48-DF4CBD20CE4D}"/>
              </a:ext>
            </a:extLst>
          </p:cNvPr>
          <p:cNvSpPr/>
          <p:nvPr/>
        </p:nvSpPr>
        <p:spPr>
          <a:xfrm>
            <a:off x="311871" y="1664734"/>
            <a:ext cx="11620500" cy="4401205"/>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lnSpc>
                <a:spcPct val="100000"/>
              </a:lnSpc>
            </a:pPr>
            <a:r>
              <a:rPr lang="en-US" altLang="zh-CN" sz="2800" b="1" dirty="0">
                <a:latin typeface="华文楷体" panose="02010600040101010101" pitchFamily="2" charset="-122"/>
                <a:ea typeface="华文楷体" panose="02010600040101010101" pitchFamily="2" charset="-122"/>
              </a:rPr>
              <a:t>BS7799</a:t>
            </a:r>
            <a:r>
              <a:rPr lang="zh-CN" altLang="en-US" sz="2800" b="1" dirty="0">
                <a:latin typeface="华文楷体" panose="02010600040101010101" pitchFamily="2" charset="-122"/>
                <a:ea typeface="华文楷体" panose="02010600040101010101" pitchFamily="2" charset="-122"/>
              </a:rPr>
              <a:t>发展后分为两部分</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Font typeface="Wingdings" panose="05000000000000000000" pitchFamily="2" charset="2"/>
              <a:buChar char="Ø"/>
            </a:pPr>
            <a:r>
              <a:rPr lang="en-US" altLang="zh-CN" sz="2800" b="1" dirty="0">
                <a:solidFill>
                  <a:srgbClr val="0000CC"/>
                </a:solidFill>
                <a:latin typeface="华文楷体" panose="02010600040101010101" pitchFamily="2" charset="-122"/>
                <a:ea typeface="华文楷体" panose="02010600040101010101" pitchFamily="2" charset="-122"/>
              </a:rPr>
              <a:t>ISO/IEC 27001: 2005</a:t>
            </a:r>
            <a:r>
              <a:rPr lang="zh-CN" altLang="en-US" sz="2800" b="1" dirty="0">
                <a:solidFill>
                  <a:srgbClr val="0000CC"/>
                </a:solidFill>
                <a:latin typeface="华文楷体" panose="02010600040101010101" pitchFamily="2" charset="-122"/>
                <a:ea typeface="华文楷体" panose="02010600040101010101" pitchFamily="2" charset="-122"/>
              </a:rPr>
              <a:t> </a:t>
            </a:r>
            <a:r>
              <a:rPr lang="en-US" altLang="zh-CN" sz="2800" b="1" dirty="0">
                <a:solidFill>
                  <a:srgbClr val="0000CC"/>
                </a:solidFill>
                <a:latin typeface="华文楷体" panose="02010600040101010101" pitchFamily="2" charset="-122"/>
                <a:ea typeface="华文楷体" panose="02010600040101010101" pitchFamily="2" charset="-122"/>
              </a:rPr>
              <a:t>《</a:t>
            </a:r>
            <a:r>
              <a:rPr lang="zh-CN" altLang="en-US" sz="2800" b="1" dirty="0">
                <a:solidFill>
                  <a:srgbClr val="0000CC"/>
                </a:solidFill>
                <a:latin typeface="华文楷体" panose="02010600040101010101" pitchFamily="2" charset="-122"/>
                <a:ea typeface="华文楷体" panose="02010600040101010101" pitchFamily="2" charset="-122"/>
              </a:rPr>
              <a:t>信息技术</a:t>
            </a:r>
            <a:r>
              <a:rPr lang="en-US" altLang="zh-CN" sz="2800" b="1" dirty="0">
                <a:solidFill>
                  <a:srgbClr val="0000CC"/>
                </a:solidFill>
                <a:latin typeface="华文楷体" panose="02010600040101010101" pitchFamily="2" charset="-122"/>
                <a:ea typeface="华文楷体" panose="02010600040101010101" pitchFamily="2" charset="-122"/>
              </a:rPr>
              <a:t>-</a:t>
            </a:r>
            <a:r>
              <a:rPr lang="zh-CN" altLang="en-US" sz="2800" b="1" dirty="0">
                <a:solidFill>
                  <a:srgbClr val="0000CC"/>
                </a:solidFill>
                <a:latin typeface="华文楷体" panose="02010600040101010101" pitchFamily="2" charset="-122"/>
                <a:ea typeface="华文楷体" panose="02010600040101010101" pitchFamily="2" charset="-122"/>
              </a:rPr>
              <a:t>安全技术</a:t>
            </a:r>
            <a:r>
              <a:rPr lang="en-US" altLang="zh-CN" sz="2800" b="1" dirty="0">
                <a:solidFill>
                  <a:srgbClr val="0000CC"/>
                </a:solidFill>
                <a:latin typeface="华文楷体" panose="02010600040101010101" pitchFamily="2" charset="-122"/>
                <a:ea typeface="华文楷体" panose="02010600040101010101" pitchFamily="2" charset="-122"/>
              </a:rPr>
              <a:t>-</a:t>
            </a:r>
            <a:r>
              <a:rPr lang="zh-CN" altLang="en-US" sz="2800" b="1" dirty="0">
                <a:solidFill>
                  <a:srgbClr val="0000CC"/>
                </a:solidFill>
                <a:latin typeface="华文楷体" panose="02010600040101010101" pitchFamily="2" charset="-122"/>
                <a:ea typeface="华文楷体" panose="02010600040101010101" pitchFamily="2" charset="-122"/>
              </a:rPr>
              <a:t>信息安全管理体系</a:t>
            </a:r>
            <a:r>
              <a:rPr lang="en-US" altLang="zh-CN" sz="2800" b="1" dirty="0">
                <a:solidFill>
                  <a:srgbClr val="0000CC"/>
                </a:solidFill>
                <a:latin typeface="华文楷体" panose="02010600040101010101" pitchFamily="2" charset="-122"/>
                <a:ea typeface="华文楷体" panose="02010600040101010101" pitchFamily="2" charset="-122"/>
              </a:rPr>
              <a:t>-</a:t>
            </a:r>
            <a:r>
              <a:rPr lang="zh-CN" altLang="en-US" sz="2800" b="1" dirty="0">
                <a:solidFill>
                  <a:srgbClr val="0000CC"/>
                </a:solidFill>
                <a:latin typeface="华文楷体" panose="02010600040101010101" pitchFamily="2" charset="-122"/>
                <a:ea typeface="华文楷体" panose="02010600040101010101" pitchFamily="2" charset="-122"/>
              </a:rPr>
              <a:t>要求</a:t>
            </a:r>
            <a:r>
              <a:rPr lang="en-US" altLang="zh-CN" sz="2800" b="1" dirty="0">
                <a:solidFill>
                  <a:srgbClr val="0000CC"/>
                </a:solidFill>
                <a:latin typeface="华文楷体" panose="02010600040101010101" pitchFamily="2" charset="-122"/>
                <a:ea typeface="华文楷体" panose="02010600040101010101" pitchFamily="2" charset="-122"/>
              </a:rPr>
              <a:t>》</a:t>
            </a:r>
          </a:p>
          <a:p>
            <a:pPr marL="474121" indent="-474121" algn="just" eaLnBrk="1" hangingPunct="1">
              <a:lnSpc>
                <a:spcPct val="100000"/>
              </a:lnSpc>
              <a:buFont typeface="Arial" panose="020B0604020202020204" pitchFamily="34" charset="0"/>
              <a:buChar char="•"/>
            </a:pPr>
            <a:r>
              <a:rPr lang="zh-CN" altLang="en-US" sz="2800" b="1" dirty="0">
                <a:latin typeface="华文楷体" panose="02010600040101010101" pitchFamily="2" charset="-122"/>
                <a:ea typeface="华文楷体" panose="02010600040101010101" pitchFamily="2" charset="-122"/>
              </a:rPr>
              <a:t>主要讨论了以</a:t>
            </a:r>
            <a:r>
              <a:rPr lang="en-US" altLang="zh-CN" sz="2800" b="1" dirty="0">
                <a:latin typeface="华文楷体" panose="02010600040101010101" pitchFamily="2" charset="-122"/>
                <a:ea typeface="华文楷体" panose="02010600040101010101" pitchFamily="2" charset="-122"/>
              </a:rPr>
              <a:t>PDCA</a:t>
            </a:r>
            <a:r>
              <a:rPr lang="zh-CN" altLang="en-US" sz="2800" b="1" dirty="0">
                <a:latin typeface="华文楷体" panose="02010600040101010101" pitchFamily="2" charset="-122"/>
                <a:ea typeface="华文楷体" panose="02010600040101010101" pitchFamily="2" charset="-122"/>
              </a:rPr>
              <a:t>过程方法建设</a:t>
            </a:r>
            <a:r>
              <a:rPr lang="en-US" altLang="zh-CN" sz="2800" b="1" dirty="0">
                <a:latin typeface="华文楷体" panose="02010600040101010101" pitchFamily="2" charset="-122"/>
                <a:ea typeface="华文楷体" panose="02010600040101010101" pitchFamily="2" charset="-122"/>
              </a:rPr>
              <a:t>ISMS</a:t>
            </a:r>
            <a:r>
              <a:rPr lang="zh-CN" altLang="en-US" sz="2800" b="1" dirty="0">
                <a:latin typeface="华文楷体" panose="02010600040101010101" pitchFamily="2" charset="-122"/>
                <a:ea typeface="华文楷体" panose="02010600040101010101" pitchFamily="2" charset="-122"/>
              </a:rPr>
              <a:t>以及</a:t>
            </a:r>
            <a:r>
              <a:rPr lang="en-US" altLang="zh-CN" sz="2800" b="1" dirty="0">
                <a:latin typeface="华文楷体" panose="02010600040101010101" pitchFamily="2" charset="-122"/>
                <a:ea typeface="华文楷体" panose="02010600040101010101" pitchFamily="2" charset="-122"/>
              </a:rPr>
              <a:t>ISMS</a:t>
            </a:r>
            <a:r>
              <a:rPr lang="zh-CN" altLang="en-US" sz="2800" b="1" dirty="0">
                <a:latin typeface="华文楷体" panose="02010600040101010101" pitchFamily="2" charset="-122"/>
                <a:ea typeface="华文楷体" panose="02010600040101010101" pitchFamily="2" charset="-122"/>
              </a:rPr>
              <a:t>评估的内容。</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Font typeface="Arial" panose="020B0604020202020204" pitchFamily="34" charset="0"/>
              <a:buChar char="•"/>
            </a:pPr>
            <a:r>
              <a:rPr lang="zh-CN" altLang="en-US" sz="2800" b="1" dirty="0">
                <a:latin typeface="华文楷体" panose="02010600040101010101" pitchFamily="2" charset="-122"/>
                <a:ea typeface="华文楷体" panose="02010600040101010101" pitchFamily="2" charset="-122"/>
              </a:rPr>
              <a:t>该标准详细的说明了建立、实施、监视和维护</a:t>
            </a:r>
            <a:r>
              <a:rPr lang="en-US" altLang="zh-CN" sz="2800" b="1" dirty="0">
                <a:latin typeface="华文楷体" panose="02010600040101010101" pitchFamily="2" charset="-122"/>
                <a:ea typeface="华文楷体" panose="02010600040101010101" pitchFamily="2" charset="-122"/>
              </a:rPr>
              <a:t>ISMS</a:t>
            </a:r>
            <a:r>
              <a:rPr lang="zh-CN" altLang="en-US" sz="2800" b="1" dirty="0">
                <a:latin typeface="华文楷体" panose="02010600040101010101" pitchFamily="2" charset="-122"/>
                <a:ea typeface="华文楷体" panose="02010600040101010101" pitchFamily="2" charset="-122"/>
              </a:rPr>
              <a:t>的具体任务和要求，指出实施机构应该遵循的风险评估标准。</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Font typeface="Wingdings" panose="05000000000000000000" pitchFamily="2" charset="2"/>
              <a:buChar char="Ø"/>
            </a:pPr>
            <a:r>
              <a:rPr lang="en-US" altLang="zh-CN" sz="2800" b="1" dirty="0">
                <a:solidFill>
                  <a:srgbClr val="0000CC"/>
                </a:solidFill>
                <a:latin typeface="华文楷体" panose="02010600040101010101" pitchFamily="2" charset="-122"/>
                <a:ea typeface="华文楷体" panose="02010600040101010101" pitchFamily="2" charset="-122"/>
              </a:rPr>
              <a:t>ISO/IEC 27002: 2005</a:t>
            </a:r>
            <a:r>
              <a:rPr lang="zh-CN" altLang="en-US" sz="2800" b="1" dirty="0">
                <a:solidFill>
                  <a:srgbClr val="0000CC"/>
                </a:solidFill>
                <a:latin typeface="华文楷体" panose="02010600040101010101" pitchFamily="2" charset="-122"/>
                <a:ea typeface="华文楷体" panose="02010600040101010101" pitchFamily="2" charset="-122"/>
              </a:rPr>
              <a:t> </a:t>
            </a:r>
            <a:r>
              <a:rPr lang="en-US" altLang="zh-CN" sz="2800" b="1" dirty="0">
                <a:solidFill>
                  <a:srgbClr val="0000CC"/>
                </a:solidFill>
                <a:latin typeface="华文楷体" panose="02010600040101010101" pitchFamily="2" charset="-122"/>
                <a:ea typeface="华文楷体" panose="02010600040101010101" pitchFamily="2" charset="-122"/>
              </a:rPr>
              <a:t>《</a:t>
            </a:r>
            <a:r>
              <a:rPr lang="zh-CN" altLang="en-US" sz="2800" b="1" dirty="0">
                <a:solidFill>
                  <a:srgbClr val="0000CC"/>
                </a:solidFill>
                <a:latin typeface="华文楷体" panose="02010600040101010101" pitchFamily="2" charset="-122"/>
                <a:ea typeface="华文楷体" panose="02010600040101010101" pitchFamily="2" charset="-122"/>
              </a:rPr>
              <a:t>信息技术</a:t>
            </a:r>
            <a:r>
              <a:rPr lang="en-US" altLang="zh-CN" sz="2800" b="1" dirty="0">
                <a:solidFill>
                  <a:srgbClr val="0000CC"/>
                </a:solidFill>
                <a:latin typeface="华文楷体" panose="02010600040101010101" pitchFamily="2" charset="-122"/>
                <a:ea typeface="华文楷体" panose="02010600040101010101" pitchFamily="2" charset="-122"/>
              </a:rPr>
              <a:t>-</a:t>
            </a:r>
            <a:r>
              <a:rPr lang="zh-CN" altLang="en-US" sz="2800" b="1" dirty="0">
                <a:solidFill>
                  <a:srgbClr val="0000CC"/>
                </a:solidFill>
                <a:latin typeface="华文楷体" panose="02010600040101010101" pitchFamily="2" charset="-122"/>
                <a:ea typeface="华文楷体" panose="02010600040101010101" pitchFamily="2" charset="-122"/>
              </a:rPr>
              <a:t>安全技术</a:t>
            </a:r>
            <a:r>
              <a:rPr lang="en-US" altLang="zh-CN" sz="2800" b="1" dirty="0">
                <a:solidFill>
                  <a:srgbClr val="0000CC"/>
                </a:solidFill>
                <a:latin typeface="华文楷体" panose="02010600040101010101" pitchFamily="2" charset="-122"/>
                <a:ea typeface="华文楷体" panose="02010600040101010101" pitchFamily="2" charset="-122"/>
              </a:rPr>
              <a:t>-</a:t>
            </a:r>
            <a:r>
              <a:rPr lang="zh-CN" altLang="en-US" sz="2800" b="1" dirty="0">
                <a:solidFill>
                  <a:srgbClr val="0000CC"/>
                </a:solidFill>
                <a:latin typeface="华文楷体" panose="02010600040101010101" pitchFamily="2" charset="-122"/>
                <a:ea typeface="华文楷体" panose="02010600040101010101" pitchFamily="2" charset="-122"/>
              </a:rPr>
              <a:t>信息安全控制实用规则</a:t>
            </a:r>
            <a:r>
              <a:rPr lang="en-US" altLang="zh-CN" sz="2800" b="1" dirty="0">
                <a:solidFill>
                  <a:srgbClr val="0000CC"/>
                </a:solidFill>
                <a:latin typeface="华文楷体" panose="02010600040101010101" pitchFamily="2" charset="-122"/>
                <a:ea typeface="华文楷体" panose="02010600040101010101" pitchFamily="2" charset="-122"/>
              </a:rPr>
              <a:t>》</a:t>
            </a:r>
          </a:p>
          <a:p>
            <a:pPr marL="474121" indent="-474121" algn="just" eaLnBrk="1" hangingPunct="1">
              <a:lnSpc>
                <a:spcPct val="100000"/>
              </a:lnSpc>
              <a:buFont typeface="Arial" panose="020B0604020202020204" pitchFamily="34" charset="0"/>
              <a:buChar char="•"/>
            </a:pPr>
            <a:r>
              <a:rPr lang="zh-CN" altLang="en-US" sz="2800" b="1" dirty="0">
                <a:latin typeface="华文楷体" panose="02010600040101010101" pitchFamily="2" charset="-122"/>
                <a:ea typeface="华文楷体" panose="02010600040101010101" pitchFamily="2" charset="-122"/>
              </a:rPr>
              <a:t>标准包含有</a:t>
            </a:r>
            <a:r>
              <a:rPr lang="en-US" altLang="zh-CN" sz="2800" b="1" dirty="0">
                <a:latin typeface="华文楷体" panose="02010600040101010101" pitchFamily="2" charset="-122"/>
                <a:ea typeface="华文楷体" panose="02010600040101010101" pitchFamily="2" charset="-122"/>
              </a:rPr>
              <a:t>11</a:t>
            </a:r>
            <a:r>
              <a:rPr lang="zh-CN" altLang="en-US" sz="2800" b="1" dirty="0">
                <a:latin typeface="华文楷体" panose="02010600040101010101" pitchFamily="2" charset="-122"/>
                <a:ea typeface="华文楷体" panose="02010600040101010101" pitchFamily="2" charset="-122"/>
              </a:rPr>
              <a:t>项管理内容，</a:t>
            </a:r>
            <a:r>
              <a:rPr lang="en-US" altLang="zh-CN" sz="2800" b="1" dirty="0">
                <a:latin typeface="华文楷体" panose="02010600040101010101" pitchFamily="2" charset="-122"/>
                <a:ea typeface="华文楷体" panose="02010600040101010101" pitchFamily="2" charset="-122"/>
              </a:rPr>
              <a:t>133</a:t>
            </a:r>
            <a:r>
              <a:rPr lang="zh-CN" altLang="en-US" sz="2800" b="1" dirty="0">
                <a:latin typeface="华文楷体" panose="02010600040101010101" pitchFamily="2" charset="-122"/>
                <a:ea typeface="华文楷体" panose="02010600040101010101" pitchFamily="2" charset="-122"/>
              </a:rPr>
              <a:t>条安全控制措施。</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Font typeface="Arial" panose="020B0604020202020204" pitchFamily="34" charset="0"/>
              <a:buChar char="•"/>
            </a:pPr>
            <a:r>
              <a:rPr lang="zh-CN" altLang="en-US" sz="2800" b="1" dirty="0">
                <a:latin typeface="华文楷体" panose="02010600040101010101" pitchFamily="2" charset="-122"/>
                <a:ea typeface="华文楷体" panose="02010600040101010101" pitchFamily="2" charset="-122"/>
              </a:rPr>
              <a:t>作为组织基于</a:t>
            </a:r>
            <a:r>
              <a:rPr lang="en-US" altLang="zh-CN" sz="2800" b="1" dirty="0">
                <a:latin typeface="华文楷体" panose="02010600040101010101" pitchFamily="2" charset="-122"/>
                <a:ea typeface="华文楷体" panose="02010600040101010101" pitchFamily="2" charset="-122"/>
              </a:rPr>
              <a:t>ISO/IEC 27001</a:t>
            </a:r>
            <a:r>
              <a:rPr lang="zh-CN" altLang="en-US" sz="2800" b="1" dirty="0">
                <a:latin typeface="华文楷体" panose="02010600040101010101" pitchFamily="2" charset="-122"/>
                <a:ea typeface="华文楷体" panose="02010600040101010101" pitchFamily="2" charset="-122"/>
              </a:rPr>
              <a:t>实施</a:t>
            </a:r>
            <a:r>
              <a:rPr lang="en-US" altLang="zh-CN" sz="2800" b="1" dirty="0">
                <a:latin typeface="华文楷体" panose="02010600040101010101" pitchFamily="2" charset="-122"/>
                <a:ea typeface="华文楷体" panose="02010600040101010101" pitchFamily="2" charset="-122"/>
              </a:rPr>
              <a:t>ISMS</a:t>
            </a:r>
            <a:r>
              <a:rPr lang="zh-CN" altLang="en-US" sz="2800" b="1" dirty="0">
                <a:latin typeface="华文楷体" panose="02010600040101010101" pitchFamily="2" charset="-122"/>
                <a:ea typeface="华文楷体" panose="02010600040101010101" pitchFamily="2" charset="-122"/>
              </a:rPr>
              <a:t>的过程中选择控制措施时的参考，或作为组织实施通用信息安全控制措施时的指南文件，或开发组织自身的信息安全管理指南。</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2813147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up)">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up)">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up)">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up)">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up)">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wipe(up)">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wipe(up)">
                                      <p:cBhvr>
                                        <p:cTn id="37"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10.1.4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信息安全管理标准</a:t>
            </a:r>
          </a:p>
        </p:txBody>
      </p:sp>
      <p:graphicFrame>
        <p:nvGraphicFramePr>
          <p:cNvPr id="5" name="Object 1">
            <a:extLst>
              <a:ext uri="{FF2B5EF4-FFF2-40B4-BE49-F238E27FC236}">
                <a16:creationId xmlns:a16="http://schemas.microsoft.com/office/drawing/2014/main" id="{4BE17CE7-3F3C-67EB-8229-95FCE3EA2F6A}"/>
              </a:ext>
            </a:extLst>
          </p:cNvPr>
          <p:cNvGraphicFramePr>
            <a:graphicFrameLocks noChangeAspect="1"/>
          </p:cNvGraphicFramePr>
          <p:nvPr>
            <p:extLst>
              <p:ext uri="{D42A27DB-BD31-4B8C-83A1-F6EECF244321}">
                <p14:modId xmlns:p14="http://schemas.microsoft.com/office/powerpoint/2010/main" val="3879011879"/>
              </p:ext>
            </p:extLst>
          </p:nvPr>
        </p:nvGraphicFramePr>
        <p:xfrm>
          <a:off x="5899806" y="964874"/>
          <a:ext cx="5647267" cy="4572000"/>
        </p:xfrm>
        <a:graphic>
          <a:graphicData uri="http://schemas.openxmlformats.org/presentationml/2006/ole">
            <mc:AlternateContent xmlns:mc="http://schemas.openxmlformats.org/markup-compatibility/2006">
              <mc:Choice xmlns:v="urn:schemas-microsoft-com:vml" Requires="v">
                <p:oleObj r:id="rId2" imgW="4996815" imgH="4074160" progId="Visio.Drawing.11">
                  <p:embed/>
                </p:oleObj>
              </mc:Choice>
              <mc:Fallback>
                <p:oleObj r:id="rId2" imgW="4996815" imgH="4074160" progId="Visio.Drawing.11">
                  <p:embed/>
                  <p:pic>
                    <p:nvPicPr>
                      <p:cNvPr id="36869" name="Object 1"/>
                      <p:cNvPicPr/>
                      <p:nvPr/>
                    </p:nvPicPr>
                    <p:blipFill>
                      <a:blip r:embed="rId3"/>
                      <a:stretch>
                        <a:fillRect/>
                      </a:stretch>
                    </p:blipFill>
                    <p:spPr>
                      <a:xfrm>
                        <a:off x="5899806" y="964874"/>
                        <a:ext cx="5647267" cy="4572000"/>
                      </a:xfrm>
                      <a:prstGeom prst="rect">
                        <a:avLst/>
                      </a:prstGeom>
                      <a:noFill/>
                      <a:ln w="38100">
                        <a:noFill/>
                        <a:miter/>
                      </a:ln>
                    </p:spPr>
                  </p:pic>
                </p:oleObj>
              </mc:Fallback>
            </mc:AlternateContent>
          </a:graphicData>
        </a:graphic>
      </p:graphicFrame>
      <p:sp>
        <p:nvSpPr>
          <p:cNvPr id="6" name="标题 1">
            <a:extLst>
              <a:ext uri="{FF2B5EF4-FFF2-40B4-BE49-F238E27FC236}">
                <a16:creationId xmlns:a16="http://schemas.microsoft.com/office/drawing/2014/main" id="{3C79573B-2623-D61B-69CE-19FC521B4470}"/>
              </a:ext>
            </a:extLst>
          </p:cNvPr>
          <p:cNvSpPr txBox="1"/>
          <p:nvPr/>
        </p:nvSpPr>
        <p:spPr bwMode="auto">
          <a:xfrm>
            <a:off x="6096000" y="5745070"/>
            <a:ext cx="5483846" cy="381000"/>
          </a:xfrm>
          <a:prstGeom prst="rect">
            <a:avLst/>
          </a:prstGeom>
          <a:noFill/>
          <a:ln w="9525">
            <a:noFill/>
            <a:miter lim="800000"/>
          </a:ln>
        </p:spPr>
        <p:txBody>
          <a:bodyPr anchor="ctr"/>
          <a:lstStyle/>
          <a:p>
            <a:pPr algn="ctr" defTabSz="1219170">
              <a:defRPr/>
            </a:pPr>
            <a:r>
              <a:rPr lang="en-US" altLang="zh-CN" sz="2800" b="1" dirty="0">
                <a:latin typeface="华文楷体" panose="02010600040101010101" pitchFamily="2" charset="-122"/>
                <a:ea typeface="华文楷体" panose="02010600040101010101" pitchFamily="2" charset="-122"/>
                <a:cs typeface="+mj-cs"/>
              </a:rPr>
              <a:t>ISO/IEC 27002: 2005</a:t>
            </a:r>
            <a:r>
              <a:rPr lang="zh-CN" altLang="en-US" sz="2800" b="1" dirty="0">
                <a:latin typeface="华文楷体" panose="02010600040101010101" pitchFamily="2" charset="-122"/>
                <a:ea typeface="华文楷体" panose="02010600040101010101" pitchFamily="2" charset="-122"/>
                <a:cs typeface="+mj-cs"/>
              </a:rPr>
              <a:t>安全管理体系</a:t>
            </a:r>
            <a:endParaRPr lang="en-US" altLang="zh-CN" sz="2800" b="1" dirty="0">
              <a:latin typeface="华文楷体" panose="02010600040101010101" pitchFamily="2" charset="-122"/>
              <a:ea typeface="华文楷体" panose="02010600040101010101" pitchFamily="2" charset="-122"/>
              <a:cs typeface="+mj-cs"/>
            </a:endParaRPr>
          </a:p>
        </p:txBody>
      </p:sp>
      <p:sp>
        <p:nvSpPr>
          <p:cNvPr id="8" name="标题 1">
            <a:extLst>
              <a:ext uri="{FF2B5EF4-FFF2-40B4-BE49-F238E27FC236}">
                <a16:creationId xmlns:a16="http://schemas.microsoft.com/office/drawing/2014/main" id="{36B2CD3E-66D0-CA37-2918-84176D73FC3C}"/>
              </a:ext>
            </a:extLst>
          </p:cNvPr>
          <p:cNvSpPr txBox="1"/>
          <p:nvPr/>
        </p:nvSpPr>
        <p:spPr bwMode="auto">
          <a:xfrm>
            <a:off x="285708" y="1418342"/>
            <a:ext cx="4095751" cy="571500"/>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ISO/IEC 27002: 2005</a:t>
            </a:r>
          </a:p>
        </p:txBody>
      </p:sp>
    </p:spTree>
    <p:extLst>
      <p:ext uri="{BB962C8B-B14F-4D97-AF65-F5344CB8AC3E}">
        <p14:creationId xmlns:p14="http://schemas.microsoft.com/office/powerpoint/2010/main" val="5623775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10.1.4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信息安全管理标准</a:t>
            </a:r>
          </a:p>
        </p:txBody>
      </p:sp>
      <p:graphicFrame>
        <p:nvGraphicFramePr>
          <p:cNvPr id="4" name="Object 3">
            <a:extLst>
              <a:ext uri="{FF2B5EF4-FFF2-40B4-BE49-F238E27FC236}">
                <a16:creationId xmlns:a16="http://schemas.microsoft.com/office/drawing/2014/main" id="{245CBDBC-F093-6979-F01E-5E6347EBE933}"/>
              </a:ext>
            </a:extLst>
          </p:cNvPr>
          <p:cNvGraphicFramePr>
            <a:graphicFrameLocks noChangeAspect="1"/>
          </p:cNvGraphicFramePr>
          <p:nvPr>
            <p:extLst>
              <p:ext uri="{D42A27DB-BD31-4B8C-83A1-F6EECF244321}">
                <p14:modId xmlns:p14="http://schemas.microsoft.com/office/powerpoint/2010/main" val="608781095"/>
              </p:ext>
            </p:extLst>
          </p:nvPr>
        </p:nvGraphicFramePr>
        <p:xfrm>
          <a:off x="6000751" y="1047751"/>
          <a:ext cx="5715000" cy="4682067"/>
        </p:xfrm>
        <a:graphic>
          <a:graphicData uri="http://schemas.openxmlformats.org/presentationml/2006/ole">
            <mc:AlternateContent xmlns:mc="http://schemas.openxmlformats.org/markup-compatibility/2006">
              <mc:Choice xmlns:v="urn:schemas-microsoft-com:vml" Requires="v">
                <p:oleObj r:id="rId2" imgW="7061835" imgH="5763895" progId="Visio.Drawing.11">
                  <p:embed/>
                </p:oleObj>
              </mc:Choice>
              <mc:Fallback>
                <p:oleObj r:id="rId2" imgW="7061835" imgH="5763895" progId="Visio.Drawing.11">
                  <p:embed/>
                  <p:pic>
                    <p:nvPicPr>
                      <p:cNvPr id="149507" name="Object 3"/>
                      <p:cNvPicPr/>
                      <p:nvPr/>
                    </p:nvPicPr>
                    <p:blipFill>
                      <a:blip r:embed="rId3"/>
                      <a:stretch>
                        <a:fillRect/>
                      </a:stretch>
                    </p:blipFill>
                    <p:spPr>
                      <a:xfrm>
                        <a:off x="6000751" y="1047751"/>
                        <a:ext cx="5715000" cy="4682067"/>
                      </a:xfrm>
                      <a:prstGeom prst="rect">
                        <a:avLst/>
                      </a:prstGeom>
                      <a:noFill/>
                      <a:ln w="38100">
                        <a:noFill/>
                        <a:miter/>
                      </a:ln>
                    </p:spPr>
                  </p:pic>
                </p:oleObj>
              </mc:Fallback>
            </mc:AlternateContent>
          </a:graphicData>
        </a:graphic>
      </p:graphicFrame>
      <p:sp>
        <p:nvSpPr>
          <p:cNvPr id="7" name="标题 1">
            <a:extLst>
              <a:ext uri="{FF2B5EF4-FFF2-40B4-BE49-F238E27FC236}">
                <a16:creationId xmlns:a16="http://schemas.microsoft.com/office/drawing/2014/main" id="{E93EE48D-5487-FC1A-359E-487F844F3FFD}"/>
              </a:ext>
            </a:extLst>
          </p:cNvPr>
          <p:cNvSpPr txBox="1"/>
          <p:nvPr/>
        </p:nvSpPr>
        <p:spPr bwMode="auto">
          <a:xfrm>
            <a:off x="8001001" y="5715000"/>
            <a:ext cx="2264789" cy="381000"/>
          </a:xfrm>
          <a:prstGeom prst="rect">
            <a:avLst/>
          </a:prstGeom>
          <a:noFill/>
          <a:ln w="9525">
            <a:noFill/>
            <a:miter lim="800000"/>
          </a:ln>
        </p:spPr>
        <p:txBody>
          <a:bodyPr anchor="ctr"/>
          <a:lstStyle/>
          <a:p>
            <a:pPr algn="ctr" defTabSz="1219170">
              <a:defRPr/>
            </a:pPr>
            <a:r>
              <a:rPr lang="en-US" altLang="zh-CN" sz="2800" b="1" dirty="0">
                <a:latin typeface="华文楷体" panose="02010600040101010101" pitchFamily="2" charset="-122"/>
                <a:ea typeface="华文楷体" panose="02010600040101010101" pitchFamily="2" charset="-122"/>
                <a:cs typeface="+mj-cs"/>
              </a:rPr>
              <a:t>COBIT</a:t>
            </a:r>
            <a:r>
              <a:rPr lang="zh-CN" altLang="en-US" sz="2800" b="1" dirty="0">
                <a:latin typeface="华文楷体" panose="02010600040101010101" pitchFamily="2" charset="-122"/>
                <a:ea typeface="华文楷体" panose="02010600040101010101" pitchFamily="2" charset="-122"/>
                <a:cs typeface="+mj-cs"/>
              </a:rPr>
              <a:t>框架</a:t>
            </a:r>
            <a:endParaRPr lang="en-US" altLang="zh-CN" sz="2800" b="1" dirty="0">
              <a:latin typeface="华文楷体" panose="02010600040101010101" pitchFamily="2" charset="-122"/>
              <a:ea typeface="华文楷体" panose="02010600040101010101" pitchFamily="2" charset="-122"/>
              <a:cs typeface="+mj-cs"/>
            </a:endParaRPr>
          </a:p>
        </p:txBody>
      </p:sp>
      <p:sp>
        <p:nvSpPr>
          <p:cNvPr id="9" name="标题 1">
            <a:extLst>
              <a:ext uri="{FF2B5EF4-FFF2-40B4-BE49-F238E27FC236}">
                <a16:creationId xmlns:a16="http://schemas.microsoft.com/office/drawing/2014/main" id="{C6D1C864-267A-8CA3-9F9A-D5529E113ED6}"/>
              </a:ext>
            </a:extLst>
          </p:cNvPr>
          <p:cNvSpPr txBox="1"/>
          <p:nvPr/>
        </p:nvSpPr>
        <p:spPr bwMode="auto">
          <a:xfrm>
            <a:off x="292820" y="1522801"/>
            <a:ext cx="1428751" cy="571500"/>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COBIT</a:t>
            </a:r>
          </a:p>
        </p:txBody>
      </p:sp>
      <p:sp>
        <p:nvSpPr>
          <p:cNvPr id="10" name="矩形 9">
            <a:extLst>
              <a:ext uri="{FF2B5EF4-FFF2-40B4-BE49-F238E27FC236}">
                <a16:creationId xmlns:a16="http://schemas.microsoft.com/office/drawing/2014/main" id="{4A2C1248-C9A1-254F-D6E6-C46DD55395D7}"/>
              </a:ext>
            </a:extLst>
          </p:cNvPr>
          <p:cNvSpPr/>
          <p:nvPr/>
        </p:nvSpPr>
        <p:spPr>
          <a:xfrm>
            <a:off x="103302" y="1962067"/>
            <a:ext cx="5524500" cy="3970318"/>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lnSpc>
                <a:spcPct val="100000"/>
              </a:lnSpc>
            </a:pPr>
            <a:r>
              <a:rPr lang="en-US" altLang="zh-CN" sz="2800" b="1" dirty="0">
                <a:latin typeface="华文楷体" panose="02010600040101010101" pitchFamily="2" charset="-122"/>
                <a:ea typeface="华文楷体" panose="02010600040101010101" pitchFamily="2" charset="-122"/>
              </a:rPr>
              <a:t>COBIT</a:t>
            </a:r>
            <a:r>
              <a:rPr lang="zh-CN" altLang="en-US" sz="2800" b="1" dirty="0">
                <a:latin typeface="华文楷体" panose="02010600040101010101" pitchFamily="2" charset="-122"/>
                <a:ea typeface="华文楷体" panose="02010600040101010101" pitchFamily="2" charset="-122"/>
              </a:rPr>
              <a:t>是目前国际上通用的安全与信息技术管理和控制标准</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它在业务风险、控制需要和技术问题之间架起了一座桥梁，可以辅助管理层进行</a:t>
            </a:r>
            <a:r>
              <a:rPr lang="en-US" altLang="zh-CN" sz="2800" b="1" dirty="0">
                <a:latin typeface="华文楷体" panose="02010600040101010101" pitchFamily="2" charset="-122"/>
                <a:ea typeface="华文楷体" panose="02010600040101010101" pitchFamily="2" charset="-122"/>
              </a:rPr>
              <a:t>IT</a:t>
            </a:r>
            <a:r>
              <a:rPr lang="zh-CN" altLang="en-US" sz="2800" b="1" dirty="0">
                <a:latin typeface="华文楷体" panose="02010600040101010101" pitchFamily="2" charset="-122"/>
                <a:ea typeface="华文楷体" panose="02010600040101010101" pitchFamily="2" charset="-122"/>
              </a:rPr>
              <a:t>治理，指导组织有效利用信息资源，有效地管理与信息相关的风险。</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Font typeface="Wingdings" panose="05000000000000000000" pitchFamily="2" charset="2"/>
              <a:buChar char="Ø"/>
            </a:pPr>
            <a:r>
              <a:rPr lang="en-US" altLang="zh-CN" sz="2800" b="1" dirty="0">
                <a:latin typeface="华文楷体" panose="02010600040101010101" pitchFamily="2" charset="-122"/>
                <a:ea typeface="华文楷体" panose="02010600040101010101" pitchFamily="2" charset="-122"/>
              </a:rPr>
              <a:t>COBIT</a:t>
            </a:r>
            <a:r>
              <a:rPr lang="zh-CN" altLang="en-US" sz="2800" b="1" dirty="0">
                <a:latin typeface="华文楷体" panose="02010600040101010101" pitchFamily="2" charset="-122"/>
                <a:ea typeface="华文楷体" panose="02010600040101010101" pitchFamily="2" charset="-122"/>
              </a:rPr>
              <a:t>共分为</a:t>
            </a:r>
            <a:r>
              <a:rPr lang="en-US" altLang="zh-CN" sz="2800" b="1" dirty="0">
                <a:latin typeface="华文楷体" panose="02010600040101010101" pitchFamily="2" charset="-122"/>
                <a:ea typeface="华文楷体" panose="02010600040101010101" pitchFamily="2" charset="-122"/>
              </a:rPr>
              <a:t>4</a:t>
            </a:r>
            <a:r>
              <a:rPr lang="zh-CN" altLang="en-US" sz="2800" b="1" dirty="0">
                <a:latin typeface="华文楷体" panose="02010600040101010101" pitchFamily="2" charset="-122"/>
                <a:ea typeface="华文楷体" panose="02010600040101010101" pitchFamily="2" charset="-122"/>
              </a:rPr>
              <a:t>个域，</a:t>
            </a:r>
            <a:r>
              <a:rPr lang="en-US" altLang="zh-CN" sz="2800" b="1" dirty="0">
                <a:latin typeface="华文楷体" panose="02010600040101010101" pitchFamily="2" charset="-122"/>
                <a:ea typeface="华文楷体" panose="02010600040101010101" pitchFamily="2" charset="-122"/>
              </a:rPr>
              <a:t>34</a:t>
            </a:r>
            <a:r>
              <a:rPr lang="zh-CN" altLang="en-US" sz="2800" b="1" dirty="0">
                <a:latin typeface="华文楷体" panose="02010600040101010101" pitchFamily="2" charset="-122"/>
                <a:ea typeface="华文楷体" panose="02010600040101010101" pitchFamily="2" charset="-122"/>
              </a:rPr>
              <a:t>个高级控制目标和</a:t>
            </a:r>
            <a:r>
              <a:rPr lang="en-US" altLang="zh-CN" sz="2800" b="1" dirty="0">
                <a:latin typeface="华文楷体" panose="02010600040101010101" pitchFamily="2" charset="-122"/>
                <a:ea typeface="华文楷体" panose="02010600040101010101" pitchFamily="2" charset="-122"/>
              </a:rPr>
              <a:t>318</a:t>
            </a:r>
            <a:r>
              <a:rPr lang="zh-CN" altLang="en-US" sz="2800" b="1" dirty="0">
                <a:latin typeface="华文楷体" panose="02010600040101010101" pitchFamily="2" charset="-122"/>
                <a:ea typeface="华文楷体" panose="02010600040101010101" pitchFamily="2" charset="-122"/>
              </a:rPr>
              <a:t>个详细控制目标。</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408796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wipe(up)">
                                      <p:cBhvr>
                                        <p:cTn id="15" dur="500"/>
                                        <p:tgtEl>
                                          <p:spTgt spid="10">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10">
                                            <p:txEl>
                                              <p:pRg st="1" end="1"/>
                                            </p:txEl>
                                          </p:spTgt>
                                        </p:tgtEl>
                                        <p:attrNameLst>
                                          <p:attrName>style.visibility</p:attrName>
                                        </p:attrNameLst>
                                      </p:cBhvr>
                                      <p:to>
                                        <p:strVal val="visible"/>
                                      </p:to>
                                    </p:set>
                                    <p:animEffect transition="in" filter="wipe(up)">
                                      <p:cBhvr>
                                        <p:cTn id="20" dur="500"/>
                                        <p:tgtEl>
                                          <p:spTgt spid="10">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10">
                                            <p:txEl>
                                              <p:pRg st="2" end="2"/>
                                            </p:txEl>
                                          </p:spTgt>
                                        </p:tgtEl>
                                        <p:attrNameLst>
                                          <p:attrName>style.visibility</p:attrName>
                                        </p:attrNameLst>
                                      </p:cBhvr>
                                      <p:to>
                                        <p:strVal val="visible"/>
                                      </p:to>
                                    </p:set>
                                    <p:animEffect transition="in" filter="wipe(up)">
                                      <p:cBhvr>
                                        <p:cTn id="25"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10.1.4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信息安全管理标准</a:t>
            </a:r>
          </a:p>
        </p:txBody>
      </p:sp>
      <p:sp>
        <p:nvSpPr>
          <p:cNvPr id="9" name="标题 1">
            <a:extLst>
              <a:ext uri="{FF2B5EF4-FFF2-40B4-BE49-F238E27FC236}">
                <a16:creationId xmlns:a16="http://schemas.microsoft.com/office/drawing/2014/main" id="{C6D1C864-267A-8CA3-9F9A-D5529E113ED6}"/>
              </a:ext>
            </a:extLst>
          </p:cNvPr>
          <p:cNvSpPr txBox="1"/>
          <p:nvPr/>
        </p:nvSpPr>
        <p:spPr bwMode="auto">
          <a:xfrm>
            <a:off x="292820" y="1522801"/>
            <a:ext cx="2789745" cy="571500"/>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ISO/IEC13335</a:t>
            </a:r>
          </a:p>
        </p:txBody>
      </p:sp>
      <p:sp>
        <p:nvSpPr>
          <p:cNvPr id="8" name="矩形 7">
            <a:extLst>
              <a:ext uri="{FF2B5EF4-FFF2-40B4-BE49-F238E27FC236}">
                <a16:creationId xmlns:a16="http://schemas.microsoft.com/office/drawing/2014/main" id="{D0178EBE-FA3D-EE93-36B5-4CF9E701F397}"/>
              </a:ext>
            </a:extLst>
          </p:cNvPr>
          <p:cNvSpPr/>
          <p:nvPr/>
        </p:nvSpPr>
        <p:spPr>
          <a:xfrm>
            <a:off x="292820" y="2094301"/>
            <a:ext cx="11620500" cy="3539430"/>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lnSpc>
                <a:spcPct val="100000"/>
              </a:lnSpc>
            </a:pPr>
            <a:r>
              <a:rPr lang="en-US" altLang="zh-CN" sz="2800" b="1" dirty="0">
                <a:latin typeface="华文楷体" panose="02010600040101010101" pitchFamily="2" charset="-122"/>
                <a:ea typeface="华文楷体" panose="02010600040101010101" pitchFamily="2" charset="-122"/>
              </a:rPr>
              <a:t>ISO/IEC13335</a:t>
            </a:r>
            <a:r>
              <a:rPr lang="zh-CN" altLang="en-US" sz="2800" b="1" dirty="0">
                <a:latin typeface="华文楷体" panose="02010600040101010101" pitchFamily="2" charset="-122"/>
                <a:ea typeface="华文楷体" panose="02010600040101010101" pitchFamily="2" charset="-122"/>
              </a:rPr>
              <a:t>是国际标准</a:t>
            </a:r>
            <a:r>
              <a:rPr lang="en-US" altLang="zh-CN" sz="2800" b="1" dirty="0">
                <a:latin typeface="华文楷体" panose="02010600040101010101" pitchFamily="2" charset="-122"/>
                <a:ea typeface="华文楷体" panose="02010600040101010101" pitchFamily="2" charset="-122"/>
              </a:rPr>
              <a:t>《IT</a:t>
            </a:r>
            <a:r>
              <a:rPr lang="zh-CN" altLang="en-US" sz="2800" b="1" dirty="0">
                <a:latin typeface="华文楷体" panose="02010600040101010101" pitchFamily="2" charset="-122"/>
                <a:ea typeface="华文楷体" panose="02010600040101010101" pitchFamily="2" charset="-122"/>
              </a:rPr>
              <a:t>安全管理指南</a:t>
            </a:r>
            <a:r>
              <a:rPr lang="en-US" altLang="zh-CN" sz="2800" b="1" dirty="0">
                <a:latin typeface="华文楷体" panose="02010600040101010101" pitchFamily="2" charset="-122"/>
                <a:ea typeface="华文楷体" panose="02010600040101010101" pitchFamily="2" charset="-122"/>
              </a:rPr>
              <a:t>》(Guidelines for the Management of IT Security, GMITS)</a:t>
            </a:r>
          </a:p>
          <a:p>
            <a:pPr marL="474121" indent="-474121" algn="just" eaLnBrk="1" hangingPunct="1">
              <a:lnSpc>
                <a:spcPct val="100000"/>
              </a:lnSpc>
              <a:buClrTx/>
              <a:buFont typeface="Wingdings" panose="05000000000000000000" pitchFamily="2" charset="2"/>
              <a:buChar char="Ø"/>
            </a:pPr>
            <a:r>
              <a:rPr lang="en-US" altLang="zh-CN" sz="2800" b="1" dirty="0">
                <a:solidFill>
                  <a:srgbClr val="FF0000"/>
                </a:solidFill>
                <a:latin typeface="华文楷体" panose="02010600040101010101" pitchFamily="2" charset="-122"/>
                <a:ea typeface="华文楷体" panose="02010600040101010101" pitchFamily="2" charset="-122"/>
              </a:rPr>
              <a:t>ISO/IEC13335-1:1996《IT</a:t>
            </a:r>
            <a:r>
              <a:rPr lang="zh-CN" altLang="en-US" sz="2800" b="1" dirty="0">
                <a:solidFill>
                  <a:srgbClr val="FF0000"/>
                </a:solidFill>
                <a:latin typeface="华文楷体" panose="02010600040101010101" pitchFamily="2" charset="-122"/>
                <a:ea typeface="华文楷体" panose="02010600040101010101" pitchFamily="2" charset="-122"/>
              </a:rPr>
              <a:t>安全的概念与模型</a:t>
            </a:r>
            <a:r>
              <a:rPr lang="en-US" altLang="zh-CN" sz="2800" b="1" dirty="0">
                <a:solidFill>
                  <a:srgbClr val="FF0000"/>
                </a:solidFill>
                <a:latin typeface="华文楷体" panose="02010600040101010101" pitchFamily="2" charset="-122"/>
                <a:ea typeface="华文楷体" panose="02010600040101010101" pitchFamily="2" charset="-122"/>
              </a:rPr>
              <a:t>》</a:t>
            </a:r>
            <a:r>
              <a:rPr lang="zh-CN" altLang="en-US" sz="2800" b="1" dirty="0">
                <a:solidFill>
                  <a:srgbClr val="FF0000"/>
                </a:solidFill>
                <a:latin typeface="华文楷体" panose="02010600040101010101" pitchFamily="2" charset="-122"/>
                <a:ea typeface="华文楷体" panose="02010600040101010101" pitchFamily="2" charset="-122"/>
              </a:rPr>
              <a:t>（被</a:t>
            </a:r>
            <a:r>
              <a:rPr lang="en-US" altLang="zh-CN" sz="2800" b="1" dirty="0">
                <a:solidFill>
                  <a:srgbClr val="FF0000"/>
                </a:solidFill>
                <a:latin typeface="华文楷体" panose="02010600040101010101" pitchFamily="2" charset="-122"/>
                <a:ea typeface="华文楷体" panose="02010600040101010101" pitchFamily="2" charset="-122"/>
              </a:rPr>
              <a:t>ISO/IEC 13335-1:2004《</a:t>
            </a:r>
            <a:r>
              <a:rPr lang="zh-CN" altLang="en-US" sz="2800" b="1" dirty="0">
                <a:solidFill>
                  <a:srgbClr val="FF0000"/>
                </a:solidFill>
                <a:latin typeface="华文楷体" panose="02010600040101010101" pitchFamily="2" charset="-122"/>
                <a:ea typeface="华文楷体" panose="02010600040101010101" pitchFamily="2" charset="-122"/>
              </a:rPr>
              <a:t>信息和通信技术安全管理的概念和模型</a:t>
            </a:r>
            <a:r>
              <a:rPr lang="en-US" altLang="zh-CN" sz="2800" b="1" dirty="0">
                <a:solidFill>
                  <a:srgbClr val="FF0000"/>
                </a:solidFill>
                <a:latin typeface="华文楷体" panose="02010600040101010101" pitchFamily="2" charset="-122"/>
                <a:ea typeface="华文楷体" panose="02010600040101010101" pitchFamily="2" charset="-122"/>
              </a:rPr>
              <a:t>》</a:t>
            </a:r>
            <a:r>
              <a:rPr lang="zh-CN" altLang="en-US" sz="2800" b="1" dirty="0">
                <a:solidFill>
                  <a:srgbClr val="FF0000"/>
                </a:solidFill>
                <a:latin typeface="华文楷体" panose="02010600040101010101" pitchFamily="2" charset="-122"/>
                <a:ea typeface="华文楷体" panose="02010600040101010101" pitchFamily="2" charset="-122"/>
              </a:rPr>
              <a:t>替代）</a:t>
            </a:r>
            <a:endParaRPr lang="en-US" altLang="zh-CN" sz="2800" b="1" dirty="0">
              <a:solidFill>
                <a:srgbClr val="FF0000"/>
              </a:solidFill>
              <a:latin typeface="华文楷体" panose="02010600040101010101" pitchFamily="2" charset="-122"/>
              <a:ea typeface="华文楷体" panose="02010600040101010101" pitchFamily="2" charset="-122"/>
            </a:endParaRPr>
          </a:p>
          <a:p>
            <a:pPr marL="474121" indent="-474121" algn="just" eaLnBrk="1" hangingPunct="1">
              <a:lnSpc>
                <a:spcPct val="100000"/>
              </a:lnSpc>
              <a:buClrTx/>
              <a:buFont typeface="Wingdings" panose="05000000000000000000" pitchFamily="2" charset="2"/>
              <a:buChar char="Ø"/>
            </a:pPr>
            <a:r>
              <a:rPr lang="en-US" altLang="zh-CN" sz="2800" b="1" dirty="0">
                <a:solidFill>
                  <a:srgbClr val="FF0000"/>
                </a:solidFill>
                <a:latin typeface="华文楷体" panose="02010600040101010101" pitchFamily="2" charset="-122"/>
                <a:ea typeface="华文楷体" panose="02010600040101010101" pitchFamily="2" charset="-122"/>
              </a:rPr>
              <a:t>ISO/IEC13335-2:1997《IT</a:t>
            </a:r>
            <a:r>
              <a:rPr lang="zh-CN" altLang="en-US" sz="2800" b="1" dirty="0">
                <a:solidFill>
                  <a:srgbClr val="FF0000"/>
                </a:solidFill>
                <a:latin typeface="华文楷体" panose="02010600040101010101" pitchFamily="2" charset="-122"/>
                <a:ea typeface="华文楷体" panose="02010600040101010101" pitchFamily="2" charset="-122"/>
              </a:rPr>
              <a:t>安全管理与规划</a:t>
            </a:r>
            <a:r>
              <a:rPr lang="en-US" altLang="zh-CN" sz="2800" b="1" dirty="0">
                <a:solidFill>
                  <a:srgbClr val="FF0000"/>
                </a:solidFill>
                <a:latin typeface="华文楷体" panose="02010600040101010101" pitchFamily="2" charset="-122"/>
                <a:ea typeface="华文楷体" panose="02010600040101010101" pitchFamily="2" charset="-122"/>
              </a:rPr>
              <a:t>》</a:t>
            </a:r>
          </a:p>
          <a:p>
            <a:pPr marL="474121" indent="-474121" algn="just" eaLnBrk="1" hangingPunct="1">
              <a:lnSpc>
                <a:spcPct val="100000"/>
              </a:lnSpc>
              <a:buClrTx/>
              <a:buFont typeface="Wingdings" panose="05000000000000000000" pitchFamily="2" charset="2"/>
              <a:buChar char="Ø"/>
            </a:pPr>
            <a:r>
              <a:rPr lang="en-US" altLang="zh-CN" sz="2800" b="1" dirty="0">
                <a:solidFill>
                  <a:srgbClr val="FF0000"/>
                </a:solidFill>
                <a:latin typeface="华文楷体" panose="02010600040101010101" pitchFamily="2" charset="-122"/>
                <a:ea typeface="华文楷体" panose="02010600040101010101" pitchFamily="2" charset="-122"/>
              </a:rPr>
              <a:t>ISO/IEC13335-3:1998《IT</a:t>
            </a:r>
            <a:r>
              <a:rPr lang="zh-CN" altLang="en-US" sz="2800" b="1" dirty="0">
                <a:solidFill>
                  <a:srgbClr val="FF0000"/>
                </a:solidFill>
                <a:latin typeface="华文楷体" panose="02010600040101010101" pitchFamily="2" charset="-122"/>
                <a:ea typeface="华文楷体" panose="02010600040101010101" pitchFamily="2" charset="-122"/>
              </a:rPr>
              <a:t>安全管理技术</a:t>
            </a:r>
            <a:r>
              <a:rPr lang="en-US" altLang="zh-CN" sz="2800" b="1" dirty="0">
                <a:solidFill>
                  <a:srgbClr val="FF0000"/>
                </a:solidFill>
                <a:latin typeface="华文楷体" panose="02010600040101010101" pitchFamily="2" charset="-122"/>
                <a:ea typeface="华文楷体" panose="02010600040101010101" pitchFamily="2" charset="-122"/>
              </a:rPr>
              <a:t>》</a:t>
            </a:r>
          </a:p>
          <a:p>
            <a:pPr marL="474121" indent="-474121" algn="just" eaLnBrk="1" hangingPunct="1">
              <a:lnSpc>
                <a:spcPct val="100000"/>
              </a:lnSpc>
              <a:buClrTx/>
              <a:buFont typeface="Wingdings" panose="05000000000000000000" pitchFamily="2" charset="2"/>
              <a:buChar char="Ø"/>
            </a:pPr>
            <a:r>
              <a:rPr lang="en-US" altLang="zh-CN" sz="2800" b="1" dirty="0">
                <a:solidFill>
                  <a:srgbClr val="FF0000"/>
                </a:solidFill>
                <a:latin typeface="华文楷体" panose="02010600040101010101" pitchFamily="2" charset="-122"/>
                <a:ea typeface="华文楷体" panose="02010600040101010101" pitchFamily="2" charset="-122"/>
              </a:rPr>
              <a:t>ISO/IEC13335-4:2000《</a:t>
            </a:r>
            <a:r>
              <a:rPr lang="zh-CN" altLang="en-US" sz="2800" b="1" dirty="0">
                <a:solidFill>
                  <a:srgbClr val="FF0000"/>
                </a:solidFill>
                <a:latin typeface="华文楷体" panose="02010600040101010101" pitchFamily="2" charset="-122"/>
                <a:ea typeface="华文楷体" panose="02010600040101010101" pitchFamily="2" charset="-122"/>
              </a:rPr>
              <a:t>防护措施的选择</a:t>
            </a:r>
            <a:r>
              <a:rPr lang="en-US" altLang="zh-CN" sz="2800" b="1" dirty="0">
                <a:solidFill>
                  <a:srgbClr val="FF0000"/>
                </a:solidFill>
                <a:latin typeface="华文楷体" panose="02010600040101010101" pitchFamily="2" charset="-122"/>
                <a:ea typeface="华文楷体" panose="02010600040101010101" pitchFamily="2" charset="-122"/>
              </a:rPr>
              <a:t>》</a:t>
            </a:r>
          </a:p>
          <a:p>
            <a:pPr marL="474121" indent="-474121" algn="just" eaLnBrk="1" hangingPunct="1">
              <a:lnSpc>
                <a:spcPct val="100000"/>
              </a:lnSpc>
              <a:buClrTx/>
              <a:buFont typeface="Wingdings" panose="05000000000000000000" pitchFamily="2" charset="2"/>
              <a:buChar char="Ø"/>
            </a:pPr>
            <a:r>
              <a:rPr lang="en-US" altLang="zh-CN" sz="2800" b="1" dirty="0">
                <a:solidFill>
                  <a:srgbClr val="FF0000"/>
                </a:solidFill>
                <a:latin typeface="华文楷体" panose="02010600040101010101" pitchFamily="2" charset="-122"/>
                <a:ea typeface="华文楷体" panose="02010600040101010101" pitchFamily="2" charset="-122"/>
              </a:rPr>
              <a:t>ISO/IEC13335-5:2001《</a:t>
            </a:r>
            <a:r>
              <a:rPr lang="zh-CN" altLang="en-US" sz="2800" b="1" dirty="0">
                <a:solidFill>
                  <a:srgbClr val="FF0000"/>
                </a:solidFill>
                <a:latin typeface="华文楷体" panose="02010600040101010101" pitchFamily="2" charset="-122"/>
                <a:ea typeface="华文楷体" panose="02010600040101010101" pitchFamily="2" charset="-122"/>
              </a:rPr>
              <a:t>网络安全管理指南</a:t>
            </a:r>
            <a:r>
              <a:rPr lang="en-US" altLang="zh-CN" sz="2800" b="1" dirty="0">
                <a:solidFill>
                  <a:srgbClr val="FF0000"/>
                </a:solidFill>
                <a:latin typeface="华文楷体" panose="02010600040101010101" pitchFamily="2" charset="-122"/>
                <a:ea typeface="华文楷体" panose="02010600040101010101" pitchFamily="2" charset="-122"/>
              </a:rPr>
              <a:t>》</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17708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up)">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up)">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wipe(up)">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wipe(up)">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wipe(up)">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wipe(up)">
                                      <p:cBhvr>
                                        <p:cTn id="3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1771767"/>
          </a:xfrm>
        </p:spPr>
        <p:txBody>
          <a:bodyPr/>
          <a:lstStyle/>
          <a:p>
            <a:r>
              <a:rPr lang="en-US" altLang="zh-CN" dirty="0"/>
              <a:t>10.1  </a:t>
            </a:r>
            <a:r>
              <a:rPr lang="zh-CN" altLang="en-US" dirty="0"/>
              <a:t>信息安全管理体系</a:t>
            </a:r>
          </a:p>
          <a:p>
            <a:endParaRPr lang="zh-CN" altLang="en-US" dirty="0"/>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10.1.4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信息安全管理标准</a:t>
            </a:r>
          </a:p>
        </p:txBody>
      </p:sp>
      <p:sp>
        <p:nvSpPr>
          <p:cNvPr id="9" name="标题 1">
            <a:extLst>
              <a:ext uri="{FF2B5EF4-FFF2-40B4-BE49-F238E27FC236}">
                <a16:creationId xmlns:a16="http://schemas.microsoft.com/office/drawing/2014/main" id="{C6D1C864-267A-8CA3-9F9A-D5529E113ED6}"/>
              </a:ext>
            </a:extLst>
          </p:cNvPr>
          <p:cNvSpPr txBox="1"/>
          <p:nvPr/>
        </p:nvSpPr>
        <p:spPr bwMode="auto">
          <a:xfrm>
            <a:off x="292820" y="1522801"/>
            <a:ext cx="2572928" cy="571500"/>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GB17895-1999</a:t>
            </a:r>
          </a:p>
        </p:txBody>
      </p:sp>
      <p:sp>
        <p:nvSpPr>
          <p:cNvPr id="8" name="矩形 7">
            <a:extLst>
              <a:ext uri="{FF2B5EF4-FFF2-40B4-BE49-F238E27FC236}">
                <a16:creationId xmlns:a16="http://schemas.microsoft.com/office/drawing/2014/main" id="{EFEE5BF7-D1D8-78A2-DC7B-89B0810BE6B6}"/>
              </a:ext>
            </a:extLst>
          </p:cNvPr>
          <p:cNvSpPr/>
          <p:nvPr/>
        </p:nvSpPr>
        <p:spPr>
          <a:xfrm>
            <a:off x="292820" y="1940984"/>
            <a:ext cx="5674347" cy="4893647"/>
          </a:xfrm>
          <a:prstGeom prst="rect">
            <a:avLst/>
          </a:prstGeom>
          <a:noFill/>
          <a:ln w="9525">
            <a:noFill/>
          </a:ln>
        </p:spPr>
        <p:txBody>
          <a:bodyPr wrap="squar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lnSpc>
                <a:spcPct val="100000"/>
              </a:lnSpc>
            </a:pPr>
            <a:r>
              <a:rPr lang="en-US" altLang="zh-CN" sz="2600" b="1" dirty="0">
                <a:latin typeface="华文楷体" panose="02010600040101010101" pitchFamily="2" charset="-122"/>
                <a:ea typeface="华文楷体" panose="02010600040101010101" pitchFamily="2" charset="-122"/>
              </a:rPr>
              <a:t>GB17895-1999《</a:t>
            </a:r>
            <a:r>
              <a:rPr lang="zh-CN" altLang="en-US" sz="2600" b="1" dirty="0">
                <a:latin typeface="华文楷体" panose="02010600040101010101" pitchFamily="2" charset="-122"/>
                <a:ea typeface="华文楷体" panose="02010600040101010101" pitchFamily="2" charset="-122"/>
              </a:rPr>
              <a:t>计算机信息系统安全保护等级划分准则</a:t>
            </a:r>
            <a:r>
              <a:rPr lang="en-US" altLang="zh-CN" sz="2600" b="1" dirty="0">
                <a:latin typeface="华文楷体" panose="02010600040101010101" pitchFamily="2" charset="-122"/>
                <a:ea typeface="华文楷体" panose="02010600040101010101" pitchFamily="2" charset="-122"/>
              </a:rPr>
              <a:t>》</a:t>
            </a:r>
            <a:r>
              <a:rPr lang="zh-CN" altLang="en-US" sz="2600" b="1" dirty="0">
                <a:latin typeface="华文楷体" panose="02010600040101010101" pitchFamily="2" charset="-122"/>
                <a:ea typeface="华文楷体" panose="02010600040101010101" pitchFamily="2" charset="-122"/>
              </a:rPr>
              <a:t>标准由我国公安部主持制定、国家质量技术监督局</a:t>
            </a:r>
            <a:r>
              <a:rPr lang="en-US" altLang="zh-CN" sz="2600" b="1" dirty="0">
                <a:latin typeface="华文楷体" panose="02010600040101010101" pitchFamily="2" charset="-122"/>
                <a:ea typeface="华文楷体" panose="02010600040101010101" pitchFamily="2" charset="-122"/>
              </a:rPr>
              <a:t>1999</a:t>
            </a:r>
            <a:r>
              <a:rPr lang="zh-CN" altLang="en-US" sz="2600" b="1" dirty="0">
                <a:latin typeface="华文楷体" panose="02010600040101010101" pitchFamily="2" charset="-122"/>
                <a:ea typeface="华文楷体" panose="02010600040101010101" pitchFamily="2" charset="-122"/>
              </a:rPr>
              <a:t>年发布，</a:t>
            </a:r>
            <a:r>
              <a:rPr lang="en-US" altLang="zh-CN" sz="2600" b="1" dirty="0">
                <a:latin typeface="华文楷体" panose="02010600040101010101" pitchFamily="2" charset="-122"/>
                <a:ea typeface="华文楷体" panose="02010600040101010101" pitchFamily="2" charset="-122"/>
              </a:rPr>
              <a:t>2001</a:t>
            </a:r>
            <a:r>
              <a:rPr lang="zh-CN" altLang="en-US" sz="2600" b="1" dirty="0">
                <a:latin typeface="华文楷体" panose="02010600040101010101" pitchFamily="2" charset="-122"/>
                <a:ea typeface="华文楷体" panose="02010600040101010101" pitchFamily="2" charset="-122"/>
              </a:rPr>
              <a:t>年</a:t>
            </a:r>
            <a:r>
              <a:rPr lang="en-US" altLang="zh-CN" sz="2600" b="1" dirty="0">
                <a:latin typeface="华文楷体" panose="02010600040101010101" pitchFamily="2" charset="-122"/>
                <a:ea typeface="华文楷体" panose="02010600040101010101" pitchFamily="2" charset="-122"/>
              </a:rPr>
              <a:t>1</a:t>
            </a:r>
            <a:r>
              <a:rPr lang="zh-CN" altLang="en-US" sz="2600" b="1" dirty="0">
                <a:latin typeface="华文楷体" panose="02010600040101010101" pitchFamily="2" charset="-122"/>
                <a:ea typeface="华文楷体" panose="02010600040101010101" pitchFamily="2" charset="-122"/>
              </a:rPr>
              <a:t>月</a:t>
            </a:r>
            <a:r>
              <a:rPr lang="en-US" altLang="zh-CN" sz="2600" b="1" dirty="0">
                <a:latin typeface="华文楷体" panose="02010600040101010101" pitchFamily="2" charset="-122"/>
                <a:ea typeface="华文楷体" panose="02010600040101010101" pitchFamily="2" charset="-122"/>
              </a:rPr>
              <a:t>1</a:t>
            </a:r>
            <a:r>
              <a:rPr lang="zh-CN" altLang="en-US" sz="2600" b="1" dirty="0">
                <a:latin typeface="华文楷体" panose="02010600040101010101" pitchFamily="2" charset="-122"/>
                <a:ea typeface="华文楷体" panose="02010600040101010101" pitchFamily="2" charset="-122"/>
              </a:rPr>
              <a:t>日起施行。</a:t>
            </a:r>
            <a:endParaRPr lang="en-US" altLang="zh-CN" sz="26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pPr>
            <a:r>
              <a:rPr lang="zh-CN" altLang="en-US" sz="2600" b="1" dirty="0">
                <a:latin typeface="华文楷体" panose="02010600040101010101" pitchFamily="2" charset="-122"/>
                <a:ea typeface="华文楷体" panose="02010600040101010101" pitchFamily="2" charset="-122"/>
              </a:rPr>
              <a:t>计算机信息系统安全保护等级被划分为</a:t>
            </a:r>
            <a:r>
              <a:rPr lang="en-US" altLang="zh-CN" sz="2600" b="1" dirty="0">
                <a:latin typeface="华文楷体" panose="02010600040101010101" pitchFamily="2" charset="-122"/>
                <a:ea typeface="华文楷体" panose="02010600040101010101" pitchFamily="2" charset="-122"/>
              </a:rPr>
              <a:t>5</a:t>
            </a:r>
            <a:r>
              <a:rPr lang="zh-CN" altLang="en-US" sz="2600" b="1" dirty="0">
                <a:latin typeface="华文楷体" panose="02010600040101010101" pitchFamily="2" charset="-122"/>
                <a:ea typeface="华文楷体" panose="02010600040101010101" pitchFamily="2" charset="-122"/>
              </a:rPr>
              <a:t>个级别</a:t>
            </a:r>
            <a:endParaRPr lang="en-US" altLang="zh-CN" sz="26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ClrTx/>
              <a:buFont typeface="Wingdings" panose="05000000000000000000" pitchFamily="2" charset="2"/>
              <a:buChar char="Ø"/>
            </a:pPr>
            <a:r>
              <a:rPr lang="zh-CN" altLang="en-US" sz="2600" b="1" dirty="0">
                <a:solidFill>
                  <a:srgbClr val="FF0000"/>
                </a:solidFill>
                <a:latin typeface="华文楷体" panose="02010600040101010101" pitchFamily="2" charset="-122"/>
                <a:ea typeface="华文楷体" panose="02010600040101010101" pitchFamily="2" charset="-122"/>
              </a:rPr>
              <a:t>用户自主保护级</a:t>
            </a:r>
            <a:endParaRPr lang="en-US" altLang="zh-CN" sz="2600" b="1" dirty="0">
              <a:solidFill>
                <a:srgbClr val="FF0000"/>
              </a:solidFill>
              <a:latin typeface="华文楷体" panose="02010600040101010101" pitchFamily="2" charset="-122"/>
              <a:ea typeface="华文楷体" panose="02010600040101010101" pitchFamily="2" charset="-122"/>
            </a:endParaRPr>
          </a:p>
          <a:p>
            <a:pPr marL="474121" indent="-474121" algn="just" eaLnBrk="1" hangingPunct="1">
              <a:lnSpc>
                <a:spcPct val="100000"/>
              </a:lnSpc>
              <a:buClrTx/>
              <a:buFont typeface="Wingdings" panose="05000000000000000000" pitchFamily="2" charset="2"/>
              <a:buChar char="Ø"/>
            </a:pPr>
            <a:r>
              <a:rPr lang="zh-CN" altLang="en-US" sz="2600" b="1" dirty="0">
                <a:solidFill>
                  <a:srgbClr val="FF0000"/>
                </a:solidFill>
                <a:latin typeface="华文楷体" panose="02010600040101010101" pitchFamily="2" charset="-122"/>
                <a:ea typeface="华文楷体" panose="02010600040101010101" pitchFamily="2" charset="-122"/>
              </a:rPr>
              <a:t>系统审计保护级</a:t>
            </a:r>
            <a:endParaRPr lang="en-US" altLang="zh-CN" sz="2600" b="1" dirty="0">
              <a:solidFill>
                <a:srgbClr val="FF0000"/>
              </a:solidFill>
              <a:latin typeface="华文楷体" panose="02010600040101010101" pitchFamily="2" charset="-122"/>
              <a:ea typeface="华文楷体" panose="02010600040101010101" pitchFamily="2" charset="-122"/>
            </a:endParaRPr>
          </a:p>
          <a:p>
            <a:pPr marL="474121" indent="-474121" algn="just" eaLnBrk="1" hangingPunct="1">
              <a:lnSpc>
                <a:spcPct val="100000"/>
              </a:lnSpc>
              <a:buClrTx/>
              <a:buFont typeface="Wingdings" panose="05000000000000000000" pitchFamily="2" charset="2"/>
              <a:buChar char="Ø"/>
            </a:pPr>
            <a:r>
              <a:rPr lang="zh-CN" altLang="en-US" sz="2600" b="1" dirty="0">
                <a:solidFill>
                  <a:srgbClr val="FF0000"/>
                </a:solidFill>
                <a:latin typeface="华文楷体" panose="02010600040101010101" pitchFamily="2" charset="-122"/>
                <a:ea typeface="华文楷体" panose="02010600040101010101" pitchFamily="2" charset="-122"/>
              </a:rPr>
              <a:t>安全标记保护级</a:t>
            </a:r>
            <a:endParaRPr lang="en-US" altLang="zh-CN" sz="2600" b="1" dirty="0">
              <a:solidFill>
                <a:srgbClr val="FF0000"/>
              </a:solidFill>
              <a:latin typeface="华文楷体" panose="02010600040101010101" pitchFamily="2" charset="-122"/>
              <a:ea typeface="华文楷体" panose="02010600040101010101" pitchFamily="2" charset="-122"/>
            </a:endParaRPr>
          </a:p>
          <a:p>
            <a:pPr marL="474121" indent="-474121" algn="just" eaLnBrk="1" hangingPunct="1">
              <a:lnSpc>
                <a:spcPct val="100000"/>
              </a:lnSpc>
              <a:buClrTx/>
              <a:buFont typeface="Wingdings" panose="05000000000000000000" pitchFamily="2" charset="2"/>
              <a:buChar char="Ø"/>
            </a:pPr>
            <a:r>
              <a:rPr lang="zh-CN" altLang="en-US" sz="2600" b="1" dirty="0">
                <a:solidFill>
                  <a:srgbClr val="FF0000"/>
                </a:solidFill>
                <a:latin typeface="华文楷体" panose="02010600040101010101" pitchFamily="2" charset="-122"/>
                <a:ea typeface="华文楷体" panose="02010600040101010101" pitchFamily="2" charset="-122"/>
              </a:rPr>
              <a:t>结构化保护级</a:t>
            </a:r>
            <a:endParaRPr lang="en-US" altLang="zh-CN" sz="2600" b="1" dirty="0">
              <a:solidFill>
                <a:srgbClr val="FF0000"/>
              </a:solidFill>
              <a:latin typeface="华文楷体" panose="02010600040101010101" pitchFamily="2" charset="-122"/>
              <a:ea typeface="华文楷体" panose="02010600040101010101" pitchFamily="2" charset="-122"/>
            </a:endParaRPr>
          </a:p>
          <a:p>
            <a:pPr marL="474121" indent="-474121" algn="just" eaLnBrk="1" hangingPunct="1">
              <a:lnSpc>
                <a:spcPct val="100000"/>
              </a:lnSpc>
              <a:buClrTx/>
              <a:buFont typeface="Wingdings" panose="05000000000000000000" pitchFamily="2" charset="2"/>
              <a:buChar char="Ø"/>
            </a:pPr>
            <a:r>
              <a:rPr lang="zh-CN" altLang="en-US" sz="2600" b="1" dirty="0">
                <a:solidFill>
                  <a:srgbClr val="FF0000"/>
                </a:solidFill>
                <a:latin typeface="华文楷体" panose="02010600040101010101" pitchFamily="2" charset="-122"/>
                <a:ea typeface="华文楷体" panose="02010600040101010101" pitchFamily="2" charset="-122"/>
              </a:rPr>
              <a:t>访问验证保护级</a:t>
            </a:r>
            <a:endParaRPr lang="en-US" altLang="zh-CN" sz="2600" b="1" dirty="0">
              <a:latin typeface="华文楷体" panose="02010600040101010101" pitchFamily="2" charset="-122"/>
              <a:ea typeface="华文楷体" panose="02010600040101010101" pitchFamily="2" charset="-122"/>
            </a:endParaRPr>
          </a:p>
        </p:txBody>
      </p:sp>
      <p:graphicFrame>
        <p:nvGraphicFramePr>
          <p:cNvPr id="11" name="Object 1">
            <a:extLst>
              <a:ext uri="{FF2B5EF4-FFF2-40B4-BE49-F238E27FC236}">
                <a16:creationId xmlns:a16="http://schemas.microsoft.com/office/drawing/2014/main" id="{D9F6F6F2-CC5C-E96C-0E4C-5D316BD86E73}"/>
              </a:ext>
            </a:extLst>
          </p:cNvPr>
          <p:cNvGraphicFramePr>
            <a:graphicFrameLocks noChangeAspect="1"/>
          </p:cNvGraphicFramePr>
          <p:nvPr>
            <p:extLst>
              <p:ext uri="{D42A27DB-BD31-4B8C-83A1-F6EECF244321}">
                <p14:modId xmlns:p14="http://schemas.microsoft.com/office/powerpoint/2010/main" val="3356199438"/>
              </p:ext>
            </p:extLst>
          </p:nvPr>
        </p:nvGraphicFramePr>
        <p:xfrm>
          <a:off x="5967167" y="1267987"/>
          <a:ext cx="6016854" cy="4059767"/>
        </p:xfrm>
        <a:graphic>
          <a:graphicData uri="http://schemas.openxmlformats.org/presentationml/2006/ole">
            <mc:AlternateContent xmlns:mc="http://schemas.openxmlformats.org/markup-compatibility/2006">
              <mc:Choice xmlns:v="urn:schemas-microsoft-com:vml" Requires="v">
                <p:oleObj r:id="rId2" imgW="6351905" imgH="3959860" progId="Visio.Drawing.11">
                  <p:embed/>
                </p:oleObj>
              </mc:Choice>
              <mc:Fallback>
                <p:oleObj r:id="rId2" imgW="6351905" imgH="3959860" progId="Visio.Drawing.11">
                  <p:embed/>
                  <p:pic>
                    <p:nvPicPr>
                      <p:cNvPr id="152577" name="Object 1"/>
                      <p:cNvPicPr/>
                      <p:nvPr/>
                    </p:nvPicPr>
                    <p:blipFill>
                      <a:blip r:embed="rId3"/>
                      <a:stretch>
                        <a:fillRect/>
                      </a:stretch>
                    </p:blipFill>
                    <p:spPr>
                      <a:xfrm>
                        <a:off x="5967167" y="1267987"/>
                        <a:ext cx="6016854" cy="4059767"/>
                      </a:xfrm>
                      <a:prstGeom prst="rect">
                        <a:avLst/>
                      </a:prstGeom>
                      <a:noFill/>
                      <a:ln w="38100">
                        <a:noFill/>
                        <a:miter/>
                      </a:ln>
                    </p:spPr>
                  </p:pic>
                </p:oleObj>
              </mc:Fallback>
            </mc:AlternateContent>
          </a:graphicData>
        </a:graphic>
      </p:graphicFrame>
      <p:sp>
        <p:nvSpPr>
          <p:cNvPr id="12" name="标题 1">
            <a:extLst>
              <a:ext uri="{FF2B5EF4-FFF2-40B4-BE49-F238E27FC236}">
                <a16:creationId xmlns:a16="http://schemas.microsoft.com/office/drawing/2014/main" id="{FE1CEA0E-EADA-8BB2-4D09-3B810CE8E5C7}"/>
              </a:ext>
            </a:extLst>
          </p:cNvPr>
          <p:cNvSpPr txBox="1"/>
          <p:nvPr/>
        </p:nvSpPr>
        <p:spPr bwMode="auto">
          <a:xfrm>
            <a:off x="6224835" y="6078281"/>
            <a:ext cx="5385847" cy="571500"/>
          </a:xfrm>
          <a:prstGeom prst="rect">
            <a:avLst/>
          </a:prstGeom>
          <a:noFill/>
          <a:ln w="9525">
            <a:noFill/>
            <a:miter lim="800000"/>
          </a:ln>
        </p:spPr>
        <p:txBody>
          <a:bodyPr anchor="ctr"/>
          <a:lstStyle/>
          <a:p>
            <a:pPr algn="ctr" defTabSz="1219170">
              <a:defRPr/>
            </a:pPr>
            <a:r>
              <a:rPr lang="zh-CN" altLang="en-US" sz="2800" b="1" dirty="0">
                <a:latin typeface="华文楷体" panose="02010600040101010101" pitchFamily="2" charset="-122"/>
                <a:ea typeface="华文楷体" panose="02010600040101010101" pitchFamily="2" charset="-122"/>
                <a:cs typeface="+mj-cs"/>
              </a:rPr>
              <a:t>信息系统安全等级保护划分原则</a:t>
            </a:r>
            <a:endParaRPr lang="en-US" altLang="zh-CN" sz="2800" b="1" dirty="0">
              <a:latin typeface="华文楷体" panose="02010600040101010101" pitchFamily="2" charset="-122"/>
              <a:ea typeface="华文楷体" panose="02010600040101010101" pitchFamily="2" charset="-122"/>
              <a:cs typeface="+mj-cs"/>
            </a:endParaRPr>
          </a:p>
        </p:txBody>
      </p:sp>
    </p:spTree>
    <p:extLst>
      <p:ext uri="{BB962C8B-B14F-4D97-AF65-F5344CB8AC3E}">
        <p14:creationId xmlns:p14="http://schemas.microsoft.com/office/powerpoint/2010/main" val="559114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up)">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wipe(up)">
                                      <p:cBhvr>
                                        <p:cTn id="12" dur="500"/>
                                        <p:tgtEl>
                                          <p:spTgt spid="8">
                                            <p:txEl>
                                              <p:pRg st="1" end="1"/>
                                            </p:txEl>
                                          </p:spTgt>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8">
                                            <p:txEl>
                                              <p:pRg st="2" end="2"/>
                                            </p:txEl>
                                          </p:spTgt>
                                        </p:tgtEl>
                                        <p:attrNameLst>
                                          <p:attrName>style.visibility</p:attrName>
                                        </p:attrNameLst>
                                      </p:cBhvr>
                                      <p:to>
                                        <p:strVal val="visible"/>
                                      </p:to>
                                    </p:set>
                                    <p:animEffect transition="in" filter="wipe(up)">
                                      <p:cBhvr>
                                        <p:cTn id="16" dur="500"/>
                                        <p:tgtEl>
                                          <p:spTgt spid="8">
                                            <p:txEl>
                                              <p:pRg st="2" end="2"/>
                                            </p:txEl>
                                          </p:spTgt>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8">
                                            <p:txEl>
                                              <p:pRg st="3" end="3"/>
                                            </p:txEl>
                                          </p:spTgt>
                                        </p:tgtEl>
                                        <p:attrNameLst>
                                          <p:attrName>style.visibility</p:attrName>
                                        </p:attrNameLst>
                                      </p:cBhvr>
                                      <p:to>
                                        <p:strVal val="visible"/>
                                      </p:to>
                                    </p:set>
                                    <p:animEffect transition="in" filter="wipe(up)">
                                      <p:cBhvr>
                                        <p:cTn id="20" dur="500"/>
                                        <p:tgtEl>
                                          <p:spTgt spid="8">
                                            <p:txEl>
                                              <p:pRg st="3" end="3"/>
                                            </p:txEl>
                                          </p:spTgt>
                                        </p:tgtEl>
                                      </p:cBhvr>
                                    </p:animEffect>
                                  </p:childTnLst>
                                </p:cTn>
                              </p:par>
                            </p:childTnLst>
                          </p:cTn>
                        </p:par>
                        <p:par>
                          <p:cTn id="21" fill="hold">
                            <p:stCondLst>
                              <p:cond delay="1500"/>
                            </p:stCondLst>
                            <p:childTnLst>
                              <p:par>
                                <p:cTn id="22" presetID="22" presetClass="entr" presetSubtype="1" fill="hold" nodeType="afterEffect">
                                  <p:stCondLst>
                                    <p:cond delay="0"/>
                                  </p:stCondLst>
                                  <p:childTnLst>
                                    <p:set>
                                      <p:cBhvr>
                                        <p:cTn id="23" dur="1" fill="hold">
                                          <p:stCondLst>
                                            <p:cond delay="0"/>
                                          </p:stCondLst>
                                        </p:cTn>
                                        <p:tgtEl>
                                          <p:spTgt spid="8">
                                            <p:txEl>
                                              <p:pRg st="4" end="4"/>
                                            </p:txEl>
                                          </p:spTgt>
                                        </p:tgtEl>
                                        <p:attrNameLst>
                                          <p:attrName>style.visibility</p:attrName>
                                        </p:attrNameLst>
                                      </p:cBhvr>
                                      <p:to>
                                        <p:strVal val="visible"/>
                                      </p:to>
                                    </p:set>
                                    <p:animEffect transition="in" filter="wipe(up)">
                                      <p:cBhvr>
                                        <p:cTn id="24" dur="500"/>
                                        <p:tgtEl>
                                          <p:spTgt spid="8">
                                            <p:txEl>
                                              <p:pRg st="4" end="4"/>
                                            </p:txEl>
                                          </p:spTgt>
                                        </p:tgtEl>
                                      </p:cBhvr>
                                    </p:animEffect>
                                  </p:childTnLst>
                                </p:cTn>
                              </p:par>
                            </p:childTnLst>
                          </p:cTn>
                        </p:par>
                        <p:par>
                          <p:cTn id="25" fill="hold">
                            <p:stCondLst>
                              <p:cond delay="2000"/>
                            </p:stCondLst>
                            <p:childTnLst>
                              <p:par>
                                <p:cTn id="26" presetID="22" presetClass="entr" presetSubtype="1" fill="hold" nodeType="afterEffect">
                                  <p:stCondLst>
                                    <p:cond delay="0"/>
                                  </p:stCondLst>
                                  <p:childTnLst>
                                    <p:set>
                                      <p:cBhvr>
                                        <p:cTn id="27" dur="1" fill="hold">
                                          <p:stCondLst>
                                            <p:cond delay="0"/>
                                          </p:stCondLst>
                                        </p:cTn>
                                        <p:tgtEl>
                                          <p:spTgt spid="8">
                                            <p:txEl>
                                              <p:pRg st="5" end="5"/>
                                            </p:txEl>
                                          </p:spTgt>
                                        </p:tgtEl>
                                        <p:attrNameLst>
                                          <p:attrName>style.visibility</p:attrName>
                                        </p:attrNameLst>
                                      </p:cBhvr>
                                      <p:to>
                                        <p:strVal val="visible"/>
                                      </p:to>
                                    </p:set>
                                    <p:animEffect transition="in" filter="wipe(up)">
                                      <p:cBhvr>
                                        <p:cTn id="28" dur="500"/>
                                        <p:tgtEl>
                                          <p:spTgt spid="8">
                                            <p:txEl>
                                              <p:pRg st="5" end="5"/>
                                            </p:txEl>
                                          </p:spTgt>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wipe(up)">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a:xfrm>
            <a:off x="297712" y="1794571"/>
            <a:ext cx="2904132" cy="1932142"/>
          </a:xfrm>
        </p:spPr>
        <p:txBody>
          <a:bodyPr/>
          <a:lstStyle/>
          <a:p>
            <a:pPr>
              <a:lnSpc>
                <a:spcPct val="150000"/>
              </a:lnSpc>
            </a:pPr>
            <a:r>
              <a:rPr kumimoji="1" lang="zh-CN" altLang="en-US" dirty="0"/>
              <a:t>内容提纲</a:t>
            </a:r>
          </a:p>
        </p:txBody>
      </p:sp>
      <p:sp>
        <p:nvSpPr>
          <p:cNvPr id="27" name="文本框 26"/>
          <p:cNvSpPr txBox="1"/>
          <p:nvPr/>
        </p:nvSpPr>
        <p:spPr>
          <a:xfrm>
            <a:off x="4200372" y="1056401"/>
            <a:ext cx="5647765" cy="3640292"/>
          </a:xfrm>
          <a:prstGeom prst="rect">
            <a:avLst/>
          </a:prstGeom>
          <a:solidFill>
            <a:schemeClr val="bg2"/>
          </a:solidFill>
        </p:spPr>
        <p:txBody>
          <a:bodyPr wrap="square" rtlCol="0">
            <a:spAutoFit/>
          </a:bodyPr>
          <a:lstStyle/>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信息安全管理体系</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信息安全风险评估</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信息安全审计</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本章小结</a:t>
            </a:r>
          </a:p>
        </p:txBody>
      </p:sp>
    </p:spTree>
    <p:extLst>
      <p:ext uri="{BB962C8B-B14F-4D97-AF65-F5344CB8AC3E}">
        <p14:creationId xmlns:p14="http://schemas.microsoft.com/office/powerpoint/2010/main" val="41168445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a:extLst>
              <a:ext uri="{FF2B5EF4-FFF2-40B4-BE49-F238E27FC236}">
                <a16:creationId xmlns:a16="http://schemas.microsoft.com/office/drawing/2014/main" id="{428921DC-1E6D-4ECD-84A3-75F4DB5FE9EC}"/>
              </a:ext>
            </a:extLst>
          </p:cNvPr>
          <p:cNvSpPr>
            <a:spLocks noGrp="1"/>
          </p:cNvSpPr>
          <p:nvPr>
            <p:ph type="ctrTitle"/>
          </p:nvPr>
        </p:nvSpPr>
        <p:spPr>
          <a:xfrm>
            <a:off x="352312" y="1278188"/>
            <a:ext cx="6862141" cy="1627491"/>
          </a:xfrm>
        </p:spPr>
        <p:txBody>
          <a:bodyPr>
            <a:normAutofit/>
          </a:bodyPr>
          <a:lstStyle/>
          <a:p>
            <a:pPr algn="ctr"/>
            <a:r>
              <a:rPr lang="en-US" altLang="zh-CN" b="1" dirty="0">
                <a:solidFill>
                  <a:srgbClr val="C00000"/>
                </a:solidFill>
              </a:rPr>
              <a:t>10.2  </a:t>
            </a:r>
            <a:r>
              <a:rPr lang="zh-CN" altLang="en-US" b="1" dirty="0">
                <a:solidFill>
                  <a:srgbClr val="C00000"/>
                </a:solidFill>
              </a:rPr>
              <a:t>信息安全风险评估</a:t>
            </a: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a:extLst>
              <a:ext uri="{FF2B5EF4-FFF2-40B4-BE49-F238E27FC236}">
                <a16:creationId xmlns:a16="http://schemas.microsoft.com/office/drawing/2014/main" id="{86009C6E-2611-5FF6-C0CD-3FA96C18AB26}"/>
              </a:ext>
            </a:extLst>
          </p:cNvPr>
          <p:cNvSpPr/>
          <p:nvPr/>
        </p:nvSpPr>
        <p:spPr>
          <a:xfrm>
            <a:off x="1118453" y="2488661"/>
            <a:ext cx="6096000" cy="3424014"/>
          </a:xfrm>
          <a:prstGeom prst="rect">
            <a:avLst/>
          </a:prstGeom>
          <a:noFill/>
          <a:ln w="9525">
            <a:noFill/>
          </a:ln>
        </p:spPr>
        <p:txBody>
          <a:bodyPr wrap="squar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eaLnBrk="1" hangingPunct="1">
              <a:lnSpc>
                <a:spcPct val="200000"/>
              </a:lnSpc>
              <a:buClrTx/>
              <a:buNone/>
            </a:pPr>
            <a:r>
              <a:rPr lang="en-US" altLang="zh-CN" sz="2800" b="1" dirty="0">
                <a:latin typeface="华文楷体" panose="02010600040101010101" pitchFamily="2" charset="-122"/>
                <a:ea typeface="华文楷体" panose="02010600040101010101" pitchFamily="2" charset="-122"/>
              </a:rPr>
              <a:t>10.2.1   </a:t>
            </a:r>
            <a:r>
              <a:rPr lang="zh-CN" altLang="en-US" sz="2800" b="1" dirty="0">
                <a:latin typeface="华文楷体" panose="02010600040101010101" pitchFamily="2" charset="-122"/>
                <a:ea typeface="华文楷体" panose="02010600040101010101" pitchFamily="2" charset="-122"/>
              </a:rPr>
              <a:t>信息安全风险评估概念</a:t>
            </a:r>
            <a:endParaRPr lang="en-US" altLang="zh-CN" sz="2800" b="1" dirty="0">
              <a:latin typeface="华文楷体" panose="02010600040101010101" pitchFamily="2" charset="-122"/>
              <a:ea typeface="华文楷体" panose="02010600040101010101" pitchFamily="2" charset="-122"/>
            </a:endParaRPr>
          </a:p>
          <a:p>
            <a:pPr marL="474121" indent="-474121" eaLnBrk="1" hangingPunct="1">
              <a:lnSpc>
                <a:spcPct val="200000"/>
              </a:lnSpc>
              <a:buClrTx/>
              <a:buNone/>
            </a:pPr>
            <a:r>
              <a:rPr lang="en-US" altLang="zh-CN" sz="2800" b="1" dirty="0">
                <a:latin typeface="华文楷体" panose="02010600040101010101" pitchFamily="2" charset="-122"/>
                <a:ea typeface="华文楷体" panose="02010600040101010101" pitchFamily="2" charset="-122"/>
              </a:rPr>
              <a:t>10.2.2  </a:t>
            </a:r>
            <a:r>
              <a:rPr lang="zh-CN" altLang="en-US" sz="2800" b="1" dirty="0">
                <a:latin typeface="华文楷体" panose="02010600040101010101" pitchFamily="2" charset="-122"/>
                <a:ea typeface="华文楷体" panose="02010600040101010101" pitchFamily="2" charset="-122"/>
              </a:rPr>
              <a:t>信息安全风险评估组成要素</a:t>
            </a:r>
            <a:endParaRPr lang="en-US" altLang="zh-CN" sz="2800" b="1" dirty="0">
              <a:latin typeface="华文楷体" panose="02010600040101010101" pitchFamily="2" charset="-122"/>
              <a:ea typeface="华文楷体" panose="02010600040101010101" pitchFamily="2" charset="-122"/>
            </a:endParaRPr>
          </a:p>
          <a:p>
            <a:pPr marL="474121" indent="-474121" eaLnBrk="1" hangingPunct="1">
              <a:lnSpc>
                <a:spcPct val="200000"/>
              </a:lnSpc>
              <a:buClrTx/>
              <a:buNone/>
            </a:pPr>
            <a:r>
              <a:rPr lang="en-US" altLang="zh-CN" sz="2800" b="1" dirty="0">
                <a:latin typeface="华文楷体" panose="02010600040101010101" pitchFamily="2" charset="-122"/>
                <a:ea typeface="华文楷体" panose="02010600040101010101" pitchFamily="2" charset="-122"/>
              </a:rPr>
              <a:t>10.2.3  </a:t>
            </a:r>
            <a:r>
              <a:rPr lang="zh-CN" altLang="en-US" sz="2800" b="1" dirty="0">
                <a:latin typeface="华文楷体" panose="02010600040101010101" pitchFamily="2" charset="-122"/>
                <a:ea typeface="华文楷体" panose="02010600040101010101" pitchFamily="2" charset="-122"/>
              </a:rPr>
              <a:t>信息安全风险评估流程</a:t>
            </a:r>
            <a:endParaRPr lang="en-US" altLang="zh-CN" sz="2800" b="1" dirty="0">
              <a:latin typeface="华文楷体" panose="02010600040101010101" pitchFamily="2" charset="-122"/>
              <a:ea typeface="华文楷体" panose="02010600040101010101" pitchFamily="2" charset="-122"/>
            </a:endParaRPr>
          </a:p>
          <a:p>
            <a:pPr marL="474121" indent="-474121" eaLnBrk="1" hangingPunct="1">
              <a:lnSpc>
                <a:spcPct val="200000"/>
              </a:lnSpc>
              <a:buClrTx/>
              <a:buNone/>
            </a:pPr>
            <a:r>
              <a:rPr lang="en-US" altLang="zh-CN" sz="2800" b="1" dirty="0">
                <a:latin typeface="华文楷体" panose="02010600040101010101" pitchFamily="2" charset="-122"/>
                <a:ea typeface="华文楷体" panose="02010600040101010101" pitchFamily="2" charset="-122"/>
              </a:rPr>
              <a:t>10.2.4  </a:t>
            </a:r>
            <a:r>
              <a:rPr lang="zh-CN" altLang="en-US" sz="2800" b="1" dirty="0">
                <a:latin typeface="华文楷体" panose="02010600040101010101" pitchFamily="2" charset="-122"/>
                <a:ea typeface="华文楷体" panose="02010600040101010101" pitchFamily="2" charset="-122"/>
              </a:rPr>
              <a:t>信息安全风险评估方法与工具</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114034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10.2.1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信息安全风险评估概念</a:t>
            </a:r>
          </a:p>
        </p:txBody>
      </p:sp>
      <p:sp>
        <p:nvSpPr>
          <p:cNvPr id="4" name="矩形 3">
            <a:extLst>
              <a:ext uri="{FF2B5EF4-FFF2-40B4-BE49-F238E27FC236}">
                <a16:creationId xmlns:a16="http://schemas.microsoft.com/office/drawing/2014/main" id="{223C47D9-076E-D4BB-EDCE-92E10C1A41BF}"/>
              </a:ext>
            </a:extLst>
          </p:cNvPr>
          <p:cNvSpPr>
            <a:spLocks noChangeArrowheads="1"/>
          </p:cNvSpPr>
          <p:nvPr/>
        </p:nvSpPr>
        <p:spPr bwMode="auto">
          <a:xfrm>
            <a:off x="381001" y="1428751"/>
            <a:ext cx="11620500" cy="5262979"/>
          </a:xfrm>
          <a:prstGeom prst="rect">
            <a:avLst/>
          </a:prstGeom>
          <a:noFill/>
          <a:ln w="9525">
            <a:noFill/>
            <a:miter lim="800000"/>
          </a:ln>
        </p:spPr>
        <p:txBody>
          <a:bodyPr>
            <a:spAutoFit/>
          </a:bodyPr>
          <a:lstStyle/>
          <a:p>
            <a:pPr marL="474121" indent="-474121" algn="just" defTabSz="1219170" fontAlgn="base">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风险</a:t>
            </a:r>
            <a:r>
              <a:rPr lang="en-US" altLang="zh-CN" sz="2800" b="1" dirty="0">
                <a:solidFill>
                  <a:srgbClr val="0000CC"/>
                </a:solidFill>
                <a:latin typeface="华文楷体" panose="02010600040101010101" pitchFamily="2" charset="-122"/>
                <a:ea typeface="华文楷体" panose="02010600040101010101" pitchFamily="2" charset="-122"/>
              </a:rPr>
              <a:t>(Risk)</a:t>
            </a:r>
            <a:r>
              <a:rPr lang="zh-CN" altLang="en-US" sz="2800" b="1" dirty="0">
                <a:solidFill>
                  <a:srgbClr val="0000CC"/>
                </a:solidFill>
                <a:latin typeface="华文楷体" panose="02010600040101010101" pitchFamily="2" charset="-122"/>
                <a:ea typeface="华文楷体" panose="02010600040101010101" pitchFamily="2" charset="-122"/>
              </a:rPr>
              <a:t>：一定条件下和一定时期内</a:t>
            </a:r>
            <a:r>
              <a:rPr lang="zh-CN" altLang="en-US" sz="2800" b="1" dirty="0">
                <a:solidFill>
                  <a:srgbClr val="FF0000"/>
                </a:solidFill>
                <a:latin typeface="华文楷体" panose="02010600040101010101" pitchFamily="2" charset="-122"/>
                <a:ea typeface="华文楷体" panose="02010600040101010101" pitchFamily="2" charset="-122"/>
              </a:rPr>
              <a:t>可能发生</a:t>
            </a:r>
            <a:r>
              <a:rPr lang="zh-CN" altLang="en-US" sz="2800" b="1" dirty="0">
                <a:solidFill>
                  <a:srgbClr val="0000CC"/>
                </a:solidFill>
                <a:latin typeface="华文楷体" panose="02010600040101010101" pitchFamily="2" charset="-122"/>
                <a:ea typeface="华文楷体" panose="02010600040101010101" pitchFamily="2" charset="-122"/>
              </a:rPr>
              <a:t>的不利事件</a:t>
            </a:r>
            <a:r>
              <a:rPr lang="zh-CN" altLang="en-US" sz="2800" b="1" dirty="0">
                <a:solidFill>
                  <a:srgbClr val="FF0000"/>
                </a:solidFill>
                <a:latin typeface="华文楷体" panose="02010600040101010101" pitchFamily="2" charset="-122"/>
                <a:ea typeface="华文楷体" panose="02010600040101010101" pitchFamily="2" charset="-122"/>
              </a:rPr>
              <a:t>发生的可能性</a:t>
            </a:r>
            <a:r>
              <a:rPr lang="zh-CN" altLang="en-US" sz="2800" b="1" dirty="0">
                <a:solidFill>
                  <a:srgbClr val="0000CC"/>
                </a:solidFill>
                <a:latin typeface="华文楷体" panose="02010600040101010101" pitchFamily="2" charset="-122"/>
                <a:ea typeface="华文楷体" panose="02010600040101010101" pitchFamily="2" charset="-122"/>
              </a:rPr>
              <a:t>。</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74121" indent="-474121" algn="just" defTabSz="1219170" fontAlgn="base">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目前，信息安全风险没有统一的定义</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74121" indent="-474121"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solidFill>
                  <a:srgbClr val="FF0000"/>
                </a:solidFill>
                <a:latin typeface="华文楷体" panose="02010600040101010101" pitchFamily="2" charset="-122"/>
                <a:ea typeface="华文楷体" panose="02010600040101010101" pitchFamily="2" charset="-122"/>
              </a:rPr>
              <a:t>澳大利亚</a:t>
            </a:r>
            <a:r>
              <a:rPr lang="en-US" altLang="zh-CN" sz="2800" b="1" dirty="0">
                <a:solidFill>
                  <a:srgbClr val="FF0000"/>
                </a:solidFill>
                <a:latin typeface="华文楷体" panose="02010600040101010101" pitchFamily="2" charset="-122"/>
                <a:ea typeface="华文楷体" panose="02010600040101010101" pitchFamily="2" charset="-122"/>
              </a:rPr>
              <a:t>/</a:t>
            </a:r>
            <a:r>
              <a:rPr lang="zh-CN" altLang="en-US" sz="2800" b="1" dirty="0">
                <a:solidFill>
                  <a:srgbClr val="FF0000"/>
                </a:solidFill>
                <a:latin typeface="华文楷体" panose="02010600040101010101" pitchFamily="2" charset="-122"/>
                <a:ea typeface="华文楷体" panose="02010600040101010101" pitchFamily="2" charset="-122"/>
              </a:rPr>
              <a:t>新西兰国家标准</a:t>
            </a:r>
            <a:r>
              <a:rPr lang="en-US" altLang="zh-CN" sz="2800" b="1" dirty="0">
                <a:solidFill>
                  <a:srgbClr val="FF0000"/>
                </a:solidFill>
                <a:latin typeface="华文楷体" panose="02010600040101010101" pitchFamily="2" charset="-122"/>
                <a:ea typeface="华文楷体" panose="02010600040101010101" pitchFamily="2" charset="-122"/>
              </a:rPr>
              <a:t>AS/NZS4360</a:t>
            </a:r>
          </a:p>
          <a:p>
            <a:pPr marL="715415" indent="-474121" algn="just" defTabSz="1219170" fontAlgn="base">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信息安全风险指对目标产生影响的某种事件发生的可能性，可以用后果和可能性来衡量。</a:t>
            </a:r>
            <a:endParaRPr lang="en-US" altLang="zh-CN" sz="2800" b="1" dirty="0">
              <a:latin typeface="华文楷体" panose="02010600040101010101" pitchFamily="2" charset="-122"/>
              <a:ea typeface="华文楷体" panose="02010600040101010101" pitchFamily="2" charset="-122"/>
            </a:endParaRPr>
          </a:p>
          <a:p>
            <a:pPr marL="474121" indent="-474121" algn="just" defTabSz="1219170" fontAlgn="base">
              <a:spcBef>
                <a:spcPct val="0"/>
              </a:spcBef>
              <a:spcAft>
                <a:spcPct val="0"/>
              </a:spcAft>
              <a:buClr>
                <a:srgbClr val="C00000"/>
              </a:buClr>
              <a:buFont typeface="Wingdings" panose="05000000000000000000" pitchFamily="2" charset="2"/>
              <a:buChar char="Ø"/>
              <a:defRPr/>
            </a:pPr>
            <a:r>
              <a:rPr lang="en-US" altLang="zh-CN" sz="2800" b="1" dirty="0">
                <a:solidFill>
                  <a:srgbClr val="FF0000"/>
                </a:solidFill>
                <a:latin typeface="华文楷体" panose="02010600040101010101" pitchFamily="2" charset="-122"/>
                <a:ea typeface="华文楷体" panose="02010600040101010101" pitchFamily="2" charset="-122"/>
              </a:rPr>
              <a:t>ISO/IEC13335-1</a:t>
            </a:r>
            <a:r>
              <a:rPr lang="zh-CN" altLang="en-US" sz="2800" b="1" dirty="0">
                <a:solidFill>
                  <a:srgbClr val="FF0000"/>
                </a:solidFill>
                <a:latin typeface="华文楷体" panose="02010600040101010101" pitchFamily="2" charset="-122"/>
                <a:ea typeface="华文楷体" panose="02010600040101010101" pitchFamily="2" charset="-122"/>
              </a:rPr>
              <a:t>标准</a:t>
            </a:r>
            <a:endParaRPr lang="en-US" altLang="zh-CN" sz="2800" b="1" dirty="0">
              <a:solidFill>
                <a:srgbClr val="FF0000"/>
              </a:solidFill>
              <a:latin typeface="华文楷体" panose="02010600040101010101" pitchFamily="2" charset="-122"/>
              <a:ea typeface="华文楷体" panose="02010600040101010101" pitchFamily="2" charset="-122"/>
            </a:endParaRPr>
          </a:p>
          <a:p>
            <a:pPr marL="717955" indent="-474121" algn="just" defTabSz="1219170" fontAlgn="base">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信息安全风险是指某个给定的威胁利用单个或一组资产的脆弱点造成资产受损的潜在可能性。</a:t>
            </a:r>
            <a:endParaRPr lang="en-US" altLang="zh-CN" sz="2800" b="1" dirty="0">
              <a:latin typeface="华文楷体" panose="02010600040101010101" pitchFamily="2" charset="-122"/>
              <a:ea typeface="华文楷体" panose="02010600040101010101" pitchFamily="2" charset="-122"/>
            </a:endParaRPr>
          </a:p>
          <a:p>
            <a:pPr marL="474121" indent="-474121" algn="just" defTabSz="1219170" fontAlgn="base">
              <a:spcBef>
                <a:spcPct val="0"/>
              </a:spcBef>
              <a:spcAft>
                <a:spcPct val="0"/>
              </a:spcAft>
              <a:buClr>
                <a:srgbClr val="C00000"/>
              </a:buClr>
              <a:buFont typeface="Wingdings" panose="05000000000000000000" pitchFamily="2" charset="2"/>
              <a:buChar char="Ø"/>
              <a:defRPr/>
            </a:pPr>
            <a:r>
              <a:rPr lang="en-US" altLang="zh-CN" sz="2800" b="1" dirty="0">
                <a:solidFill>
                  <a:srgbClr val="FF0000"/>
                </a:solidFill>
                <a:latin typeface="华文楷体" panose="02010600040101010101" pitchFamily="2" charset="-122"/>
                <a:ea typeface="华文楷体" panose="02010600040101010101" pitchFamily="2" charset="-122"/>
              </a:rPr>
              <a:t>GB/T20984-2013《</a:t>
            </a:r>
            <a:r>
              <a:rPr lang="zh-CN" altLang="en-US" sz="2800" b="1" dirty="0">
                <a:solidFill>
                  <a:srgbClr val="FF0000"/>
                </a:solidFill>
                <a:latin typeface="华文楷体" panose="02010600040101010101" pitchFamily="2" charset="-122"/>
                <a:ea typeface="华文楷体" panose="02010600040101010101" pitchFamily="2" charset="-122"/>
              </a:rPr>
              <a:t>信息安全风险评估规范</a:t>
            </a:r>
            <a:r>
              <a:rPr lang="en-US" altLang="zh-CN" sz="2800" b="1" dirty="0">
                <a:solidFill>
                  <a:srgbClr val="FF0000"/>
                </a:solidFill>
                <a:latin typeface="华文楷体" panose="02010600040101010101" pitchFamily="2" charset="-122"/>
                <a:ea typeface="华文楷体" panose="02010600040101010101" pitchFamily="2" charset="-122"/>
              </a:rPr>
              <a:t>》</a:t>
            </a:r>
          </a:p>
          <a:p>
            <a:pPr marL="717955" indent="-474121" algn="just" defTabSz="1219170" fontAlgn="base">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信息安全风险是指人为或自然的威胁利用信息系统及其管理体系中存在的脆弱点导致安全事件的发生及其对组织造成的影响。</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088949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4">
                                            <p:txEl>
                                              <p:pRg st="2" end="2"/>
                                            </p:txEl>
                                          </p:spTgt>
                                        </p:tgtEl>
                                        <p:attrNameLst>
                                          <p:attrName>style.visibility</p:attrName>
                                        </p:attrNameLst>
                                      </p:cBhvr>
                                      <p:to>
                                        <p:strVal val="visible"/>
                                      </p:to>
                                    </p:set>
                                    <p:animEffect transition="in" filter="fade">
                                      <p:cBhvr>
                                        <p:cTn id="16" dur="500"/>
                                        <p:tgtEl>
                                          <p:spTgt spid="4">
                                            <p:txEl>
                                              <p:pRg st="2" end="2"/>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fade">
                                      <p:cBhvr>
                                        <p:cTn id="20" dur="500"/>
                                        <p:tgtEl>
                                          <p:spTgt spid="4">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Effect transition="in" filter="fade">
                                      <p:cBhvr>
                                        <p:cTn id="25" dur="500"/>
                                        <p:tgtEl>
                                          <p:spTgt spid="4">
                                            <p:txEl>
                                              <p:pRg st="4" end="4"/>
                                            </p:txEl>
                                          </p:spTgt>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Effect transition="in" filter="fade">
                                      <p:cBhvr>
                                        <p:cTn id="29" dur="500"/>
                                        <p:tgtEl>
                                          <p:spTgt spid="4">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4">
                                            <p:txEl>
                                              <p:pRg st="6" end="6"/>
                                            </p:txEl>
                                          </p:spTgt>
                                        </p:tgtEl>
                                        <p:attrNameLst>
                                          <p:attrName>style.visibility</p:attrName>
                                        </p:attrNameLst>
                                      </p:cBhvr>
                                      <p:to>
                                        <p:strVal val="visible"/>
                                      </p:to>
                                    </p:set>
                                    <p:animEffect transition="in" filter="fade">
                                      <p:cBhvr>
                                        <p:cTn id="34" dur="500"/>
                                        <p:tgtEl>
                                          <p:spTgt spid="4">
                                            <p:txEl>
                                              <p:pRg st="6" end="6"/>
                                            </p:txEl>
                                          </p:spTgt>
                                        </p:tgtEl>
                                      </p:cBhvr>
                                    </p:animEffect>
                                  </p:childTnLst>
                                </p:cTn>
                              </p:par>
                            </p:childTnLst>
                          </p:cTn>
                        </p:par>
                        <p:par>
                          <p:cTn id="35" fill="hold">
                            <p:stCondLst>
                              <p:cond delay="500"/>
                            </p:stCondLst>
                            <p:childTnLst>
                              <p:par>
                                <p:cTn id="36" presetID="10" presetClass="entr" presetSubtype="0" fill="hold" nodeType="afterEffect">
                                  <p:stCondLst>
                                    <p:cond delay="0"/>
                                  </p:stCondLst>
                                  <p:childTnLst>
                                    <p:set>
                                      <p:cBhvr>
                                        <p:cTn id="37" dur="1" fill="hold">
                                          <p:stCondLst>
                                            <p:cond delay="0"/>
                                          </p:stCondLst>
                                        </p:cTn>
                                        <p:tgtEl>
                                          <p:spTgt spid="4">
                                            <p:txEl>
                                              <p:pRg st="7" end="7"/>
                                            </p:txEl>
                                          </p:spTgt>
                                        </p:tgtEl>
                                        <p:attrNameLst>
                                          <p:attrName>style.visibility</p:attrName>
                                        </p:attrNameLst>
                                      </p:cBhvr>
                                      <p:to>
                                        <p:strVal val="visible"/>
                                      </p:to>
                                    </p:set>
                                    <p:animEffect transition="in" filter="fade">
                                      <p:cBhvr>
                                        <p:cTn id="38"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10.2.1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信息安全风险评估概念</a:t>
            </a:r>
          </a:p>
        </p:txBody>
      </p:sp>
      <p:sp>
        <p:nvSpPr>
          <p:cNvPr id="5" name="矩形 4">
            <a:extLst>
              <a:ext uri="{FF2B5EF4-FFF2-40B4-BE49-F238E27FC236}">
                <a16:creationId xmlns:a16="http://schemas.microsoft.com/office/drawing/2014/main" id="{1C430BB7-D31F-9638-AFF7-E89C29A3BAF4}"/>
              </a:ext>
            </a:extLst>
          </p:cNvPr>
          <p:cNvSpPr/>
          <p:nvPr/>
        </p:nvSpPr>
        <p:spPr>
          <a:xfrm>
            <a:off x="381001" y="3200400"/>
            <a:ext cx="11620500" cy="3108543"/>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lnSpc>
                <a:spcPct val="100000"/>
              </a:lnSpc>
            </a:pPr>
            <a:r>
              <a:rPr lang="en-US" altLang="zh-CN" sz="2800" b="1" dirty="0">
                <a:latin typeface="华文楷体" panose="02010600040101010101" pitchFamily="2" charset="-122"/>
                <a:ea typeface="华文楷体" panose="02010600040101010101" pitchFamily="2" charset="-122"/>
              </a:rPr>
              <a:t>GB/T20984-2013《</a:t>
            </a:r>
            <a:r>
              <a:rPr lang="zh-CN" altLang="en-US" sz="2800" b="1" dirty="0">
                <a:latin typeface="华文楷体" panose="02010600040101010101" pitchFamily="2" charset="-122"/>
                <a:ea typeface="华文楷体" panose="02010600040101010101" pitchFamily="2" charset="-122"/>
              </a:rPr>
              <a:t>信息安全风险评估规范</a:t>
            </a:r>
            <a:r>
              <a:rPr lang="en-US" altLang="zh-CN" sz="2800" b="1" dirty="0">
                <a:latin typeface="华文楷体" panose="02010600040101010101" pitchFamily="2" charset="-122"/>
                <a:ea typeface="华文楷体" panose="02010600040101010101" pitchFamily="2" charset="-122"/>
              </a:rPr>
              <a:t>》</a:t>
            </a:r>
          </a:p>
          <a:p>
            <a:pPr marL="474121" indent="-474121"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信息安全风险评估是指依据有关信息安全技术与管理标准，对信息系统及由其处理、传输和存储的信息的</a:t>
            </a:r>
            <a:r>
              <a:rPr lang="zh-CN" altLang="en-US" sz="2800" b="1" dirty="0">
                <a:solidFill>
                  <a:srgbClr val="FF0000"/>
                </a:solidFill>
                <a:latin typeface="华文楷体" panose="02010600040101010101" pitchFamily="2" charset="-122"/>
                <a:ea typeface="华文楷体" panose="02010600040101010101" pitchFamily="2" charset="-122"/>
              </a:rPr>
              <a:t>保密性、完整性和可用性等安全属性</a:t>
            </a:r>
            <a:r>
              <a:rPr lang="zh-CN" altLang="en-US" sz="2800" b="1" dirty="0">
                <a:latin typeface="华文楷体" panose="02010600040101010101" pitchFamily="2" charset="-122"/>
                <a:ea typeface="华文楷体" panose="02010600040101010101" pitchFamily="2" charset="-122"/>
              </a:rPr>
              <a:t>进行评价的过程。</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它要评估</a:t>
            </a:r>
            <a:r>
              <a:rPr lang="zh-CN" altLang="en-US" sz="2800" b="1" dirty="0">
                <a:solidFill>
                  <a:srgbClr val="FF0000"/>
                </a:solidFill>
                <a:latin typeface="华文楷体" panose="02010600040101010101" pitchFamily="2" charset="-122"/>
                <a:ea typeface="华文楷体" panose="02010600040101010101" pitchFamily="2" charset="-122"/>
              </a:rPr>
              <a:t>资产面临的威胁</a:t>
            </a:r>
            <a:r>
              <a:rPr lang="zh-CN" altLang="en-US" sz="2800" b="1" dirty="0">
                <a:latin typeface="华文楷体" panose="02010600040101010101" pitchFamily="2" charset="-122"/>
                <a:ea typeface="华文楷体" panose="02010600040101010101" pitchFamily="2" charset="-122"/>
              </a:rPr>
              <a:t>以及威胁利用脆弱点导致</a:t>
            </a:r>
            <a:r>
              <a:rPr lang="zh-CN" altLang="en-US" sz="2800" b="1" dirty="0">
                <a:solidFill>
                  <a:srgbClr val="FF0000"/>
                </a:solidFill>
                <a:latin typeface="华文楷体" panose="02010600040101010101" pitchFamily="2" charset="-122"/>
                <a:ea typeface="华文楷体" panose="02010600040101010101" pitchFamily="2" charset="-122"/>
              </a:rPr>
              <a:t>安全事件的可能性</a:t>
            </a:r>
            <a:r>
              <a:rPr lang="zh-CN" altLang="en-US" sz="2800" b="1" dirty="0">
                <a:latin typeface="华文楷体" panose="02010600040101010101" pitchFamily="2" charset="-122"/>
                <a:ea typeface="华文楷体" panose="02010600040101010101" pitchFamily="2" charset="-122"/>
              </a:rPr>
              <a:t>，并结合安全事件所涉及的资产价值来判断安全事件一旦发生</a:t>
            </a:r>
            <a:r>
              <a:rPr lang="zh-CN" altLang="en-US" sz="2800" b="1" dirty="0">
                <a:solidFill>
                  <a:srgbClr val="FF0000"/>
                </a:solidFill>
                <a:latin typeface="华文楷体" panose="02010600040101010101" pitchFamily="2" charset="-122"/>
                <a:ea typeface="华文楷体" panose="02010600040101010101" pitchFamily="2" charset="-122"/>
              </a:rPr>
              <a:t>对组织造成的影响</a:t>
            </a:r>
            <a:r>
              <a:rPr lang="zh-CN" altLang="en-US" sz="2800" b="1" dirty="0">
                <a:latin typeface="华文楷体" panose="02010600040101010101" pitchFamily="2" charset="-122"/>
                <a:ea typeface="华文楷体" panose="02010600040101010101" pitchFamily="2" charset="-122"/>
              </a:rPr>
              <a:t>。</a:t>
            </a:r>
            <a:endParaRPr lang="en-US" altLang="zh-CN" sz="2800" b="1" dirty="0">
              <a:latin typeface="华文楷体" panose="02010600040101010101" pitchFamily="2" charset="-122"/>
              <a:ea typeface="华文楷体" panose="02010600040101010101" pitchFamily="2" charset="-122"/>
            </a:endParaRPr>
          </a:p>
        </p:txBody>
      </p:sp>
      <p:sp>
        <p:nvSpPr>
          <p:cNvPr id="6" name="矩形 5">
            <a:extLst>
              <a:ext uri="{FF2B5EF4-FFF2-40B4-BE49-F238E27FC236}">
                <a16:creationId xmlns:a16="http://schemas.microsoft.com/office/drawing/2014/main" id="{283E0FED-6714-6786-1E6F-46FE7F07D8A3}"/>
              </a:ext>
            </a:extLst>
          </p:cNvPr>
          <p:cNvSpPr/>
          <p:nvPr/>
        </p:nvSpPr>
        <p:spPr>
          <a:xfrm>
            <a:off x="381015" y="1428751"/>
            <a:ext cx="11620500" cy="954107"/>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lnSpc>
                <a:spcPct val="100000"/>
              </a:lnSpc>
            </a:pPr>
            <a:r>
              <a:rPr lang="zh-CN" altLang="en-US" sz="2800" b="1" dirty="0">
                <a:latin typeface="华文楷体" panose="02010600040101010101" pitchFamily="2" charset="-122"/>
                <a:ea typeface="华文楷体" panose="02010600040101010101" pitchFamily="2" charset="-122"/>
              </a:rPr>
              <a:t>一般而言，信息安全风险可表现为威胁</a:t>
            </a:r>
            <a:r>
              <a:rPr lang="en-US" altLang="en-US" sz="2800" b="1" dirty="0">
                <a:latin typeface="华文楷体" panose="02010600040101010101" pitchFamily="2" charset="-122"/>
                <a:ea typeface="华文楷体" panose="02010600040101010101" pitchFamily="2" charset="-122"/>
              </a:rPr>
              <a:t>(Threats)</a:t>
            </a:r>
            <a:r>
              <a:rPr lang="zh-CN" altLang="en-US" sz="2800" b="1" dirty="0">
                <a:latin typeface="华文楷体" panose="02010600040101010101" pitchFamily="2" charset="-122"/>
                <a:ea typeface="华文楷体" panose="02010600040101010101" pitchFamily="2" charset="-122"/>
              </a:rPr>
              <a:t>、脆弱点</a:t>
            </a:r>
            <a:r>
              <a:rPr lang="en-US" altLang="en-US" sz="2800" b="1" dirty="0">
                <a:latin typeface="华文楷体" panose="02010600040101010101" pitchFamily="2" charset="-122"/>
                <a:ea typeface="华文楷体" panose="02010600040101010101" pitchFamily="2" charset="-122"/>
              </a:rPr>
              <a:t>(Vulnerabilities)</a:t>
            </a:r>
            <a:r>
              <a:rPr lang="zh-CN" altLang="en-US" sz="2800" b="1" dirty="0">
                <a:latin typeface="华文楷体" panose="02010600040101010101" pitchFamily="2" charset="-122"/>
                <a:ea typeface="华文楷体" panose="02010600040101010101" pitchFamily="2" charset="-122"/>
              </a:rPr>
              <a:t>和资产</a:t>
            </a:r>
            <a:r>
              <a:rPr lang="en-US" altLang="en-US" sz="2800" b="1" dirty="0">
                <a:latin typeface="华文楷体" panose="02010600040101010101" pitchFamily="2" charset="-122"/>
                <a:ea typeface="华文楷体" panose="02010600040101010101" pitchFamily="2" charset="-122"/>
              </a:rPr>
              <a:t>(Assert)</a:t>
            </a:r>
            <a:r>
              <a:rPr lang="zh-CN" altLang="en-US" sz="2800" b="1" dirty="0">
                <a:latin typeface="华文楷体" panose="02010600040101010101" pitchFamily="2" charset="-122"/>
                <a:ea typeface="华文楷体" panose="02010600040101010101" pitchFamily="2" charset="-122"/>
              </a:rPr>
              <a:t>之间的相互作用。</a:t>
            </a:r>
            <a:endParaRPr lang="en-US" altLang="zh-CN" sz="2800" b="1" dirty="0">
              <a:latin typeface="华文楷体" panose="02010600040101010101" pitchFamily="2" charset="-122"/>
              <a:ea typeface="华文楷体" panose="02010600040101010101" pitchFamily="2" charset="-122"/>
            </a:endParaRPr>
          </a:p>
        </p:txBody>
      </p:sp>
      <p:graphicFrame>
        <p:nvGraphicFramePr>
          <p:cNvPr id="7" name="Object 2">
            <a:extLst>
              <a:ext uri="{FF2B5EF4-FFF2-40B4-BE49-F238E27FC236}">
                <a16:creationId xmlns:a16="http://schemas.microsoft.com/office/drawing/2014/main" id="{333FF9D6-28E7-79D3-E832-51801B6B8374}"/>
              </a:ext>
            </a:extLst>
          </p:cNvPr>
          <p:cNvGraphicFramePr>
            <a:graphicFrameLocks noChangeAspect="1"/>
          </p:cNvGraphicFramePr>
          <p:nvPr>
            <p:extLst>
              <p:ext uri="{D42A27DB-BD31-4B8C-83A1-F6EECF244321}">
                <p14:modId xmlns:p14="http://schemas.microsoft.com/office/powerpoint/2010/main" val="1929935719"/>
              </p:ext>
            </p:extLst>
          </p:nvPr>
        </p:nvGraphicFramePr>
        <p:xfrm>
          <a:off x="2123206" y="2658181"/>
          <a:ext cx="8316896" cy="483853"/>
        </p:xfrm>
        <a:graphic>
          <a:graphicData uri="http://schemas.openxmlformats.org/presentationml/2006/ole">
            <mc:AlternateContent xmlns:mc="http://schemas.openxmlformats.org/markup-compatibility/2006">
              <mc:Choice xmlns:v="urn:schemas-microsoft-com:vml" Requires="v">
                <p:oleObj r:id="rId2" imgW="2618105" imgH="151130" progId="Equation.Ribbit">
                  <p:embed/>
                </p:oleObj>
              </mc:Choice>
              <mc:Fallback>
                <p:oleObj r:id="rId2" imgW="2618105" imgH="151130" progId="Equation.Ribbit">
                  <p:embed/>
                  <p:pic>
                    <p:nvPicPr>
                      <p:cNvPr id="3" name="Object 2">
                        <a:extLst>
                          <a:ext uri="{FF2B5EF4-FFF2-40B4-BE49-F238E27FC236}">
                            <a16:creationId xmlns:a16="http://schemas.microsoft.com/office/drawing/2014/main" id="{0CC241E4-D352-C941-46D8-49A8B19591F0}"/>
                          </a:ext>
                        </a:extLst>
                      </p:cNvPr>
                      <p:cNvPicPr/>
                      <p:nvPr/>
                    </p:nvPicPr>
                    <p:blipFill>
                      <a:blip r:embed="rId3"/>
                      <a:stretch>
                        <a:fillRect/>
                      </a:stretch>
                    </p:blipFill>
                    <p:spPr>
                      <a:xfrm>
                        <a:off x="2123206" y="2658181"/>
                        <a:ext cx="8316896" cy="483853"/>
                      </a:xfrm>
                      <a:prstGeom prst="rect">
                        <a:avLst/>
                      </a:prstGeom>
                      <a:noFill/>
                      <a:ln w="38100">
                        <a:noFill/>
                        <a:miter/>
                      </a:ln>
                    </p:spPr>
                  </p:pic>
                </p:oleObj>
              </mc:Fallback>
            </mc:AlternateContent>
          </a:graphicData>
        </a:graphic>
      </p:graphicFrame>
      <p:sp>
        <p:nvSpPr>
          <p:cNvPr id="8" name="矩形 7">
            <a:extLst>
              <a:ext uri="{FF2B5EF4-FFF2-40B4-BE49-F238E27FC236}">
                <a16:creationId xmlns:a16="http://schemas.microsoft.com/office/drawing/2014/main" id="{CDB847F2-A747-D0BA-0E27-6F3F0F582AEB}"/>
              </a:ext>
            </a:extLst>
          </p:cNvPr>
          <p:cNvSpPr/>
          <p:nvPr/>
        </p:nvSpPr>
        <p:spPr>
          <a:xfrm>
            <a:off x="6465819" y="5949760"/>
            <a:ext cx="5535696" cy="41633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lvl="1" algn="ctr" defTabSz="1219170" fontAlgn="base">
              <a:lnSpc>
                <a:spcPct val="125000"/>
              </a:lnSpc>
              <a:spcBef>
                <a:spcPct val="0"/>
              </a:spcBef>
              <a:spcAft>
                <a:spcPct val="0"/>
              </a:spcAft>
              <a:buSzPct val="80000"/>
              <a:defRPr/>
            </a:pPr>
            <a:r>
              <a:rPr lang="zh-CN" altLang="en-US" b="1" kern="0" dirty="0">
                <a:solidFill>
                  <a:srgbClr val="0000CC"/>
                </a:solidFill>
                <a:latin typeface="华文楷体" panose="02010600040101010101" pitchFamily="2" charset="-122"/>
                <a:ea typeface="华文楷体" panose="02010600040101010101" pitchFamily="2" charset="-122"/>
                <a:cs typeface="Arial" panose="020B0604020202020204" pitchFamily="34" charset="0"/>
              </a:rPr>
              <a:t>风险会随着任一因素的增加而增大，减少而减少</a:t>
            </a:r>
          </a:p>
        </p:txBody>
      </p:sp>
    </p:spTree>
    <p:extLst>
      <p:ext uri="{BB962C8B-B14F-4D97-AF65-F5344CB8AC3E}">
        <p14:creationId xmlns:p14="http://schemas.microsoft.com/office/powerpoint/2010/main" val="398890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10.2.1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信息安全风险评估概念</a:t>
            </a:r>
          </a:p>
        </p:txBody>
      </p:sp>
      <p:sp>
        <p:nvSpPr>
          <p:cNvPr id="5" name="矩形 4">
            <a:extLst>
              <a:ext uri="{FF2B5EF4-FFF2-40B4-BE49-F238E27FC236}">
                <a16:creationId xmlns:a16="http://schemas.microsoft.com/office/drawing/2014/main" id="{8DDB8C9A-4F31-DC1F-C715-516E71665C36}"/>
              </a:ext>
            </a:extLst>
          </p:cNvPr>
          <p:cNvSpPr/>
          <p:nvPr/>
        </p:nvSpPr>
        <p:spPr>
          <a:xfrm>
            <a:off x="476252" y="1619251"/>
            <a:ext cx="11144249" cy="4409669"/>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lnSpc>
                <a:spcPct val="145000"/>
              </a:lnSpc>
              <a:buNone/>
            </a:pPr>
            <a:r>
              <a:rPr lang="zh-CN" altLang="en-US" sz="2800" b="1" dirty="0">
                <a:solidFill>
                  <a:srgbClr val="0000CC"/>
                </a:solidFill>
                <a:latin typeface="华文楷体" panose="02010600040101010101" pitchFamily="2" charset="-122"/>
                <a:ea typeface="华文楷体" panose="02010600040101010101" pitchFamily="2" charset="-122"/>
              </a:rPr>
              <a:t>信息安全风险评估的意义如下：</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74121" indent="-474121" algn="just" eaLnBrk="1" hangingPunct="1">
              <a:lnSpc>
                <a:spcPct val="145000"/>
              </a:lnSpc>
            </a:pPr>
            <a:r>
              <a:rPr lang="zh-CN" altLang="en-US" sz="2800" b="1" dirty="0">
                <a:latin typeface="华文楷体" panose="02010600040101010101" pitchFamily="2" charset="-122"/>
                <a:ea typeface="华文楷体" panose="02010600040101010101" pitchFamily="2" charset="-122"/>
              </a:rPr>
              <a:t>对信息安全保障体系建设具有重要的促进作用，能有效帮助组织制定决策策略。</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45000"/>
              </a:lnSpc>
            </a:pPr>
            <a:r>
              <a:rPr lang="zh-CN" altLang="en-US" sz="2800" b="1" dirty="0">
                <a:latin typeface="华文楷体" panose="02010600040101010101" pitchFamily="2" charset="-122"/>
                <a:ea typeface="华文楷体" panose="02010600040101010101" pitchFamily="2" charset="-122"/>
              </a:rPr>
              <a:t>没有有效和及时的信息安全风险评估，将使得各个组织无法对其信息安全的状况做出准确的判断。</a:t>
            </a:r>
          </a:p>
          <a:p>
            <a:pPr marL="474121" indent="-474121" algn="just" eaLnBrk="1" hangingPunct="1">
              <a:lnSpc>
                <a:spcPct val="145000"/>
              </a:lnSpc>
            </a:pPr>
            <a:r>
              <a:rPr lang="zh-CN" altLang="en-US" sz="2800" b="1" dirty="0">
                <a:latin typeface="华文楷体" panose="02010600040101010101" pitchFamily="2" charset="-122"/>
                <a:ea typeface="华文楷体" panose="02010600040101010101" pitchFamily="2" charset="-122"/>
              </a:rPr>
              <a:t>在综合考虑成本和效益的前提下，通过安全措施来控制风险，使残余风险降至用户可控范围内。</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1384853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up)">
                                      <p:cBhvr>
                                        <p:cTn id="7" dur="500"/>
                                        <p:tgtEl>
                                          <p:spTgt spid="5">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wipe(up)">
                                      <p:cBhvr>
                                        <p:cTn id="11" dur="500"/>
                                        <p:tgtEl>
                                          <p:spTgt spid="5">
                                            <p:txEl>
                                              <p:pRg st="1" end="1"/>
                                            </p:txEl>
                                          </p:spTgt>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wipe(up)">
                                      <p:cBhvr>
                                        <p:cTn id="15" dur="500"/>
                                        <p:tgtEl>
                                          <p:spTgt spid="5">
                                            <p:txEl>
                                              <p:pRg st="2" end="2"/>
                                            </p:txEl>
                                          </p:spTgt>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wipe(up)">
                                      <p:cBhvr>
                                        <p:cTn id="19"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10.2.2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信息安全风险评估组成要素</a:t>
            </a:r>
          </a:p>
        </p:txBody>
      </p:sp>
      <p:sp>
        <p:nvSpPr>
          <p:cNvPr id="4" name="矩形 3">
            <a:extLst>
              <a:ext uri="{FF2B5EF4-FFF2-40B4-BE49-F238E27FC236}">
                <a16:creationId xmlns:a16="http://schemas.microsoft.com/office/drawing/2014/main" id="{E23C4422-B1F4-1B70-CBD4-71C666AC61FC}"/>
              </a:ext>
            </a:extLst>
          </p:cNvPr>
          <p:cNvSpPr/>
          <p:nvPr/>
        </p:nvSpPr>
        <p:spPr>
          <a:xfrm>
            <a:off x="381001" y="2000251"/>
            <a:ext cx="11620500" cy="3539430"/>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lnSpc>
                <a:spcPct val="100000"/>
              </a:lnSpc>
              <a:buFont typeface="Wingdings" panose="05000000000000000000" pitchFamily="2" charset="2"/>
              <a:buChar char="Ø"/>
            </a:pPr>
            <a:r>
              <a:rPr lang="en-US" altLang="zh-CN" sz="2800" b="1" dirty="0">
                <a:latin typeface="华文楷体" panose="02010600040101010101" pitchFamily="2" charset="-122"/>
                <a:ea typeface="华文楷体" panose="02010600040101010101" pitchFamily="2" charset="-122"/>
              </a:rPr>
              <a:t>1993</a:t>
            </a:r>
            <a:r>
              <a:rPr lang="zh-CN" altLang="en-US" sz="2800" b="1" dirty="0">
                <a:latin typeface="华文楷体" panose="02010600040101010101" pitchFamily="2" charset="-122"/>
                <a:ea typeface="华文楷体" panose="02010600040101010101" pitchFamily="2" charset="-122"/>
              </a:rPr>
              <a:t>年，美国，加拿大同欧洲四国组成六国七方，共同制定了国际通用的评估准则</a:t>
            </a:r>
            <a:r>
              <a:rPr lang="en-US" altLang="zh-CN" sz="2800" b="1" dirty="0">
                <a:latin typeface="华文楷体" panose="02010600040101010101" pitchFamily="2" charset="-122"/>
                <a:ea typeface="华文楷体" panose="02010600040101010101" pitchFamily="2" charset="-122"/>
              </a:rPr>
              <a:t>CC(Common Criteria)</a:t>
            </a:r>
          </a:p>
          <a:p>
            <a:pPr marL="474121" indent="-474121"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目的是建立一个各国都能接受的通用的信息安全产品和系统的安全性评价标准。</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在</a:t>
            </a:r>
            <a:r>
              <a:rPr lang="en-US" altLang="zh-CN" sz="2800" b="1" dirty="0">
                <a:latin typeface="华文楷体" panose="02010600040101010101" pitchFamily="2" charset="-122"/>
                <a:ea typeface="华文楷体" panose="02010600040101010101" pitchFamily="2" charset="-122"/>
              </a:rPr>
              <a:t>1996</a:t>
            </a:r>
            <a:r>
              <a:rPr lang="zh-CN" altLang="en-US" sz="2800" b="1" dirty="0">
                <a:latin typeface="华文楷体" panose="02010600040101010101" pitchFamily="2" charset="-122"/>
                <a:ea typeface="华文楷体" panose="02010600040101010101" pitchFamily="2" charset="-122"/>
              </a:rPr>
              <a:t>年颁布了</a:t>
            </a:r>
            <a:r>
              <a:rPr lang="en-US" altLang="zh-CN" sz="2800" b="1" dirty="0">
                <a:latin typeface="华文楷体" panose="02010600040101010101" pitchFamily="2" charset="-122"/>
                <a:ea typeface="华文楷体" panose="02010600040101010101" pitchFamily="2" charset="-122"/>
              </a:rPr>
              <a:t>CC1.0</a:t>
            </a:r>
            <a:r>
              <a:rPr lang="zh-CN" altLang="en-US" sz="2800" b="1" dirty="0">
                <a:latin typeface="华文楷体" panose="02010600040101010101" pitchFamily="2" charset="-122"/>
                <a:ea typeface="华文楷体" panose="02010600040101010101" pitchFamily="2" charset="-122"/>
              </a:rPr>
              <a:t>版，</a:t>
            </a:r>
            <a:r>
              <a:rPr lang="en-US" altLang="zh-CN" sz="2800" b="1" dirty="0">
                <a:latin typeface="华文楷体" panose="02010600040101010101" pitchFamily="2" charset="-122"/>
                <a:ea typeface="华文楷体" panose="02010600040101010101" pitchFamily="2" charset="-122"/>
              </a:rPr>
              <a:t>1998</a:t>
            </a:r>
            <a:r>
              <a:rPr lang="zh-CN" altLang="en-US" sz="2800" b="1" dirty="0">
                <a:latin typeface="华文楷体" panose="02010600040101010101" pitchFamily="2" charset="-122"/>
                <a:ea typeface="华文楷体" panose="02010600040101010101" pitchFamily="2" charset="-122"/>
              </a:rPr>
              <a:t>年颁布了</a:t>
            </a:r>
            <a:r>
              <a:rPr lang="en-US" altLang="zh-CN" sz="2800" b="1" dirty="0">
                <a:latin typeface="华文楷体" panose="02010600040101010101" pitchFamily="2" charset="-122"/>
                <a:ea typeface="华文楷体" panose="02010600040101010101" pitchFamily="2" charset="-122"/>
              </a:rPr>
              <a:t>CC2.0</a:t>
            </a:r>
            <a:r>
              <a:rPr lang="zh-CN" altLang="en-US" sz="2800" b="1" dirty="0">
                <a:latin typeface="华文楷体" panose="02010600040101010101" pitchFamily="2" charset="-122"/>
                <a:ea typeface="华文楷体" panose="02010600040101010101" pitchFamily="2" charset="-122"/>
              </a:rPr>
              <a:t>版</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Font typeface="Wingdings" panose="05000000000000000000" pitchFamily="2" charset="2"/>
              <a:buChar char="Ø"/>
            </a:pPr>
            <a:r>
              <a:rPr lang="en-US" altLang="zh-CN" sz="2800" b="1" dirty="0">
                <a:latin typeface="华文楷体" panose="02010600040101010101" pitchFamily="2" charset="-122"/>
                <a:ea typeface="华文楷体" panose="02010600040101010101" pitchFamily="2" charset="-122"/>
              </a:rPr>
              <a:t>1999</a:t>
            </a:r>
            <a:r>
              <a:rPr lang="zh-CN" altLang="en-US" sz="2800" b="1" dirty="0">
                <a:latin typeface="华文楷体" panose="02010600040101010101" pitchFamily="2" charset="-122"/>
                <a:ea typeface="华文楷体" panose="02010600040101010101" pitchFamily="2" charset="-122"/>
              </a:rPr>
              <a:t>年，</a:t>
            </a:r>
            <a:r>
              <a:rPr lang="en-US" altLang="zh-CN" sz="2800" b="1" dirty="0">
                <a:latin typeface="华文楷体" panose="02010600040101010101" pitchFamily="2" charset="-122"/>
                <a:ea typeface="华文楷体" panose="02010600040101010101" pitchFamily="2" charset="-122"/>
              </a:rPr>
              <a:t>ISO</a:t>
            </a:r>
            <a:r>
              <a:rPr lang="zh-CN" altLang="en-US" sz="2800" b="1" dirty="0">
                <a:latin typeface="华文楷体" panose="02010600040101010101" pitchFamily="2" charset="-122"/>
                <a:ea typeface="华文楷体" panose="02010600040101010101" pitchFamily="2" charset="-122"/>
              </a:rPr>
              <a:t>接纳</a:t>
            </a:r>
            <a:r>
              <a:rPr lang="en-US" altLang="zh-CN" sz="2800" b="1" dirty="0">
                <a:latin typeface="华文楷体" panose="02010600040101010101" pitchFamily="2" charset="-122"/>
                <a:ea typeface="华文楷体" panose="02010600040101010101" pitchFamily="2" charset="-122"/>
              </a:rPr>
              <a:t>CC2.0</a:t>
            </a:r>
            <a:r>
              <a:rPr lang="zh-CN" altLang="en-US" sz="2800" b="1" dirty="0">
                <a:latin typeface="华文楷体" panose="02010600040101010101" pitchFamily="2" charset="-122"/>
                <a:ea typeface="华文楷体" panose="02010600040101010101" pitchFamily="2" charset="-122"/>
              </a:rPr>
              <a:t>版为</a:t>
            </a:r>
            <a:r>
              <a:rPr lang="en-US" altLang="zh-CN" sz="2800" b="1" dirty="0">
                <a:latin typeface="华文楷体" panose="02010600040101010101" pitchFamily="2" charset="-122"/>
                <a:ea typeface="华文楷体" panose="02010600040101010101" pitchFamily="2" charset="-122"/>
              </a:rPr>
              <a:t>ISO/IEC 15408</a:t>
            </a:r>
            <a:r>
              <a:rPr lang="zh-CN" altLang="en-US" sz="2800" b="1" dirty="0">
                <a:latin typeface="华文楷体" panose="02010600040101010101" pitchFamily="2" charset="-122"/>
                <a:ea typeface="华文楷体" panose="02010600040101010101" pitchFamily="2" charset="-122"/>
              </a:rPr>
              <a:t>草案，并命名为信息技术</a:t>
            </a:r>
            <a:r>
              <a:rPr lang="en-US" altLang="zh-CN" sz="2800" b="1" dirty="0">
                <a:latin typeface="华文楷体" panose="02010600040101010101" pitchFamily="2" charset="-122"/>
                <a:ea typeface="华文楷体" panose="02010600040101010101" pitchFamily="2" charset="-122"/>
              </a:rPr>
              <a:t>-</a:t>
            </a:r>
            <a:r>
              <a:rPr lang="zh-CN" altLang="en-US" sz="2800" b="1" dirty="0">
                <a:latin typeface="华文楷体" panose="02010600040101010101" pitchFamily="2" charset="-122"/>
                <a:ea typeface="华文楷体" panose="02010600040101010101" pitchFamily="2" charset="-122"/>
              </a:rPr>
              <a:t>安全技术</a:t>
            </a:r>
            <a:r>
              <a:rPr lang="en-US" altLang="zh-CN" sz="2800" b="1" dirty="0">
                <a:latin typeface="华文楷体" panose="02010600040101010101" pitchFamily="2" charset="-122"/>
                <a:ea typeface="华文楷体" panose="02010600040101010101" pitchFamily="2" charset="-122"/>
              </a:rPr>
              <a:t>-IT</a:t>
            </a:r>
            <a:r>
              <a:rPr lang="zh-CN" altLang="en-US" sz="2800" b="1" dirty="0">
                <a:latin typeface="华文楷体" panose="02010600040101010101" pitchFamily="2" charset="-122"/>
                <a:ea typeface="华文楷体" panose="02010600040101010101" pitchFamily="2" charset="-122"/>
              </a:rPr>
              <a:t>安全性评估准则，并于同年正式发布国际标准</a:t>
            </a:r>
            <a:r>
              <a:rPr lang="en-US" altLang="zh-CN" sz="2800" b="1" dirty="0">
                <a:latin typeface="华文楷体" panose="02010600040101010101" pitchFamily="2" charset="-122"/>
                <a:ea typeface="华文楷体" panose="02010600040101010101" pitchFamily="2" charset="-122"/>
              </a:rPr>
              <a:t>ISO/IEC15408 CC2.1</a:t>
            </a:r>
            <a:r>
              <a:rPr lang="zh-CN" altLang="en-US" sz="2800" b="1" dirty="0">
                <a:latin typeface="华文楷体" panose="02010600040101010101" pitchFamily="2" charset="-122"/>
                <a:ea typeface="华文楷体" panose="02010600040101010101" pitchFamily="2" charset="-122"/>
              </a:rPr>
              <a:t>版</a:t>
            </a:r>
            <a:endParaRPr lang="en-US" altLang="zh-CN" sz="2800" b="1" dirty="0">
              <a:latin typeface="华文楷体" panose="02010600040101010101" pitchFamily="2" charset="-122"/>
              <a:ea typeface="华文楷体" panose="02010600040101010101" pitchFamily="2" charset="-122"/>
            </a:endParaRPr>
          </a:p>
        </p:txBody>
      </p:sp>
      <p:sp>
        <p:nvSpPr>
          <p:cNvPr id="6" name="TextBox 8">
            <a:extLst>
              <a:ext uri="{FF2B5EF4-FFF2-40B4-BE49-F238E27FC236}">
                <a16:creationId xmlns:a16="http://schemas.microsoft.com/office/drawing/2014/main" id="{65DA0078-44A9-4167-A257-0B221D9F02AC}"/>
              </a:ext>
            </a:extLst>
          </p:cNvPr>
          <p:cNvSpPr txBox="1"/>
          <p:nvPr/>
        </p:nvSpPr>
        <p:spPr>
          <a:xfrm>
            <a:off x="476251" y="1500505"/>
            <a:ext cx="1428751" cy="523220"/>
          </a:xfrm>
          <a:prstGeom prst="rect">
            <a:avLst/>
          </a:prstGeom>
          <a:noFill/>
        </p:spPr>
        <p:txBody>
          <a:bodyPr>
            <a:spAutoFit/>
          </a:bodyPr>
          <a:lstStyle/>
          <a:p>
            <a:pPr defTabSz="1219170">
              <a:defRPr/>
            </a:pPr>
            <a:r>
              <a:rPr lang="en-US" altLang="zh-CN" sz="2400" b="1" dirty="0">
                <a:solidFill>
                  <a:schemeClr val="accent6"/>
                </a:solidFill>
                <a:latin typeface="华文楷体" panose="02010600040101010101" pitchFamily="2" charset="-122"/>
                <a:ea typeface="华文楷体" panose="02010600040101010101" pitchFamily="2" charset="-122"/>
              </a:rPr>
              <a:t>CC</a:t>
            </a:r>
            <a:r>
              <a:rPr lang="zh-CN" altLang="en-US" sz="2800" b="1" dirty="0">
                <a:solidFill>
                  <a:schemeClr val="accent6"/>
                </a:solidFill>
                <a:latin typeface="华文楷体" panose="02010600040101010101" pitchFamily="2" charset="-122"/>
                <a:ea typeface="华文楷体" panose="02010600040101010101" pitchFamily="2" charset="-122"/>
              </a:rPr>
              <a:t>标准</a:t>
            </a:r>
            <a:endParaRPr lang="en-US" altLang="zh-CN" sz="2400" b="1" dirty="0">
              <a:solidFill>
                <a:schemeClr val="accent6"/>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612536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up)">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up)">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up)">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10.2.2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信息安全风险评估组成要素</a:t>
            </a:r>
          </a:p>
        </p:txBody>
      </p:sp>
      <p:sp>
        <p:nvSpPr>
          <p:cNvPr id="5" name="矩形 4">
            <a:extLst>
              <a:ext uri="{FF2B5EF4-FFF2-40B4-BE49-F238E27FC236}">
                <a16:creationId xmlns:a16="http://schemas.microsoft.com/office/drawing/2014/main" id="{E620F065-F00C-F5BF-E81D-4883E380F3FF}"/>
              </a:ext>
            </a:extLst>
          </p:cNvPr>
          <p:cNvSpPr/>
          <p:nvPr/>
        </p:nvSpPr>
        <p:spPr>
          <a:xfrm>
            <a:off x="381001" y="1372190"/>
            <a:ext cx="5802983" cy="5201424"/>
          </a:xfrm>
          <a:prstGeom prst="rect">
            <a:avLst/>
          </a:prstGeom>
          <a:noFill/>
          <a:ln w="9525">
            <a:noFill/>
          </a:ln>
        </p:spPr>
        <p:txBody>
          <a:bodyPr wrap="squar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r>
              <a:rPr lang="en-US" altLang="zh-CN" sz="2800" b="1" dirty="0">
                <a:solidFill>
                  <a:srgbClr val="0000CC"/>
                </a:solidFill>
                <a:latin typeface="华文楷体" panose="02010600040101010101" pitchFamily="2" charset="-122"/>
                <a:ea typeface="华文楷体" panose="02010600040101010101" pitchFamily="2" charset="-122"/>
              </a:rPr>
              <a:t>CC</a:t>
            </a:r>
            <a:r>
              <a:rPr lang="zh-CN" altLang="en-US" sz="2800" b="1" dirty="0">
                <a:solidFill>
                  <a:srgbClr val="0000CC"/>
                </a:solidFill>
                <a:latin typeface="华文楷体" panose="02010600040101010101" pitchFamily="2" charset="-122"/>
                <a:ea typeface="华文楷体" panose="02010600040101010101" pitchFamily="2" charset="-122"/>
              </a:rPr>
              <a:t>标准主要有三部分构成</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简介和一般模型</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安全功能要求</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安全保障要求</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r>
              <a:rPr lang="zh-CN" altLang="en-US" sz="2800" b="1" dirty="0">
                <a:solidFill>
                  <a:srgbClr val="0000CC"/>
                </a:solidFill>
                <a:latin typeface="华文楷体" panose="02010600040101010101" pitchFamily="2" charset="-122"/>
                <a:ea typeface="华文楷体" panose="02010600040101010101" pitchFamily="2" charset="-122"/>
              </a:rPr>
              <a:t>信息安全风险构成要素</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solidFill>
                  <a:srgbClr val="000000"/>
                </a:solidFill>
                <a:latin typeface="华文楷体" panose="02010600040101010101" pitchFamily="2" charset="-122"/>
                <a:ea typeface="华文楷体" panose="02010600040101010101" pitchFamily="2" charset="-122"/>
              </a:rPr>
              <a:t>威胁、风险、脆弱点、资产、对策等关键风险要素</a:t>
            </a:r>
            <a:endParaRPr lang="en-US" altLang="zh-CN" sz="2800" b="1" dirty="0">
              <a:solidFill>
                <a:srgbClr val="000000"/>
              </a:solidFill>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solidFill>
                  <a:srgbClr val="000000"/>
                </a:solidFill>
                <a:latin typeface="华文楷体" panose="02010600040101010101" pitchFamily="2" charset="-122"/>
                <a:ea typeface="华文楷体" panose="02010600040101010101" pitchFamily="2" charset="-122"/>
              </a:rPr>
              <a:t>提出了所有者和威胁主体的概念</a:t>
            </a:r>
            <a:endParaRPr lang="zh-CN" altLang="en-US" sz="2800" b="1" dirty="0">
              <a:latin typeface="华文楷体" panose="02010600040101010101" pitchFamily="2" charset="-122"/>
              <a:ea typeface="华文楷体" panose="02010600040101010101" pitchFamily="2" charset="-122"/>
            </a:endParaRPr>
          </a:p>
        </p:txBody>
      </p:sp>
      <p:graphicFrame>
        <p:nvGraphicFramePr>
          <p:cNvPr id="7" name="Object 1">
            <a:extLst>
              <a:ext uri="{FF2B5EF4-FFF2-40B4-BE49-F238E27FC236}">
                <a16:creationId xmlns:a16="http://schemas.microsoft.com/office/drawing/2014/main" id="{431BC4FA-3DAC-DF07-ED78-459AAD9AF5E9}"/>
              </a:ext>
            </a:extLst>
          </p:cNvPr>
          <p:cNvGraphicFramePr>
            <a:graphicFrameLocks noChangeAspect="1"/>
          </p:cNvGraphicFramePr>
          <p:nvPr>
            <p:extLst>
              <p:ext uri="{D42A27DB-BD31-4B8C-83A1-F6EECF244321}">
                <p14:modId xmlns:p14="http://schemas.microsoft.com/office/powerpoint/2010/main" val="3410761589"/>
              </p:ext>
            </p:extLst>
          </p:nvPr>
        </p:nvGraphicFramePr>
        <p:xfrm>
          <a:off x="6429081" y="1428751"/>
          <a:ext cx="5694749" cy="4095749"/>
        </p:xfrm>
        <a:graphic>
          <a:graphicData uri="http://schemas.openxmlformats.org/presentationml/2006/ole">
            <mc:AlternateContent xmlns:mc="http://schemas.openxmlformats.org/markup-compatibility/2006">
              <mc:Choice xmlns:v="urn:schemas-microsoft-com:vml" Requires="v">
                <p:oleObj r:id="rId2" imgW="6539865" imgH="4351655" progId="Visio.Drawing.11">
                  <p:embed/>
                </p:oleObj>
              </mc:Choice>
              <mc:Fallback>
                <p:oleObj r:id="rId2" imgW="6539865" imgH="4351655" progId="Visio.Drawing.11">
                  <p:embed/>
                  <p:pic>
                    <p:nvPicPr>
                      <p:cNvPr id="159745" name="Object 1"/>
                      <p:cNvPicPr/>
                      <p:nvPr/>
                    </p:nvPicPr>
                    <p:blipFill>
                      <a:blip r:embed="rId3"/>
                      <a:stretch>
                        <a:fillRect/>
                      </a:stretch>
                    </p:blipFill>
                    <p:spPr>
                      <a:xfrm>
                        <a:off x="6429081" y="1428751"/>
                        <a:ext cx="5694749" cy="4095749"/>
                      </a:xfrm>
                      <a:prstGeom prst="rect">
                        <a:avLst/>
                      </a:prstGeom>
                      <a:noFill/>
                      <a:ln w="38100">
                        <a:noFill/>
                        <a:miter/>
                      </a:ln>
                    </p:spPr>
                  </p:pic>
                </p:oleObj>
              </mc:Fallback>
            </mc:AlternateContent>
          </a:graphicData>
        </a:graphic>
      </p:graphicFrame>
      <p:sp>
        <p:nvSpPr>
          <p:cNvPr id="8" name="TextBox 8">
            <a:extLst>
              <a:ext uri="{FF2B5EF4-FFF2-40B4-BE49-F238E27FC236}">
                <a16:creationId xmlns:a16="http://schemas.microsoft.com/office/drawing/2014/main" id="{DEA2908D-61CD-5B98-48A8-B52694CF1966}"/>
              </a:ext>
            </a:extLst>
          </p:cNvPr>
          <p:cNvSpPr txBox="1"/>
          <p:nvPr/>
        </p:nvSpPr>
        <p:spPr>
          <a:xfrm>
            <a:off x="6762750" y="5524501"/>
            <a:ext cx="5152729" cy="523220"/>
          </a:xfrm>
          <a:prstGeom prst="rect">
            <a:avLst/>
          </a:prstGeom>
          <a:noFill/>
        </p:spPr>
        <p:txBody>
          <a:bodyPr wrap="square">
            <a:spAutoFit/>
          </a:bodyPr>
          <a:lstStyle/>
          <a:p>
            <a:pPr defTabSz="1219170">
              <a:defRPr/>
            </a:pPr>
            <a:r>
              <a:rPr lang="en-US" altLang="zh-CN" sz="2800" b="1" dirty="0">
                <a:latin typeface="华文楷体" panose="02010600040101010101" pitchFamily="2" charset="-122"/>
                <a:ea typeface="华文楷体" panose="02010600040101010101" pitchFamily="2" charset="-122"/>
              </a:rPr>
              <a:t>CC</a:t>
            </a:r>
            <a:r>
              <a:rPr lang="zh-CN" altLang="en-US" sz="2800" b="1" dirty="0">
                <a:latin typeface="华文楷体" panose="02010600040101010101" pitchFamily="2" charset="-122"/>
                <a:ea typeface="华文楷体" panose="02010600040101010101" pitchFamily="2" charset="-122"/>
              </a:rPr>
              <a:t>标准中风险要素之间的关系</a:t>
            </a:r>
          </a:p>
        </p:txBody>
      </p:sp>
    </p:spTree>
    <p:extLst>
      <p:ext uri="{BB962C8B-B14F-4D97-AF65-F5344CB8AC3E}">
        <p14:creationId xmlns:p14="http://schemas.microsoft.com/office/powerpoint/2010/main" val="3463777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up)">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up)">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up)">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up)">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up)">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wipe(up)">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wipe(up)">
                                      <p:cBhvr>
                                        <p:cTn id="37" dur="500"/>
                                        <p:tgtEl>
                                          <p:spTgt spid="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mph" presetSubtype="2" fill="hold" nodeType="clickEffect">
                                  <p:stCondLst>
                                    <p:cond delay="0"/>
                                  </p:stCondLst>
                                  <p:childTnLst>
                                    <p:animClr clrSpc="rgb" dir="cw">
                                      <p:cBhvr override="childStyle">
                                        <p:cTn id="41" dur="500" fill="hold"/>
                                        <p:tgtEl>
                                          <p:spTgt spid="5">
                                            <p:txEl>
                                              <p:pRg st="1" end="1"/>
                                            </p:txEl>
                                          </p:spTgt>
                                        </p:tgtEl>
                                        <p:attrNameLst>
                                          <p:attrName>style.color</p:attrName>
                                        </p:attrNameLst>
                                      </p:cBhvr>
                                      <p:to>
                                        <a:srgbClr val="FF0000"/>
                                      </p:to>
                                    </p:animClr>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nodeType="click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500"/>
                                        <p:tgtEl>
                                          <p:spTgt spid="7"/>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10.2.2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信息安全风险评估组成要素</a:t>
            </a:r>
          </a:p>
        </p:txBody>
      </p:sp>
      <p:sp>
        <p:nvSpPr>
          <p:cNvPr id="4" name="矩形 3">
            <a:extLst>
              <a:ext uri="{FF2B5EF4-FFF2-40B4-BE49-F238E27FC236}">
                <a16:creationId xmlns:a16="http://schemas.microsoft.com/office/drawing/2014/main" id="{6AFDD372-F312-3589-7EA7-8F956BE4A706}"/>
              </a:ext>
            </a:extLst>
          </p:cNvPr>
          <p:cNvSpPr/>
          <p:nvPr/>
        </p:nvSpPr>
        <p:spPr>
          <a:xfrm>
            <a:off x="285751" y="2095500"/>
            <a:ext cx="5619749" cy="4555093"/>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buFont typeface="Wingdings" panose="05000000000000000000" pitchFamily="2" charset="2"/>
              <a:buChar char="Ø"/>
            </a:pPr>
            <a:r>
              <a:rPr lang="en-US" altLang="zh-CN" sz="2800" b="1" dirty="0">
                <a:latin typeface="华文楷体" panose="02010600040101010101" pitchFamily="2" charset="-122"/>
                <a:ea typeface="华文楷体" panose="02010600040101010101" pitchFamily="2" charset="-122"/>
              </a:rPr>
              <a:t>ISO/IEC13335</a:t>
            </a:r>
            <a:r>
              <a:rPr lang="zh-CN" altLang="en-US" sz="2800" b="1" dirty="0">
                <a:latin typeface="华文楷体" panose="02010600040101010101" pitchFamily="2" charset="-122"/>
                <a:ea typeface="华文楷体" panose="02010600040101010101" pitchFamily="2" charset="-122"/>
              </a:rPr>
              <a:t>是信息安全管理方面的指导性标准。</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en-US" altLang="zh-CN" sz="2800" b="1" dirty="0">
                <a:latin typeface="华文楷体" panose="02010600040101010101" pitchFamily="2" charset="-122"/>
                <a:ea typeface="华文楷体" panose="02010600040101010101" pitchFamily="2" charset="-122"/>
              </a:rPr>
              <a:t>ISO/IEC13335-1</a:t>
            </a:r>
            <a:r>
              <a:rPr lang="zh-CN" altLang="en-US" sz="2800" b="1" dirty="0">
                <a:latin typeface="华文楷体" panose="02010600040101010101" pitchFamily="2" charset="-122"/>
                <a:ea typeface="华文楷体" panose="02010600040101010101" pitchFamily="2" charset="-122"/>
              </a:rPr>
              <a:t>以风险为中心，确定了资产、威胁、脆弱点、影响、风险、防护措施为信息安全风险的要素，并描述了它们之间的关系。</a:t>
            </a:r>
            <a:endParaRPr lang="en-US" altLang="zh-CN" sz="2800" b="1" dirty="0">
              <a:latin typeface="华文楷体" panose="02010600040101010101" pitchFamily="2" charset="-122"/>
              <a:ea typeface="华文楷体" panose="02010600040101010101" pitchFamily="2" charset="-122"/>
            </a:endParaRPr>
          </a:p>
        </p:txBody>
      </p:sp>
      <p:graphicFrame>
        <p:nvGraphicFramePr>
          <p:cNvPr id="6" name="Object 1">
            <a:extLst>
              <a:ext uri="{FF2B5EF4-FFF2-40B4-BE49-F238E27FC236}">
                <a16:creationId xmlns:a16="http://schemas.microsoft.com/office/drawing/2014/main" id="{ECEBA9AE-72E6-E38C-50C4-0C32FAC0CECC}"/>
              </a:ext>
            </a:extLst>
          </p:cNvPr>
          <p:cNvGraphicFramePr>
            <a:graphicFrameLocks noChangeAspect="1"/>
          </p:cNvGraphicFramePr>
          <p:nvPr>
            <p:extLst>
              <p:ext uri="{D42A27DB-BD31-4B8C-83A1-F6EECF244321}">
                <p14:modId xmlns:p14="http://schemas.microsoft.com/office/powerpoint/2010/main" val="3612147294"/>
              </p:ext>
            </p:extLst>
          </p:nvPr>
        </p:nvGraphicFramePr>
        <p:xfrm>
          <a:off x="6000751" y="1238251"/>
          <a:ext cx="5776383" cy="4191000"/>
        </p:xfrm>
        <a:graphic>
          <a:graphicData uri="http://schemas.openxmlformats.org/presentationml/2006/ole">
            <mc:AlternateContent xmlns:mc="http://schemas.openxmlformats.org/markup-compatibility/2006">
              <mc:Choice xmlns:v="urn:schemas-microsoft-com:vml" Requires="v">
                <p:oleObj r:id="rId2" imgW="4841240" imgH="3518535" progId="Visio.Drawing.11">
                  <p:embed/>
                </p:oleObj>
              </mc:Choice>
              <mc:Fallback>
                <p:oleObj r:id="rId2" imgW="4841240" imgH="3518535" progId="Visio.Drawing.11">
                  <p:embed/>
                  <p:pic>
                    <p:nvPicPr>
                      <p:cNvPr id="163841" name="Object 1"/>
                      <p:cNvPicPr/>
                      <p:nvPr/>
                    </p:nvPicPr>
                    <p:blipFill>
                      <a:blip r:embed="rId3"/>
                      <a:stretch>
                        <a:fillRect/>
                      </a:stretch>
                    </p:blipFill>
                    <p:spPr>
                      <a:xfrm>
                        <a:off x="6000751" y="1238251"/>
                        <a:ext cx="5776383" cy="4191000"/>
                      </a:xfrm>
                      <a:prstGeom prst="rect">
                        <a:avLst/>
                      </a:prstGeom>
                      <a:noFill/>
                      <a:ln w="38100">
                        <a:noFill/>
                        <a:miter/>
                      </a:ln>
                    </p:spPr>
                  </p:pic>
                </p:oleObj>
              </mc:Fallback>
            </mc:AlternateContent>
          </a:graphicData>
        </a:graphic>
      </p:graphicFrame>
      <p:sp>
        <p:nvSpPr>
          <p:cNvPr id="9" name="TextBox 8">
            <a:extLst>
              <a:ext uri="{FF2B5EF4-FFF2-40B4-BE49-F238E27FC236}">
                <a16:creationId xmlns:a16="http://schemas.microsoft.com/office/drawing/2014/main" id="{6BC441A4-1E2A-4EE9-53DA-44367B28E195}"/>
              </a:ext>
            </a:extLst>
          </p:cNvPr>
          <p:cNvSpPr txBox="1"/>
          <p:nvPr/>
        </p:nvSpPr>
        <p:spPr>
          <a:xfrm>
            <a:off x="476251" y="1642247"/>
            <a:ext cx="2857500" cy="523220"/>
          </a:xfrm>
          <a:prstGeom prst="rect">
            <a:avLst/>
          </a:prstGeom>
          <a:noFill/>
        </p:spPr>
        <p:txBody>
          <a:bodyPr>
            <a:spAutoFit/>
          </a:bodyPr>
          <a:lstStyle/>
          <a:p>
            <a:pPr defTabSz="1219170">
              <a:defRPr/>
            </a:pPr>
            <a:r>
              <a:rPr lang="en-US" altLang="zh-CN" sz="2800" b="1" dirty="0">
                <a:solidFill>
                  <a:schemeClr val="accent6"/>
                </a:solidFill>
                <a:latin typeface="华文楷体" panose="02010600040101010101" pitchFamily="2" charset="-122"/>
                <a:ea typeface="华文楷体" panose="02010600040101010101" pitchFamily="2" charset="-122"/>
              </a:rPr>
              <a:t>ISO13335</a:t>
            </a:r>
            <a:r>
              <a:rPr lang="zh-CN" altLang="en-US" sz="2800" b="1" dirty="0">
                <a:solidFill>
                  <a:schemeClr val="accent6"/>
                </a:solidFill>
                <a:latin typeface="华文楷体" panose="02010600040101010101" pitchFamily="2" charset="-122"/>
                <a:ea typeface="华文楷体" panose="02010600040101010101" pitchFamily="2" charset="-122"/>
              </a:rPr>
              <a:t>标准</a:t>
            </a:r>
            <a:endParaRPr lang="en-US" altLang="zh-CN" sz="2800" b="1" dirty="0">
              <a:solidFill>
                <a:schemeClr val="accent6"/>
              </a:solidFill>
              <a:latin typeface="华文楷体" panose="02010600040101010101" pitchFamily="2" charset="-122"/>
              <a:ea typeface="华文楷体" panose="02010600040101010101" pitchFamily="2" charset="-122"/>
            </a:endParaRPr>
          </a:p>
        </p:txBody>
      </p:sp>
      <p:sp>
        <p:nvSpPr>
          <p:cNvPr id="10" name="矩形 9">
            <a:extLst>
              <a:ext uri="{FF2B5EF4-FFF2-40B4-BE49-F238E27FC236}">
                <a16:creationId xmlns:a16="http://schemas.microsoft.com/office/drawing/2014/main" id="{AF931E4F-FF18-5E2F-8FF5-A02EA5694940}"/>
              </a:ext>
            </a:extLst>
          </p:cNvPr>
          <p:cNvSpPr/>
          <p:nvPr/>
        </p:nvSpPr>
        <p:spPr>
          <a:xfrm>
            <a:off x="6286502" y="5619749"/>
            <a:ext cx="5905498" cy="593560"/>
          </a:xfrm>
          <a:prstGeom prst="rect">
            <a:avLst/>
          </a:prstGeom>
          <a:noFill/>
          <a:ln w="9525">
            <a:noFill/>
          </a:ln>
        </p:spPr>
        <p:txBody>
          <a:bodyPr wrap="squar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buClrTx/>
              <a:buNone/>
            </a:pPr>
            <a:r>
              <a:rPr lang="en-US" altLang="zh-CN" sz="2400" b="1" dirty="0">
                <a:latin typeface="华文楷体" panose="02010600040101010101" pitchFamily="2" charset="-122"/>
                <a:ea typeface="华文楷体" panose="02010600040101010101" pitchFamily="2" charset="-122"/>
              </a:rPr>
              <a:t>ISO/IEC13335</a:t>
            </a:r>
            <a:r>
              <a:rPr lang="zh-CN" altLang="en-US" sz="2400" b="1" dirty="0">
                <a:latin typeface="华文楷体" panose="02010600040101010101" pitchFamily="2" charset="-122"/>
                <a:ea typeface="华文楷体" panose="02010600040101010101" pitchFamily="2" charset="-122"/>
              </a:rPr>
              <a:t>标准中风险要素之间的关系</a:t>
            </a:r>
            <a:endParaRPr lang="en-US" altLang="zh-CN" sz="24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8391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up)">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up)">
                                      <p:cBhvr>
                                        <p:cTn id="2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10.2.2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信息安全风险评估组成要素</a:t>
            </a:r>
          </a:p>
        </p:txBody>
      </p:sp>
      <p:sp>
        <p:nvSpPr>
          <p:cNvPr id="12" name="矩形 11">
            <a:extLst>
              <a:ext uri="{FF2B5EF4-FFF2-40B4-BE49-F238E27FC236}">
                <a16:creationId xmlns:a16="http://schemas.microsoft.com/office/drawing/2014/main" id="{5667DEB8-23C1-ACC9-146A-6CB99F1ED13D}"/>
              </a:ext>
            </a:extLst>
          </p:cNvPr>
          <p:cNvSpPr/>
          <p:nvPr/>
        </p:nvSpPr>
        <p:spPr>
          <a:xfrm>
            <a:off x="190501" y="2074691"/>
            <a:ext cx="5619751" cy="4401205"/>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lnSpc>
                <a:spcPct val="100000"/>
              </a:lnSpc>
            </a:pPr>
            <a:r>
              <a:rPr lang="en-US" altLang="zh-CN" sz="2800" b="1" dirty="0">
                <a:latin typeface="华文楷体" panose="02010600040101010101" pitchFamily="2" charset="-122"/>
                <a:ea typeface="华文楷体" panose="02010600040101010101" pitchFamily="2" charset="-122"/>
              </a:rPr>
              <a:t>GB/T20984-2007</a:t>
            </a:r>
            <a:r>
              <a:rPr lang="zh-CN" altLang="en-US" sz="2800" b="1" dirty="0">
                <a:latin typeface="华文楷体" panose="02010600040101010101" pitchFamily="2" charset="-122"/>
                <a:ea typeface="华文楷体" panose="02010600040101010101" pitchFamily="2" charset="-122"/>
              </a:rPr>
              <a:t>标准</a:t>
            </a:r>
            <a:r>
              <a:rPr lang="en-US" altLang="zh-CN" sz="2800" b="1" dirty="0">
                <a:latin typeface="华文楷体" panose="02010600040101010101" pitchFamily="2" charset="-122"/>
                <a:ea typeface="华文楷体" panose="02010600040101010101" pitchFamily="2" charset="-122"/>
              </a:rPr>
              <a:t>《</a:t>
            </a:r>
            <a:r>
              <a:rPr lang="zh-CN" altLang="en-US" sz="2800" b="1" dirty="0">
                <a:latin typeface="华文楷体" panose="02010600040101010101" pitchFamily="2" charset="-122"/>
                <a:ea typeface="华文楷体" panose="02010600040101010101" pitchFamily="2" charset="-122"/>
              </a:rPr>
              <a:t>信息安全风险评估规范</a:t>
            </a:r>
            <a:r>
              <a:rPr lang="en-US" altLang="zh-CN" sz="2800" b="1" dirty="0">
                <a:latin typeface="华文楷体" panose="02010600040101010101" pitchFamily="2" charset="-122"/>
                <a:ea typeface="华文楷体" panose="02010600040101010101" pitchFamily="2" charset="-122"/>
              </a:rPr>
              <a:t>》</a:t>
            </a:r>
          </a:p>
          <a:p>
            <a:pPr marL="474121" indent="-474121"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风险评估围绕着资产、威胁、脆弱点和安全措施这些基本要素展开。</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在基本要素的评估过程中，充分考虑业务战略、资产价值、安全需求、安全事件、残余风险等与这些基本要素相关的各类属性。</a:t>
            </a:r>
            <a:endParaRPr lang="en-US" altLang="zh-CN" sz="2800" b="1" dirty="0">
              <a:latin typeface="华文楷体" panose="02010600040101010101" pitchFamily="2" charset="-122"/>
              <a:ea typeface="华文楷体" panose="02010600040101010101" pitchFamily="2" charset="-122"/>
            </a:endParaRPr>
          </a:p>
        </p:txBody>
      </p:sp>
      <p:graphicFrame>
        <p:nvGraphicFramePr>
          <p:cNvPr id="13" name="Object 3">
            <a:extLst>
              <a:ext uri="{FF2B5EF4-FFF2-40B4-BE49-F238E27FC236}">
                <a16:creationId xmlns:a16="http://schemas.microsoft.com/office/drawing/2014/main" id="{0E09769B-347F-1F59-4EAD-909ABEF3B183}"/>
              </a:ext>
            </a:extLst>
          </p:cNvPr>
          <p:cNvGraphicFramePr>
            <a:graphicFrameLocks noChangeAspect="1"/>
          </p:cNvGraphicFramePr>
          <p:nvPr>
            <p:extLst>
              <p:ext uri="{D42A27DB-BD31-4B8C-83A1-F6EECF244321}">
                <p14:modId xmlns:p14="http://schemas.microsoft.com/office/powerpoint/2010/main" val="826457564"/>
              </p:ext>
            </p:extLst>
          </p:nvPr>
        </p:nvGraphicFramePr>
        <p:xfrm>
          <a:off x="6199717" y="1499038"/>
          <a:ext cx="5992283" cy="3968749"/>
        </p:xfrm>
        <a:graphic>
          <a:graphicData uri="http://schemas.openxmlformats.org/presentationml/2006/ole">
            <mc:AlternateContent xmlns:mc="http://schemas.openxmlformats.org/markup-compatibility/2006">
              <mc:Choice xmlns:v="urn:schemas-microsoft-com:vml" Requires="v">
                <p:oleObj r:id="rId2" imgW="8727440" imgH="5788660" progId="Visio.Drawing.11">
                  <p:embed/>
                </p:oleObj>
              </mc:Choice>
              <mc:Fallback>
                <p:oleObj r:id="rId2" imgW="8727440" imgH="5788660" progId="Visio.Drawing.11">
                  <p:embed/>
                  <p:pic>
                    <p:nvPicPr>
                      <p:cNvPr id="164867" name="Object 3"/>
                      <p:cNvPicPr/>
                      <p:nvPr/>
                    </p:nvPicPr>
                    <p:blipFill>
                      <a:blip r:embed="rId3"/>
                      <a:stretch>
                        <a:fillRect/>
                      </a:stretch>
                    </p:blipFill>
                    <p:spPr>
                      <a:xfrm>
                        <a:off x="6199717" y="1499038"/>
                        <a:ext cx="5992283" cy="3968749"/>
                      </a:xfrm>
                      <a:prstGeom prst="rect">
                        <a:avLst/>
                      </a:prstGeom>
                      <a:noFill/>
                      <a:ln w="38100">
                        <a:noFill/>
                        <a:miter/>
                      </a:ln>
                    </p:spPr>
                  </p:pic>
                </p:oleObj>
              </mc:Fallback>
            </mc:AlternateContent>
          </a:graphicData>
        </a:graphic>
      </p:graphicFrame>
      <p:sp>
        <p:nvSpPr>
          <p:cNvPr id="14" name="TextBox 9">
            <a:extLst>
              <a:ext uri="{FF2B5EF4-FFF2-40B4-BE49-F238E27FC236}">
                <a16:creationId xmlns:a16="http://schemas.microsoft.com/office/drawing/2014/main" id="{EEE08736-E2D3-9533-FD6C-AC603EEB45BE}"/>
              </a:ext>
            </a:extLst>
          </p:cNvPr>
          <p:cNvSpPr txBox="1"/>
          <p:nvPr/>
        </p:nvSpPr>
        <p:spPr>
          <a:xfrm>
            <a:off x="381001" y="1594288"/>
            <a:ext cx="3619500" cy="523220"/>
          </a:xfrm>
          <a:prstGeom prst="rect">
            <a:avLst/>
          </a:prstGeom>
          <a:noFill/>
        </p:spPr>
        <p:txBody>
          <a:bodyPr>
            <a:spAutoFit/>
          </a:bodyPr>
          <a:lstStyle/>
          <a:p>
            <a:pPr defTabSz="1219170">
              <a:defRPr/>
            </a:pPr>
            <a:r>
              <a:rPr lang="en-US" altLang="zh-CN" sz="2800" b="1" dirty="0">
                <a:solidFill>
                  <a:schemeClr val="accent6"/>
                </a:solidFill>
                <a:latin typeface="华文楷体" panose="02010600040101010101" pitchFamily="2" charset="-122"/>
                <a:ea typeface="华文楷体" panose="02010600040101010101" pitchFamily="2" charset="-122"/>
              </a:rPr>
              <a:t>GB/T20984-2007</a:t>
            </a:r>
            <a:r>
              <a:rPr lang="zh-CN" altLang="en-US" sz="2800" b="1" dirty="0">
                <a:solidFill>
                  <a:schemeClr val="accent6"/>
                </a:solidFill>
                <a:latin typeface="华文楷体" panose="02010600040101010101" pitchFamily="2" charset="-122"/>
                <a:ea typeface="华文楷体" panose="02010600040101010101" pitchFamily="2" charset="-122"/>
              </a:rPr>
              <a:t>标准</a:t>
            </a:r>
          </a:p>
        </p:txBody>
      </p:sp>
      <p:sp>
        <p:nvSpPr>
          <p:cNvPr id="15" name="矩形 14">
            <a:extLst>
              <a:ext uri="{FF2B5EF4-FFF2-40B4-BE49-F238E27FC236}">
                <a16:creationId xmlns:a16="http://schemas.microsoft.com/office/drawing/2014/main" id="{6BC852F3-6568-4ACB-6FC3-391BA19F7F9D}"/>
              </a:ext>
            </a:extLst>
          </p:cNvPr>
          <p:cNvSpPr/>
          <p:nvPr/>
        </p:nvSpPr>
        <p:spPr>
          <a:xfrm>
            <a:off x="5901181" y="5404288"/>
            <a:ext cx="6469931" cy="593560"/>
          </a:xfrm>
          <a:prstGeom prst="rect">
            <a:avLst/>
          </a:prstGeom>
          <a:noFill/>
          <a:ln w="9525">
            <a:noFill/>
          </a:ln>
        </p:spPr>
        <p:txBody>
          <a:bodyPr wrap="squar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buClrTx/>
              <a:buNone/>
            </a:pPr>
            <a:r>
              <a:rPr lang="en-US" altLang="zh-CN" sz="2400" b="1" dirty="0">
                <a:latin typeface="华文楷体" panose="02010600040101010101" pitchFamily="2" charset="-122"/>
                <a:ea typeface="华文楷体" panose="02010600040101010101" pitchFamily="2" charset="-122"/>
              </a:rPr>
              <a:t>GB/T20984-2007</a:t>
            </a:r>
            <a:r>
              <a:rPr lang="zh-CN" altLang="en-US" sz="2400" b="1" dirty="0">
                <a:latin typeface="华文楷体" panose="02010600040101010101" pitchFamily="2" charset="-122"/>
                <a:ea typeface="华文楷体" panose="02010600040101010101" pitchFamily="2" charset="-122"/>
              </a:rPr>
              <a:t>标准中风险评估各要素关系图</a:t>
            </a:r>
            <a:endParaRPr lang="en-US" altLang="zh-CN" sz="24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2949688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up)">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up)">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up)">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15">
                                            <p:txEl>
                                              <p:pRg st="0" end="0"/>
                                            </p:txEl>
                                          </p:spTgt>
                                        </p:tgtEl>
                                        <p:attrNameLst>
                                          <p:attrName>style.visibility</p:attrName>
                                        </p:attrNameLst>
                                      </p:cBhvr>
                                      <p:to>
                                        <p:strVal val="visible"/>
                                      </p:to>
                                    </p:set>
                                    <p:animEffect transition="in" filter="wipe(up)">
                                      <p:cBhvr>
                                        <p:cTn id="27" dur="500"/>
                                        <p:tgtEl>
                                          <p:spTgt spid="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信息安全风险评估流程</a:t>
            </a:r>
          </a:p>
        </p:txBody>
      </p:sp>
      <p:sp>
        <p:nvSpPr>
          <p:cNvPr id="4" name="矩形 3">
            <a:extLst>
              <a:ext uri="{FF2B5EF4-FFF2-40B4-BE49-F238E27FC236}">
                <a16:creationId xmlns:a16="http://schemas.microsoft.com/office/drawing/2014/main" id="{C4F3BCA6-9FED-00C6-3DB4-444DAF641374}"/>
              </a:ext>
            </a:extLst>
          </p:cNvPr>
          <p:cNvSpPr/>
          <p:nvPr/>
        </p:nvSpPr>
        <p:spPr>
          <a:xfrm>
            <a:off x="381001" y="1428751"/>
            <a:ext cx="11620500" cy="5201424"/>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r>
              <a:rPr lang="zh-CN" altLang="en-US" sz="2800" b="1" dirty="0">
                <a:latin typeface="华文楷体" panose="02010600040101010101" pitchFamily="2" charset="-122"/>
                <a:ea typeface="华文楷体" panose="02010600040101010101" pitchFamily="2" charset="-122"/>
              </a:rPr>
              <a:t>我国的</a:t>
            </a:r>
            <a:r>
              <a:rPr lang="en-US" altLang="en-US" sz="2800" b="1" dirty="0">
                <a:latin typeface="华文楷体" panose="02010600040101010101" pitchFamily="2" charset="-122"/>
                <a:ea typeface="华文楷体" panose="02010600040101010101" pitchFamily="2" charset="-122"/>
              </a:rPr>
              <a:t>GB/T20984-2007</a:t>
            </a:r>
            <a:r>
              <a:rPr lang="zh-CN" altLang="en-US" sz="2800" b="1" dirty="0">
                <a:latin typeface="华文楷体" panose="02010600040101010101" pitchFamily="2" charset="-122"/>
                <a:ea typeface="华文楷体" panose="02010600040101010101" pitchFamily="2" charset="-122"/>
              </a:rPr>
              <a:t>标准</a:t>
            </a:r>
            <a:r>
              <a:rPr lang="en-US" altLang="zh-CN" sz="2800" b="1" dirty="0">
                <a:latin typeface="华文楷体" panose="02010600040101010101" pitchFamily="2" charset="-122"/>
                <a:ea typeface="华文楷体" panose="02010600040101010101" pitchFamily="2" charset="-122"/>
              </a:rPr>
              <a:t>《</a:t>
            </a:r>
            <a:r>
              <a:rPr lang="zh-CN" altLang="en-US" sz="2800" b="1" dirty="0">
                <a:latin typeface="华文楷体" panose="02010600040101010101" pitchFamily="2" charset="-122"/>
                <a:ea typeface="华文楷体" panose="02010600040101010101" pitchFamily="2" charset="-122"/>
              </a:rPr>
              <a:t>信息安全风险评估规范</a:t>
            </a:r>
            <a:r>
              <a:rPr lang="en-US" altLang="zh-CN" sz="2800" b="1" dirty="0">
                <a:latin typeface="华文楷体" panose="02010600040101010101" pitchFamily="2" charset="-122"/>
                <a:ea typeface="华文楷体" panose="02010600040101010101" pitchFamily="2" charset="-122"/>
              </a:rPr>
              <a:t>》</a:t>
            </a: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风险评估准备</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资产识别</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威胁识别</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脆弱点识别</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已有安全措施的确认</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风险分析</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风险评估文档记录</a:t>
            </a:r>
            <a:endParaRPr lang="en-US" altLang="zh-CN" sz="2800" b="1" dirty="0">
              <a:latin typeface="华文楷体" panose="02010600040101010101" pitchFamily="2" charset="-122"/>
              <a:ea typeface="华文楷体" panose="02010600040101010101" pitchFamily="2" charset="-122"/>
            </a:endParaRPr>
          </a:p>
        </p:txBody>
      </p:sp>
      <p:graphicFrame>
        <p:nvGraphicFramePr>
          <p:cNvPr id="5" name="Object 10">
            <a:extLst>
              <a:ext uri="{FF2B5EF4-FFF2-40B4-BE49-F238E27FC236}">
                <a16:creationId xmlns:a16="http://schemas.microsoft.com/office/drawing/2014/main" id="{DF6AD79B-BBB8-82C8-87AF-FAB6C1398C1C}"/>
              </a:ext>
            </a:extLst>
          </p:cNvPr>
          <p:cNvGraphicFramePr>
            <a:graphicFrameLocks noChangeAspect="1"/>
          </p:cNvGraphicFramePr>
          <p:nvPr>
            <p:extLst>
              <p:ext uri="{D42A27DB-BD31-4B8C-83A1-F6EECF244321}">
                <p14:modId xmlns:p14="http://schemas.microsoft.com/office/powerpoint/2010/main" val="3627662308"/>
              </p:ext>
            </p:extLst>
          </p:nvPr>
        </p:nvGraphicFramePr>
        <p:xfrm>
          <a:off x="6980810" y="2080001"/>
          <a:ext cx="5115984" cy="3994151"/>
        </p:xfrm>
        <a:graphic>
          <a:graphicData uri="http://schemas.openxmlformats.org/presentationml/2006/ole">
            <mc:AlternateContent xmlns:mc="http://schemas.openxmlformats.org/markup-compatibility/2006">
              <mc:Choice xmlns:v="urn:schemas-microsoft-com:vml" Requires="v">
                <p:oleObj r:id="rId2" imgW="6523355" imgH="5102860" progId="Visio.Drawing.11">
                  <p:embed/>
                </p:oleObj>
              </mc:Choice>
              <mc:Fallback>
                <p:oleObj r:id="rId2" imgW="6523355" imgH="5102860" progId="Visio.Drawing.11">
                  <p:embed/>
                  <p:pic>
                    <p:nvPicPr>
                      <p:cNvPr id="7178" name="Object 10"/>
                      <p:cNvPicPr/>
                      <p:nvPr/>
                    </p:nvPicPr>
                    <p:blipFill>
                      <a:blip r:embed="rId3"/>
                      <a:stretch>
                        <a:fillRect/>
                      </a:stretch>
                    </p:blipFill>
                    <p:spPr>
                      <a:xfrm>
                        <a:off x="6980810" y="2080001"/>
                        <a:ext cx="5115984" cy="3994151"/>
                      </a:xfrm>
                      <a:prstGeom prst="rect">
                        <a:avLst/>
                      </a:prstGeom>
                      <a:noFill/>
                      <a:ln w="38100">
                        <a:noFill/>
                        <a:miter/>
                      </a:ln>
                    </p:spPr>
                  </p:pic>
                </p:oleObj>
              </mc:Fallback>
            </mc:AlternateContent>
          </a:graphicData>
        </a:graphic>
      </p:graphicFrame>
      <p:sp>
        <p:nvSpPr>
          <p:cNvPr id="6" name="TextBox 12">
            <a:extLst>
              <a:ext uri="{FF2B5EF4-FFF2-40B4-BE49-F238E27FC236}">
                <a16:creationId xmlns:a16="http://schemas.microsoft.com/office/drawing/2014/main" id="{BAF66B50-AD97-F6DD-E8AD-3F5EE02C5FD7}"/>
              </a:ext>
            </a:extLst>
          </p:cNvPr>
          <p:cNvSpPr txBox="1"/>
          <p:nvPr/>
        </p:nvSpPr>
        <p:spPr>
          <a:xfrm>
            <a:off x="8124139" y="6096097"/>
            <a:ext cx="3254013" cy="461665"/>
          </a:xfrm>
          <a:prstGeom prst="rect">
            <a:avLst/>
          </a:prstGeom>
          <a:noFill/>
          <a:ln w="9525">
            <a:noFill/>
          </a:ln>
        </p:spPr>
        <p:txBody>
          <a:bodyPr wrap="squar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0" indent="0" eaLnBrk="1" hangingPunct="1">
              <a:lnSpc>
                <a:spcPct val="100000"/>
              </a:lnSpc>
              <a:buClrTx/>
              <a:buNone/>
            </a:pPr>
            <a:r>
              <a:rPr lang="zh-CN" altLang="en-US" sz="2400" b="1" dirty="0">
                <a:latin typeface="华文楷体" panose="02010600040101010101" pitchFamily="2" charset="-122"/>
                <a:ea typeface="华文楷体" panose="02010600040101010101" pitchFamily="2" charset="-122"/>
              </a:rPr>
              <a:t>风险评估流程图</a:t>
            </a:r>
          </a:p>
        </p:txBody>
      </p:sp>
    </p:spTree>
    <p:extLst>
      <p:ext uri="{BB962C8B-B14F-4D97-AF65-F5344CB8AC3E}">
        <p14:creationId xmlns:p14="http://schemas.microsoft.com/office/powerpoint/2010/main" val="1482347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wipe(up)">
                                      <p:cBhvr>
                                        <p:cTn id="11" dur="500"/>
                                        <p:tgtEl>
                                          <p:spTgt spid="4">
                                            <p:txEl>
                                              <p:pRg st="1" end="1"/>
                                            </p:txEl>
                                          </p:spTgt>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wipe(up)">
                                      <p:cBhvr>
                                        <p:cTn id="15" dur="500"/>
                                        <p:tgtEl>
                                          <p:spTgt spid="4">
                                            <p:txEl>
                                              <p:pRg st="2" end="2"/>
                                            </p:txEl>
                                          </p:spTgt>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wipe(up)">
                                      <p:cBhvr>
                                        <p:cTn id="19" dur="500"/>
                                        <p:tgtEl>
                                          <p:spTgt spid="4">
                                            <p:txEl>
                                              <p:pRg st="3" end="3"/>
                                            </p:txEl>
                                          </p:spTgt>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wipe(up)">
                                      <p:cBhvr>
                                        <p:cTn id="23" dur="500"/>
                                        <p:tgtEl>
                                          <p:spTgt spid="4">
                                            <p:txEl>
                                              <p:pRg st="4" end="4"/>
                                            </p:txEl>
                                          </p:spTgt>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wipe(up)">
                                      <p:cBhvr>
                                        <p:cTn id="27" dur="500"/>
                                        <p:tgtEl>
                                          <p:spTgt spid="4">
                                            <p:txEl>
                                              <p:pRg st="5" end="5"/>
                                            </p:txEl>
                                          </p:spTgt>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wipe(up)">
                                      <p:cBhvr>
                                        <p:cTn id="31" dur="500"/>
                                        <p:tgtEl>
                                          <p:spTgt spid="4">
                                            <p:txEl>
                                              <p:pRg st="6" end="6"/>
                                            </p:txEl>
                                          </p:spTgt>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wipe(up)">
                                      <p:cBhvr>
                                        <p:cTn id="35" dur="500"/>
                                        <p:tgtEl>
                                          <p:spTgt spid="4">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500"/>
                                        <p:tgtEl>
                                          <p:spTgt spid="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信息安全风险评估流程</a:t>
            </a:r>
          </a:p>
        </p:txBody>
      </p:sp>
      <p:sp>
        <p:nvSpPr>
          <p:cNvPr id="7" name="标题 1">
            <a:extLst>
              <a:ext uri="{FF2B5EF4-FFF2-40B4-BE49-F238E27FC236}">
                <a16:creationId xmlns:a16="http://schemas.microsoft.com/office/drawing/2014/main" id="{EBF7F449-ADA3-BB10-8ED1-EA8CE4CAAD22}"/>
              </a:ext>
            </a:extLst>
          </p:cNvPr>
          <p:cNvSpPr txBox="1"/>
          <p:nvPr/>
        </p:nvSpPr>
        <p:spPr bwMode="auto">
          <a:xfrm>
            <a:off x="285708" y="1618107"/>
            <a:ext cx="2762251" cy="571500"/>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1.</a:t>
            </a:r>
            <a:r>
              <a:rPr lang="zh-CN" altLang="en-US" sz="2800" b="1" dirty="0">
                <a:solidFill>
                  <a:schemeClr val="accent6"/>
                </a:solidFill>
                <a:latin typeface="华文楷体" panose="02010600040101010101" pitchFamily="2" charset="-122"/>
                <a:ea typeface="华文楷体" panose="02010600040101010101" pitchFamily="2" charset="-122"/>
                <a:cs typeface="+mj-cs"/>
              </a:rPr>
              <a:t>风险评估准备</a:t>
            </a:r>
          </a:p>
        </p:txBody>
      </p:sp>
      <p:sp>
        <p:nvSpPr>
          <p:cNvPr id="8" name="矩形 7">
            <a:extLst>
              <a:ext uri="{FF2B5EF4-FFF2-40B4-BE49-F238E27FC236}">
                <a16:creationId xmlns:a16="http://schemas.microsoft.com/office/drawing/2014/main" id="{401DFE51-EF8D-975F-4CBF-A2112854F281}"/>
              </a:ext>
            </a:extLst>
          </p:cNvPr>
          <p:cNvSpPr/>
          <p:nvPr/>
        </p:nvSpPr>
        <p:spPr>
          <a:xfrm>
            <a:off x="381001" y="2000251"/>
            <a:ext cx="11620500" cy="4555093"/>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确定风险评估的目标</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确定风险评估的对象与范围</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组建适当的评估管理与实施团队</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进行系统调研</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确定评估依据和方法</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制定风险评估方案</a:t>
            </a:r>
            <a:endParaRPr lang="en-US" altLang="zh-CN" sz="2800" b="1" dirty="0">
              <a:latin typeface="华文楷体" panose="02010600040101010101" pitchFamily="2" charset="-122"/>
              <a:ea typeface="华文楷体" panose="02010600040101010101" pitchFamily="2" charset="-122"/>
            </a:endParaRPr>
          </a:p>
          <a:p>
            <a:pPr marL="474121" indent="-474121" algn="just" eaLnBrk="1" hangingPunct="1">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获得最高管理者对风险评估工作的支持</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626740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up)">
                                      <p:cBhvr>
                                        <p:cTn id="7" dur="500"/>
                                        <p:tgtEl>
                                          <p:spTgt spid="8">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wipe(up)">
                                      <p:cBhvr>
                                        <p:cTn id="11" dur="500"/>
                                        <p:tgtEl>
                                          <p:spTgt spid="8">
                                            <p:txEl>
                                              <p:pRg st="1" end="1"/>
                                            </p:txEl>
                                          </p:spTgt>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wipe(up)">
                                      <p:cBhvr>
                                        <p:cTn id="15" dur="500"/>
                                        <p:tgtEl>
                                          <p:spTgt spid="8">
                                            <p:txEl>
                                              <p:pRg st="2" end="2"/>
                                            </p:txEl>
                                          </p:spTgt>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wipe(up)">
                                      <p:cBhvr>
                                        <p:cTn id="19" dur="500"/>
                                        <p:tgtEl>
                                          <p:spTgt spid="8">
                                            <p:txEl>
                                              <p:pRg st="3" end="3"/>
                                            </p:txEl>
                                          </p:spTgt>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animEffect transition="in" filter="wipe(up)">
                                      <p:cBhvr>
                                        <p:cTn id="23" dur="500"/>
                                        <p:tgtEl>
                                          <p:spTgt spid="8">
                                            <p:txEl>
                                              <p:pRg st="4" end="4"/>
                                            </p:txEl>
                                          </p:spTgt>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wipe(up)">
                                      <p:cBhvr>
                                        <p:cTn id="27" dur="500"/>
                                        <p:tgtEl>
                                          <p:spTgt spid="8">
                                            <p:txEl>
                                              <p:pRg st="5" end="5"/>
                                            </p:txEl>
                                          </p:spTgt>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animEffect transition="in" filter="wipe(up)">
                                      <p:cBhvr>
                                        <p:cTn id="31"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信息安全风险评估流程</a:t>
            </a:r>
          </a:p>
        </p:txBody>
      </p:sp>
      <p:sp>
        <p:nvSpPr>
          <p:cNvPr id="4" name="矩形 3">
            <a:extLst>
              <a:ext uri="{FF2B5EF4-FFF2-40B4-BE49-F238E27FC236}">
                <a16:creationId xmlns:a16="http://schemas.microsoft.com/office/drawing/2014/main" id="{0D00C3D0-C6EC-E952-78B5-F575C5CBA5BD}"/>
              </a:ext>
            </a:extLst>
          </p:cNvPr>
          <p:cNvSpPr>
            <a:spLocks noChangeArrowheads="1"/>
          </p:cNvSpPr>
          <p:nvPr/>
        </p:nvSpPr>
        <p:spPr bwMode="auto">
          <a:xfrm>
            <a:off x="285751" y="2095498"/>
            <a:ext cx="11620500" cy="3970318"/>
          </a:xfrm>
          <a:prstGeom prst="rect">
            <a:avLst/>
          </a:prstGeom>
          <a:noFill/>
          <a:ln w="9525">
            <a:noFill/>
            <a:miter lim="800000"/>
          </a:ln>
        </p:spPr>
        <p:txBody>
          <a:bodyPr>
            <a:spAutoFit/>
          </a:bodyPr>
          <a:lstStyle/>
          <a:p>
            <a:pPr marL="457189" indent="-457189" algn="just" defTabSz="1219170" fontAlgn="base">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资产分类</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根据资产的表现形式，可将资产分为物理资产、信息资产、软件资产、服务以及无形资产等方面。</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资产赋值：</a:t>
            </a:r>
            <a:r>
              <a:rPr lang="zh-CN" altLang="en-US" sz="2800" b="1" dirty="0">
                <a:latin typeface="华文楷体" panose="02010600040101010101" pitchFamily="2" charset="-122"/>
                <a:ea typeface="华文楷体" panose="02010600040101010101" pitchFamily="2" charset="-122"/>
              </a:rPr>
              <a:t>对资产的价值或重要程度进行评估</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一般地，资产的价值可由资产在安全属性上的达成程度或其他安全属性未达成时所造成的影响程度来决定，可分为对</a:t>
            </a:r>
            <a:r>
              <a:rPr lang="zh-CN" altLang="en-US" sz="2800" b="1" dirty="0">
                <a:solidFill>
                  <a:srgbClr val="FF0000"/>
                </a:solidFill>
                <a:latin typeface="华文楷体" panose="02010600040101010101" pitchFamily="2" charset="-122"/>
                <a:ea typeface="华文楷体" panose="02010600040101010101" pitchFamily="2" charset="-122"/>
              </a:rPr>
              <a:t>保密性、完整性、可用性</a:t>
            </a:r>
            <a:r>
              <a:rPr lang="zh-CN" altLang="en-US" sz="2800" b="1" dirty="0">
                <a:latin typeface="华文楷体" panose="02010600040101010101" pitchFamily="2" charset="-122"/>
                <a:ea typeface="华文楷体" panose="02010600040101010101" pitchFamily="2" charset="-122"/>
              </a:rPr>
              <a:t>三个方面的赋值。</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在此基础上，经过</a:t>
            </a:r>
            <a:r>
              <a:rPr lang="zh-CN" altLang="en-US" sz="2800" b="1" dirty="0">
                <a:solidFill>
                  <a:srgbClr val="FF0000"/>
                </a:solidFill>
                <a:latin typeface="华文楷体" panose="02010600040101010101" pitchFamily="2" charset="-122"/>
                <a:ea typeface="华文楷体" panose="02010600040101010101" pitchFamily="2" charset="-122"/>
              </a:rPr>
              <a:t>综合评定</a:t>
            </a:r>
            <a:r>
              <a:rPr lang="zh-CN" altLang="en-US" sz="2800" b="1" dirty="0">
                <a:latin typeface="华文楷体" panose="02010600040101010101" pitchFamily="2" charset="-122"/>
                <a:ea typeface="华文楷体" panose="02010600040101010101" pitchFamily="2" charset="-122"/>
              </a:rPr>
              <a:t>得到资产重要性等级。</a:t>
            </a:r>
            <a:endParaRPr lang="en-US" altLang="zh-CN" sz="2800" b="1" dirty="0">
              <a:latin typeface="华文楷体" panose="02010600040101010101" pitchFamily="2" charset="-122"/>
              <a:ea typeface="华文楷体" panose="02010600040101010101" pitchFamily="2" charset="-122"/>
            </a:endParaRPr>
          </a:p>
          <a:p>
            <a:pPr marL="717955" indent="-366598" algn="just" defTabSz="1219170" fontAlgn="base">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加权平均原则、最大化原则等</a:t>
            </a:r>
            <a:endParaRPr lang="en-US" altLang="zh-CN" sz="2800" b="1" dirty="0">
              <a:latin typeface="华文楷体" panose="02010600040101010101" pitchFamily="2" charset="-122"/>
              <a:ea typeface="华文楷体" panose="02010600040101010101" pitchFamily="2" charset="-122"/>
            </a:endParaRPr>
          </a:p>
        </p:txBody>
      </p:sp>
      <p:sp>
        <p:nvSpPr>
          <p:cNvPr id="5" name="标题 1">
            <a:extLst>
              <a:ext uri="{FF2B5EF4-FFF2-40B4-BE49-F238E27FC236}">
                <a16:creationId xmlns:a16="http://schemas.microsoft.com/office/drawing/2014/main" id="{E03AE168-FDFD-EB96-4B5E-DBDC6DFC9CFA}"/>
              </a:ext>
            </a:extLst>
          </p:cNvPr>
          <p:cNvSpPr txBox="1"/>
          <p:nvPr/>
        </p:nvSpPr>
        <p:spPr bwMode="auto">
          <a:xfrm>
            <a:off x="381000" y="1523979"/>
            <a:ext cx="2000251" cy="571500"/>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2.</a:t>
            </a:r>
            <a:r>
              <a:rPr lang="zh-CN" altLang="en-US" sz="2800" b="1" dirty="0">
                <a:solidFill>
                  <a:schemeClr val="accent6"/>
                </a:solidFill>
                <a:latin typeface="华文楷体" panose="02010600040101010101" pitchFamily="2" charset="-122"/>
                <a:ea typeface="华文楷体" panose="02010600040101010101" pitchFamily="2" charset="-122"/>
                <a:cs typeface="+mj-cs"/>
              </a:rPr>
              <a:t>资产识别</a:t>
            </a:r>
          </a:p>
        </p:txBody>
      </p:sp>
    </p:spTree>
    <p:extLst>
      <p:ext uri="{BB962C8B-B14F-4D97-AF65-F5344CB8AC3E}">
        <p14:creationId xmlns:p14="http://schemas.microsoft.com/office/powerpoint/2010/main" val="1987531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up)">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up)">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up)">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up)">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wipe(up)">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信息安全风险评估流程</a:t>
            </a:r>
          </a:p>
        </p:txBody>
      </p:sp>
      <p:sp>
        <p:nvSpPr>
          <p:cNvPr id="6" name="矩形 5">
            <a:extLst>
              <a:ext uri="{FF2B5EF4-FFF2-40B4-BE49-F238E27FC236}">
                <a16:creationId xmlns:a16="http://schemas.microsoft.com/office/drawing/2014/main" id="{55484ABD-D059-61E7-4EF4-3CCEFDC27EEF}"/>
              </a:ext>
            </a:extLst>
          </p:cNvPr>
          <p:cNvSpPr>
            <a:spLocks noChangeArrowheads="1"/>
          </p:cNvSpPr>
          <p:nvPr/>
        </p:nvSpPr>
        <p:spPr bwMode="auto">
          <a:xfrm>
            <a:off x="97215" y="2074691"/>
            <a:ext cx="11620500" cy="4401205"/>
          </a:xfrm>
          <a:prstGeom prst="rect">
            <a:avLst/>
          </a:prstGeom>
          <a:noFill/>
          <a:ln w="9525">
            <a:noFill/>
            <a:miter lim="800000"/>
          </a:ln>
        </p:spPr>
        <p:txBody>
          <a:bodyPr>
            <a:spAutoFit/>
          </a:bodyPr>
          <a:lstStyle/>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solidFill>
                  <a:srgbClr val="FF0000"/>
                </a:solidFill>
                <a:latin typeface="华文楷体" panose="02010600040101010101" pitchFamily="2" charset="-122"/>
                <a:ea typeface="华文楷体" panose="02010600040101010101" pitchFamily="2" charset="-122"/>
              </a:rPr>
              <a:t>根据威胁来源</a:t>
            </a:r>
            <a:r>
              <a:rPr lang="zh-CN" altLang="en-US" sz="2800" b="1" dirty="0">
                <a:latin typeface="华文楷体" panose="02010600040101010101" pitchFamily="2" charset="-122"/>
                <a:ea typeface="华文楷体" panose="02010600040101010101" pitchFamily="2" charset="-122"/>
              </a:rPr>
              <a:t>，威胁可分为环境威胁和人为威胁。</a:t>
            </a:r>
            <a:endParaRPr lang="en-US" altLang="zh-CN" sz="2800" b="1" dirty="0">
              <a:latin typeface="华文楷体" panose="02010600040101010101" pitchFamily="2" charset="-122"/>
              <a:ea typeface="华文楷体" panose="02010600040101010101" pitchFamily="2" charset="-122"/>
            </a:endParaRPr>
          </a:p>
          <a:p>
            <a:pPr marL="717955" indent="-366598" algn="just" defTabSz="1219170" fontAlgn="base">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环境威胁：自然界不可抗力威胁和其它物理因素威胁</a:t>
            </a:r>
            <a:endParaRPr lang="en-US" altLang="zh-CN" sz="2800" b="1" dirty="0">
              <a:latin typeface="华文楷体" panose="02010600040101010101" pitchFamily="2" charset="-122"/>
              <a:ea typeface="华文楷体" panose="02010600040101010101" pitchFamily="2" charset="-122"/>
            </a:endParaRPr>
          </a:p>
          <a:p>
            <a:pPr marL="717955" indent="-366598" algn="just" defTabSz="1219170" fontAlgn="base">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人为威胁：恶意和非恶意</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威胁赋值</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对威胁出现的</a:t>
            </a:r>
            <a:r>
              <a:rPr lang="zh-CN" altLang="en-US" sz="2800" b="1" dirty="0">
                <a:solidFill>
                  <a:srgbClr val="FF0000"/>
                </a:solidFill>
                <a:latin typeface="华文楷体" panose="02010600040101010101" pitchFamily="2" charset="-122"/>
                <a:ea typeface="华文楷体" panose="02010600040101010101" pitchFamily="2" charset="-122"/>
              </a:rPr>
              <a:t>频率</a:t>
            </a:r>
            <a:r>
              <a:rPr lang="zh-CN" altLang="en-US" sz="2800" b="1" dirty="0">
                <a:latin typeface="华文楷体" panose="02010600040101010101" pitchFamily="2" charset="-122"/>
                <a:ea typeface="华文楷体" panose="02010600040101010101" pitchFamily="2" charset="-122"/>
              </a:rPr>
              <a:t>进行等级化处理，不同等级分别代表威胁出现的频率的高低。</a:t>
            </a:r>
            <a:endParaRPr lang="en-US" altLang="zh-CN" sz="2800" b="1" dirty="0">
              <a:latin typeface="华文楷体" panose="02010600040101010101" pitchFamily="2" charset="-122"/>
              <a:ea typeface="华文楷体" panose="02010600040101010101" pitchFamily="2" charset="-122"/>
            </a:endParaRPr>
          </a:p>
          <a:p>
            <a:pPr marL="717955" indent="-366598" algn="just" defTabSz="1219170" fontAlgn="base">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以往安全事件报告中出现过的威胁、威胁的频率、破坏力的统计。</a:t>
            </a:r>
          </a:p>
          <a:p>
            <a:pPr marL="717955" indent="-366598" algn="just" defTabSz="1219170" fontAlgn="base">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实际环境中通过检测工具以及各种日志发现的威胁及其频率的统计。</a:t>
            </a:r>
          </a:p>
          <a:p>
            <a:pPr marL="717955" indent="-366598" algn="just" defTabSz="1219170" fontAlgn="base">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近一两年来国际组织发布的对于整个社会或特定行业的威胁出频率及其破坏力的统计。</a:t>
            </a:r>
            <a:endParaRPr lang="en-US" altLang="zh-CN" sz="2800" b="1" dirty="0">
              <a:latin typeface="华文楷体" panose="02010600040101010101" pitchFamily="2" charset="-122"/>
              <a:ea typeface="华文楷体" panose="02010600040101010101" pitchFamily="2" charset="-122"/>
            </a:endParaRPr>
          </a:p>
        </p:txBody>
      </p:sp>
      <p:sp>
        <p:nvSpPr>
          <p:cNvPr id="7" name="标题 1">
            <a:extLst>
              <a:ext uri="{FF2B5EF4-FFF2-40B4-BE49-F238E27FC236}">
                <a16:creationId xmlns:a16="http://schemas.microsoft.com/office/drawing/2014/main" id="{9F3A470C-1C99-48DC-C02D-8818328C75AA}"/>
              </a:ext>
            </a:extLst>
          </p:cNvPr>
          <p:cNvSpPr txBox="1"/>
          <p:nvPr/>
        </p:nvSpPr>
        <p:spPr bwMode="auto">
          <a:xfrm>
            <a:off x="285708" y="1542475"/>
            <a:ext cx="2000251" cy="571500"/>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3.</a:t>
            </a:r>
            <a:r>
              <a:rPr lang="zh-CN" altLang="en-US" sz="2800" b="1" dirty="0">
                <a:solidFill>
                  <a:schemeClr val="accent6"/>
                </a:solidFill>
                <a:latin typeface="华文楷体" panose="02010600040101010101" pitchFamily="2" charset="-122"/>
                <a:ea typeface="华文楷体" panose="02010600040101010101" pitchFamily="2" charset="-122"/>
                <a:cs typeface="+mj-cs"/>
              </a:rPr>
              <a:t>威胁识别</a:t>
            </a:r>
          </a:p>
        </p:txBody>
      </p:sp>
    </p:spTree>
    <p:extLst>
      <p:ext uri="{BB962C8B-B14F-4D97-AF65-F5344CB8AC3E}">
        <p14:creationId xmlns:p14="http://schemas.microsoft.com/office/powerpoint/2010/main" val="846505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up)">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wipe(up)">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wipe(up)">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wipe(up)">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up)">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wipe(up)">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wipe(up)">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Effect transition="in" filter="wipe(up)">
                                      <p:cBhvr>
                                        <p:cTn id="42"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信息安全风险评估流程</a:t>
            </a:r>
          </a:p>
        </p:txBody>
      </p:sp>
      <p:sp>
        <p:nvSpPr>
          <p:cNvPr id="4" name="矩形 4">
            <a:extLst>
              <a:ext uri="{FF2B5EF4-FFF2-40B4-BE49-F238E27FC236}">
                <a16:creationId xmlns:a16="http://schemas.microsoft.com/office/drawing/2014/main" id="{CAE57C1A-A25C-262B-8190-A89D2C514531}"/>
              </a:ext>
            </a:extLst>
          </p:cNvPr>
          <p:cNvSpPr>
            <a:spLocks noChangeArrowheads="1"/>
          </p:cNvSpPr>
          <p:nvPr/>
        </p:nvSpPr>
        <p:spPr bwMode="auto">
          <a:xfrm>
            <a:off x="285751" y="2000251"/>
            <a:ext cx="11620500" cy="4555093"/>
          </a:xfrm>
          <a:prstGeom prst="rect">
            <a:avLst/>
          </a:prstGeom>
          <a:noFill/>
          <a:ln w="9525">
            <a:noFill/>
            <a:miter lim="800000"/>
          </a:ln>
        </p:spPr>
        <p:txBody>
          <a:bodyPr>
            <a:spAutoFit/>
          </a:bodyPr>
          <a:lstStyle/>
          <a:p>
            <a:pPr marL="457189" indent="-457189" algn="just" defTabSz="1219170" fontAlgn="base">
              <a:lnSpc>
                <a:spcPct val="150000"/>
              </a:lnSpc>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技术和管理</a:t>
            </a:r>
            <a:endParaRPr lang="en-US" altLang="zh-CN" sz="2800" b="1" dirty="0">
              <a:latin typeface="华文楷体" panose="02010600040101010101" pitchFamily="2" charset="-122"/>
              <a:ea typeface="华文楷体" panose="02010600040101010101" pitchFamily="2" charset="-122"/>
            </a:endParaRPr>
          </a:p>
          <a:p>
            <a:pPr marL="732348" indent="-457189" algn="just" defTabSz="1219170" fontAlgn="base">
              <a:lnSpc>
                <a:spcPct val="150000"/>
              </a:lnSpc>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技术脆弱点：物理层、网络层、系统层、应用层等</a:t>
            </a:r>
            <a:endParaRPr lang="en-US" altLang="zh-CN" sz="2800" b="1" dirty="0">
              <a:latin typeface="华文楷体" panose="02010600040101010101" pitchFamily="2" charset="-122"/>
              <a:ea typeface="华文楷体" panose="02010600040101010101" pitchFamily="2" charset="-122"/>
            </a:endParaRPr>
          </a:p>
          <a:p>
            <a:pPr marL="732348" indent="-457189" algn="just" defTabSz="1219170" fontAlgn="base">
              <a:lnSpc>
                <a:spcPct val="150000"/>
              </a:lnSpc>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管理脆弱点：技术管理和组织管理</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lnSpc>
                <a:spcPct val="150000"/>
              </a:lnSpc>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脆弱点赋值</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57189" indent="-457189" algn="just" defTabSz="1219170" fontAlgn="base">
              <a:lnSpc>
                <a:spcPct val="150000"/>
              </a:lnSpc>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一般是对脆弱点被利用后对资产损害程度、技术实现的难易程度、弱点流行程度进行评估，然后以定性等级划分形式，综合给出脆弱点的严重程度。</a:t>
            </a:r>
            <a:endParaRPr lang="en-US" altLang="zh-CN" sz="2800" b="1" dirty="0">
              <a:latin typeface="华文楷体" panose="02010600040101010101" pitchFamily="2" charset="-122"/>
              <a:ea typeface="华文楷体" panose="02010600040101010101" pitchFamily="2" charset="-122"/>
            </a:endParaRPr>
          </a:p>
        </p:txBody>
      </p:sp>
      <p:sp>
        <p:nvSpPr>
          <p:cNvPr id="5" name="标题 1">
            <a:extLst>
              <a:ext uri="{FF2B5EF4-FFF2-40B4-BE49-F238E27FC236}">
                <a16:creationId xmlns:a16="http://schemas.microsoft.com/office/drawing/2014/main" id="{222D36F1-68B0-4BDC-3C25-C3E257046C37}"/>
              </a:ext>
            </a:extLst>
          </p:cNvPr>
          <p:cNvSpPr txBox="1"/>
          <p:nvPr/>
        </p:nvSpPr>
        <p:spPr bwMode="auto">
          <a:xfrm>
            <a:off x="285751" y="1523979"/>
            <a:ext cx="2286000" cy="571500"/>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4.</a:t>
            </a:r>
            <a:r>
              <a:rPr lang="zh-CN" altLang="en-US" sz="2800" b="1" dirty="0">
                <a:solidFill>
                  <a:schemeClr val="accent6"/>
                </a:solidFill>
                <a:latin typeface="华文楷体" panose="02010600040101010101" pitchFamily="2" charset="-122"/>
                <a:ea typeface="华文楷体" panose="02010600040101010101" pitchFamily="2" charset="-122"/>
                <a:cs typeface="+mj-cs"/>
              </a:rPr>
              <a:t>脆弱点识别</a:t>
            </a:r>
          </a:p>
        </p:txBody>
      </p:sp>
    </p:spTree>
    <p:extLst>
      <p:ext uri="{BB962C8B-B14F-4D97-AF65-F5344CB8AC3E}">
        <p14:creationId xmlns:p14="http://schemas.microsoft.com/office/powerpoint/2010/main" val="81893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up)">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up)">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up)">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up)">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信息安全风险评估流程</a:t>
            </a:r>
          </a:p>
        </p:txBody>
      </p:sp>
      <p:sp>
        <p:nvSpPr>
          <p:cNvPr id="6" name="矩形 5">
            <a:extLst>
              <a:ext uri="{FF2B5EF4-FFF2-40B4-BE49-F238E27FC236}">
                <a16:creationId xmlns:a16="http://schemas.microsoft.com/office/drawing/2014/main" id="{FE321F77-2DEE-55A4-8A0E-7804CC90D302}"/>
              </a:ext>
            </a:extLst>
          </p:cNvPr>
          <p:cNvSpPr>
            <a:spLocks noChangeArrowheads="1"/>
          </p:cNvSpPr>
          <p:nvPr/>
        </p:nvSpPr>
        <p:spPr bwMode="auto">
          <a:xfrm>
            <a:off x="571501" y="1905000"/>
            <a:ext cx="11620500" cy="4555093"/>
          </a:xfrm>
          <a:prstGeom prst="rect">
            <a:avLst/>
          </a:prstGeom>
          <a:noFill/>
          <a:ln w="9525">
            <a:noFill/>
            <a:miter lim="800000"/>
          </a:ln>
        </p:spPr>
        <p:txBody>
          <a:bodyPr>
            <a:spAutoFit/>
          </a:bodyPr>
          <a:lstStyle/>
          <a:p>
            <a:pPr marL="457189" indent="-457189" algn="just" defTabSz="1219170" fontAlgn="base">
              <a:lnSpc>
                <a:spcPct val="150000"/>
              </a:lnSpc>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预防性安全措施</a:t>
            </a:r>
            <a:endParaRPr lang="en-US" altLang="zh-CN" sz="2800" b="1" dirty="0">
              <a:solidFill>
                <a:srgbClr val="0000CC"/>
              </a:solidFill>
              <a:latin typeface="华文楷体" panose="02010600040101010101" pitchFamily="2" charset="-122"/>
              <a:ea typeface="华文楷体" panose="02010600040101010101" pitchFamily="2" charset="-122"/>
            </a:endParaRPr>
          </a:p>
          <a:p>
            <a:pPr marL="730655" indent="-457189" algn="just" defTabSz="1219170" fontAlgn="base">
              <a:lnSpc>
                <a:spcPct val="150000"/>
              </a:lnSpc>
              <a:spcBef>
                <a:spcPct val="0"/>
              </a:spcBef>
              <a:spcAft>
                <a:spcPct val="0"/>
              </a:spcAft>
              <a:buClr>
                <a:srgbClr val="C00000"/>
              </a:buClr>
              <a:buFont typeface="Wingdings" panose="05000000000000000000" pitchFamily="2" charset="2"/>
              <a:buChar char="Ø"/>
              <a:defRPr/>
            </a:pPr>
            <a:r>
              <a:rPr lang="zh-CN" altLang="en-US" sz="2800" b="1" dirty="0">
                <a:solidFill>
                  <a:prstClr val="black"/>
                </a:solidFill>
                <a:latin typeface="华文楷体" panose="02010600040101010101" pitchFamily="2" charset="-122"/>
                <a:ea typeface="华文楷体" panose="02010600040101010101" pitchFamily="2" charset="-122"/>
              </a:rPr>
              <a:t>降低威胁利用脆弱点导致安全事件发生的可能性：</a:t>
            </a:r>
            <a:endParaRPr lang="en-US" altLang="zh-CN" sz="2800" b="1" dirty="0">
              <a:solidFill>
                <a:prstClr val="black"/>
              </a:solidFill>
              <a:latin typeface="华文楷体" panose="02010600040101010101" pitchFamily="2" charset="-122"/>
              <a:ea typeface="华文楷体" panose="02010600040101010101" pitchFamily="2" charset="-122"/>
            </a:endParaRPr>
          </a:p>
          <a:p>
            <a:pPr marL="1069313" indent="-472428" algn="just" defTabSz="1219170" fontAlgn="base">
              <a:lnSpc>
                <a:spcPct val="150000"/>
              </a:lnSpc>
              <a:spcBef>
                <a:spcPct val="0"/>
              </a:spcBef>
              <a:spcAft>
                <a:spcPct val="0"/>
              </a:spcAft>
              <a:buClr>
                <a:srgbClr val="C00000"/>
              </a:buClr>
              <a:buFont typeface="Arial" panose="020B0604020202020204" pitchFamily="34" charset="0"/>
              <a:buChar char="•"/>
              <a:defRPr/>
            </a:pPr>
            <a:r>
              <a:rPr lang="zh-CN" altLang="en-US" sz="2800" b="1" dirty="0">
                <a:solidFill>
                  <a:prstClr val="black"/>
                </a:solidFill>
                <a:latin typeface="华文楷体" panose="02010600040101010101" pitchFamily="2" charset="-122"/>
                <a:ea typeface="华文楷体" panose="02010600040101010101" pitchFamily="2" charset="-122"/>
              </a:rPr>
              <a:t>减少威胁出现的频率：培训、惩罚等</a:t>
            </a:r>
            <a:endParaRPr lang="en-US" altLang="zh-CN" sz="2800" b="1" dirty="0">
              <a:solidFill>
                <a:prstClr val="black"/>
              </a:solidFill>
              <a:latin typeface="华文楷体" panose="02010600040101010101" pitchFamily="2" charset="-122"/>
              <a:ea typeface="华文楷体" panose="02010600040101010101" pitchFamily="2" charset="-122"/>
            </a:endParaRPr>
          </a:p>
          <a:p>
            <a:pPr marL="1069313" indent="-472428" algn="just" defTabSz="1219170" fontAlgn="base">
              <a:lnSpc>
                <a:spcPct val="150000"/>
              </a:lnSpc>
              <a:spcBef>
                <a:spcPct val="0"/>
              </a:spcBef>
              <a:spcAft>
                <a:spcPct val="0"/>
              </a:spcAft>
              <a:buClr>
                <a:srgbClr val="C00000"/>
              </a:buClr>
              <a:buFont typeface="Arial" panose="020B0604020202020204" pitchFamily="34" charset="0"/>
              <a:buChar char="•"/>
              <a:defRPr/>
            </a:pPr>
            <a:r>
              <a:rPr lang="zh-CN" altLang="en-US" sz="2800" b="1" dirty="0">
                <a:solidFill>
                  <a:prstClr val="black"/>
                </a:solidFill>
                <a:latin typeface="华文楷体" panose="02010600040101010101" pitchFamily="2" charset="-122"/>
                <a:ea typeface="华文楷体" panose="02010600040101010101" pitchFamily="2" charset="-122"/>
              </a:rPr>
              <a:t>减少脆弱点：打补丁、定期检查等</a:t>
            </a:r>
            <a:endParaRPr lang="en-US" altLang="zh-CN" sz="2800" b="1" dirty="0">
              <a:solidFill>
                <a:prstClr val="black"/>
              </a:solidFill>
              <a:latin typeface="华文楷体" panose="02010600040101010101" pitchFamily="2" charset="-122"/>
              <a:ea typeface="华文楷体" panose="02010600040101010101" pitchFamily="2" charset="-122"/>
            </a:endParaRPr>
          </a:p>
          <a:p>
            <a:pPr marL="457189" indent="-457189" algn="just" defTabSz="1219170" fontAlgn="base">
              <a:lnSpc>
                <a:spcPct val="150000"/>
              </a:lnSpc>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保护性安全措施</a:t>
            </a:r>
          </a:p>
          <a:p>
            <a:pPr marL="730655" indent="-457189" algn="just" defTabSz="1219170" fontAlgn="base">
              <a:lnSpc>
                <a:spcPct val="150000"/>
              </a:lnSpc>
              <a:spcBef>
                <a:spcPct val="0"/>
              </a:spcBef>
              <a:spcAft>
                <a:spcPct val="0"/>
              </a:spcAft>
              <a:buClr>
                <a:srgbClr val="C00000"/>
              </a:buClr>
              <a:buFont typeface="Wingdings" panose="05000000000000000000" pitchFamily="2" charset="2"/>
              <a:buChar char="Ø"/>
              <a:defRPr/>
            </a:pPr>
            <a:r>
              <a:rPr lang="zh-CN" altLang="en-US" sz="2800" b="1" dirty="0">
                <a:solidFill>
                  <a:prstClr val="black"/>
                </a:solidFill>
                <a:latin typeface="华文楷体" panose="02010600040101010101" pitchFamily="2" charset="-122"/>
                <a:ea typeface="华文楷体" panose="02010600040101010101" pitchFamily="2" charset="-122"/>
              </a:rPr>
              <a:t>减少因安全事件发生对信息系统造成的影响：</a:t>
            </a:r>
            <a:endParaRPr lang="en-US" altLang="zh-CN" sz="2800" b="1" dirty="0">
              <a:solidFill>
                <a:prstClr val="black"/>
              </a:solidFill>
              <a:latin typeface="华文楷体" panose="02010600040101010101" pitchFamily="2" charset="-122"/>
              <a:ea typeface="华文楷体" panose="02010600040101010101" pitchFamily="2" charset="-122"/>
            </a:endParaRPr>
          </a:p>
          <a:p>
            <a:pPr marL="1069313" indent="-472428" algn="just" defTabSz="1219170" fontAlgn="base">
              <a:lnSpc>
                <a:spcPct val="150000"/>
              </a:lnSpc>
              <a:spcBef>
                <a:spcPct val="0"/>
              </a:spcBef>
              <a:spcAft>
                <a:spcPct val="0"/>
              </a:spcAft>
              <a:buClr>
                <a:srgbClr val="C00000"/>
              </a:buClr>
              <a:buFont typeface="Arial" panose="020B0604020202020204" pitchFamily="34" charset="0"/>
              <a:buChar char="•"/>
              <a:defRPr/>
            </a:pPr>
            <a:r>
              <a:rPr lang="zh-CN" altLang="en-US" sz="2800" b="1" dirty="0">
                <a:solidFill>
                  <a:prstClr val="black"/>
                </a:solidFill>
                <a:latin typeface="华文楷体" panose="02010600040101010101" pitchFamily="2" charset="-122"/>
                <a:ea typeface="华文楷体" panose="02010600040101010101" pitchFamily="2" charset="-122"/>
              </a:rPr>
              <a:t>业务持续性计划。</a:t>
            </a:r>
            <a:endParaRPr lang="en-US" altLang="zh-CN" sz="2800" b="1" dirty="0">
              <a:solidFill>
                <a:prstClr val="black"/>
              </a:solidFill>
              <a:latin typeface="华文楷体" panose="02010600040101010101" pitchFamily="2" charset="-122"/>
              <a:ea typeface="华文楷体" panose="02010600040101010101" pitchFamily="2" charset="-122"/>
            </a:endParaRPr>
          </a:p>
        </p:txBody>
      </p:sp>
      <p:sp>
        <p:nvSpPr>
          <p:cNvPr id="7" name="标题 1">
            <a:extLst>
              <a:ext uri="{FF2B5EF4-FFF2-40B4-BE49-F238E27FC236}">
                <a16:creationId xmlns:a16="http://schemas.microsoft.com/office/drawing/2014/main" id="{B3C93A5F-5FAC-487A-950E-40AA7E91A2B4}"/>
              </a:ext>
            </a:extLst>
          </p:cNvPr>
          <p:cNvSpPr txBox="1"/>
          <p:nvPr/>
        </p:nvSpPr>
        <p:spPr bwMode="auto">
          <a:xfrm>
            <a:off x="285751" y="1467233"/>
            <a:ext cx="3810000" cy="571500"/>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5.</a:t>
            </a:r>
            <a:r>
              <a:rPr lang="zh-CN" altLang="en-US" sz="2800" b="1" dirty="0">
                <a:solidFill>
                  <a:schemeClr val="accent6"/>
                </a:solidFill>
                <a:latin typeface="华文楷体" panose="02010600040101010101" pitchFamily="2" charset="-122"/>
                <a:ea typeface="华文楷体" panose="02010600040101010101" pitchFamily="2" charset="-122"/>
                <a:cs typeface="+mj-cs"/>
              </a:rPr>
              <a:t>已有安全措施的确认</a:t>
            </a:r>
          </a:p>
        </p:txBody>
      </p:sp>
    </p:spTree>
    <p:extLst>
      <p:ext uri="{BB962C8B-B14F-4D97-AF65-F5344CB8AC3E}">
        <p14:creationId xmlns:p14="http://schemas.microsoft.com/office/powerpoint/2010/main" val="27916226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信息安全风险评估流程</a:t>
            </a:r>
          </a:p>
        </p:txBody>
      </p:sp>
      <p:sp>
        <p:nvSpPr>
          <p:cNvPr id="4" name="矩形 4">
            <a:extLst>
              <a:ext uri="{FF2B5EF4-FFF2-40B4-BE49-F238E27FC236}">
                <a16:creationId xmlns:a16="http://schemas.microsoft.com/office/drawing/2014/main" id="{8B4B8E4A-A4EE-E625-6ECB-C5CF4409E7A7}"/>
              </a:ext>
            </a:extLst>
          </p:cNvPr>
          <p:cNvSpPr>
            <a:spLocks noChangeArrowheads="1"/>
          </p:cNvSpPr>
          <p:nvPr/>
        </p:nvSpPr>
        <p:spPr bwMode="auto">
          <a:xfrm>
            <a:off x="285751" y="1905000"/>
            <a:ext cx="11620500" cy="4832092"/>
          </a:xfrm>
          <a:prstGeom prst="rect">
            <a:avLst/>
          </a:prstGeom>
          <a:noFill/>
          <a:ln w="9525">
            <a:noFill/>
            <a:miter lim="800000"/>
          </a:ln>
        </p:spPr>
        <p:txBody>
          <a:bodyPr>
            <a:spAutoFit/>
          </a:bodyPr>
          <a:lstStyle/>
          <a:p>
            <a:pPr marL="457189" indent="-457189" algn="just" defTabSz="1219170" fontAlgn="base">
              <a:spcBef>
                <a:spcPct val="0"/>
              </a:spcBef>
              <a:spcAft>
                <a:spcPct val="0"/>
              </a:spcAft>
              <a:buClr>
                <a:srgbClr val="C00000"/>
              </a:buClr>
              <a:buFont typeface="Wingdings" panose="05000000000000000000" pitchFamily="2" charset="2"/>
              <a:buChar char="n"/>
              <a:defRPr/>
            </a:pPr>
            <a:r>
              <a:rPr lang="zh-CN" altLang="en-US" sz="2800" b="1" dirty="0">
                <a:solidFill>
                  <a:srgbClr val="FF0000"/>
                </a:solidFill>
                <a:latin typeface="华文楷体" panose="02010600040101010101" pitchFamily="2" charset="-122"/>
                <a:ea typeface="华文楷体" panose="02010600040101010101" pitchFamily="2" charset="-122"/>
              </a:rPr>
              <a:t>该阶段主要完成风险计算、风险处理计划、残余风险评估三个方面的内容</a:t>
            </a:r>
            <a:r>
              <a:rPr lang="zh-CN" altLang="en-US" sz="2800" b="1" dirty="0">
                <a:latin typeface="华文楷体" panose="02010600040101010101" pitchFamily="2" charset="-122"/>
                <a:ea typeface="华文楷体" panose="02010600040101010101" pitchFamily="2" charset="-122"/>
              </a:rPr>
              <a:t>。</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solidFill>
                  <a:srgbClr val="0000CC"/>
                </a:solidFill>
                <a:latin typeface="华文楷体" panose="02010600040101010101" pitchFamily="2" charset="-122"/>
                <a:ea typeface="华文楷体" panose="02010600040101010101" pitchFamily="2" charset="-122"/>
              </a:rPr>
              <a:t>在风险计算方面</a:t>
            </a:r>
            <a:r>
              <a:rPr lang="zh-CN" altLang="en-US" sz="2800" b="1" dirty="0">
                <a:latin typeface="华文楷体" panose="02010600040101010101" pitchFamily="2" charset="-122"/>
                <a:ea typeface="华文楷体" panose="02010600040101010101" pitchFamily="2" charset="-122"/>
              </a:rPr>
              <a:t>，主要通过综合安全事件所作用的</a:t>
            </a:r>
            <a:r>
              <a:rPr lang="zh-CN" altLang="en-US" sz="2800" b="1" dirty="0">
                <a:solidFill>
                  <a:srgbClr val="FF0000"/>
                </a:solidFill>
                <a:latin typeface="华文楷体" panose="02010600040101010101" pitchFamily="2" charset="-122"/>
                <a:ea typeface="华文楷体" panose="02010600040101010101" pitchFamily="2" charset="-122"/>
              </a:rPr>
              <a:t>资产价值及脆弱点的严重程度，判断安全事件造成的损失对组织的影响</a:t>
            </a:r>
            <a:r>
              <a:rPr lang="zh-CN" altLang="en-US" sz="2800" b="1" dirty="0">
                <a:latin typeface="华文楷体" panose="02010600040101010101" pitchFamily="2" charset="-122"/>
                <a:ea typeface="华文楷体" panose="02010600040101010101" pitchFamily="2" charset="-122"/>
              </a:rPr>
              <a:t>，即得到安全风险。</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solidFill>
                  <a:srgbClr val="0000CC"/>
                </a:solidFill>
                <a:latin typeface="华文楷体" panose="02010600040101010101" pitchFamily="2" charset="-122"/>
                <a:ea typeface="华文楷体" panose="02010600040101010101" pitchFamily="2" charset="-122"/>
              </a:rPr>
              <a:t>在风险处理计划方面</a:t>
            </a:r>
            <a:r>
              <a:rPr lang="zh-CN" altLang="en-US" sz="2800" b="1" dirty="0">
                <a:latin typeface="华文楷体" panose="02010600040101010101" pitchFamily="2" charset="-122"/>
                <a:ea typeface="华文楷体" panose="02010600040101010101" pitchFamily="2" charset="-122"/>
              </a:rPr>
              <a:t>，主要完成对不可接受的风险的处理工作。</a:t>
            </a:r>
            <a:endParaRPr lang="en-US" altLang="zh-CN" sz="2800" b="1" dirty="0">
              <a:latin typeface="华文楷体" panose="02010600040101010101" pitchFamily="2" charset="-122"/>
              <a:ea typeface="华文楷体" panose="02010600040101010101" pitchFamily="2" charset="-122"/>
            </a:endParaRPr>
          </a:p>
          <a:p>
            <a:pPr marL="717955" indent="-248067" algn="just" defTabSz="1219170" fontAlgn="base">
              <a:spcBef>
                <a:spcPct val="0"/>
              </a:spcBef>
              <a:spcAft>
                <a:spcPct val="0"/>
              </a:spcAft>
              <a:buClr>
                <a:srgbClr val="C00000"/>
              </a:buClr>
              <a:buFont typeface="Arial" panose="020B0604020202020204" pitchFamily="34" charset="0"/>
              <a:buChar char="•"/>
              <a:defRPr/>
            </a:pPr>
            <a:r>
              <a:rPr lang="zh-CN" altLang="en-US" sz="2800" b="1" dirty="0">
                <a:latin typeface="华文楷体" panose="02010600040101010101" pitchFamily="2" charset="-122"/>
                <a:ea typeface="华文楷体" panose="02010600040101010101" pitchFamily="2" charset="-122"/>
              </a:rPr>
              <a:t>风险处理计划中应明确采取的弥补脆弱点的安全措施、预期效果、实施条件、进度安排、责任部门等。</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solidFill>
                  <a:srgbClr val="0000CC"/>
                </a:solidFill>
                <a:latin typeface="华文楷体" panose="02010600040101010101" pitchFamily="2" charset="-122"/>
                <a:ea typeface="华文楷体" panose="02010600040101010101" pitchFamily="2" charset="-122"/>
              </a:rPr>
              <a:t>在残余风险评估方面，</a:t>
            </a:r>
            <a:r>
              <a:rPr lang="zh-CN" altLang="en-US" sz="2800" b="1" dirty="0">
                <a:latin typeface="华文楷体" panose="02010600040101010101" pitchFamily="2" charset="-122"/>
                <a:ea typeface="华文楷体" panose="02010600040101010101" pitchFamily="2" charset="-122"/>
              </a:rPr>
              <a:t>主要用来评估在安全措施实施后，残余风险是否降低到可以接受的水平。若仍然不满足风险水平的要求，则需要进一步调整风险处理计划，增加相应的安全措施。</a:t>
            </a:r>
            <a:endParaRPr lang="en-US" altLang="zh-CN" sz="2800" b="1" dirty="0">
              <a:latin typeface="华文楷体" panose="02010600040101010101" pitchFamily="2" charset="-122"/>
              <a:ea typeface="华文楷体" panose="02010600040101010101" pitchFamily="2" charset="-122"/>
            </a:endParaRPr>
          </a:p>
        </p:txBody>
      </p:sp>
      <p:sp>
        <p:nvSpPr>
          <p:cNvPr id="5" name="标题 1">
            <a:extLst>
              <a:ext uri="{FF2B5EF4-FFF2-40B4-BE49-F238E27FC236}">
                <a16:creationId xmlns:a16="http://schemas.microsoft.com/office/drawing/2014/main" id="{C39479BE-BB86-5C42-A696-86EB37D88BB1}"/>
              </a:ext>
            </a:extLst>
          </p:cNvPr>
          <p:cNvSpPr txBox="1"/>
          <p:nvPr/>
        </p:nvSpPr>
        <p:spPr bwMode="auto">
          <a:xfrm>
            <a:off x="285751" y="1428751"/>
            <a:ext cx="2095500" cy="476251"/>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6.</a:t>
            </a:r>
            <a:r>
              <a:rPr lang="zh-CN" altLang="en-US" sz="2800" b="1" dirty="0">
                <a:solidFill>
                  <a:schemeClr val="accent6"/>
                </a:solidFill>
                <a:latin typeface="华文楷体" panose="02010600040101010101" pitchFamily="2" charset="-122"/>
                <a:ea typeface="华文楷体" panose="02010600040101010101" pitchFamily="2" charset="-122"/>
                <a:cs typeface="+mj-cs"/>
              </a:rPr>
              <a:t>风险分析</a:t>
            </a:r>
          </a:p>
        </p:txBody>
      </p:sp>
    </p:spTree>
    <p:extLst>
      <p:ext uri="{BB962C8B-B14F-4D97-AF65-F5344CB8AC3E}">
        <p14:creationId xmlns:p14="http://schemas.microsoft.com/office/powerpoint/2010/main" val="20629270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761982"/>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信息安全风险评估流程</a:t>
            </a:r>
          </a:p>
        </p:txBody>
      </p:sp>
      <p:sp>
        <p:nvSpPr>
          <p:cNvPr id="5" name="标题 1">
            <a:extLst>
              <a:ext uri="{FF2B5EF4-FFF2-40B4-BE49-F238E27FC236}">
                <a16:creationId xmlns:a16="http://schemas.microsoft.com/office/drawing/2014/main" id="{C39479BE-BB86-5C42-A696-86EB37D88BB1}"/>
              </a:ext>
            </a:extLst>
          </p:cNvPr>
          <p:cNvSpPr txBox="1"/>
          <p:nvPr/>
        </p:nvSpPr>
        <p:spPr bwMode="auto">
          <a:xfrm>
            <a:off x="351739" y="1600188"/>
            <a:ext cx="2095500" cy="476251"/>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6.</a:t>
            </a:r>
            <a:r>
              <a:rPr lang="zh-CN" altLang="en-US" sz="2800" b="1" dirty="0">
                <a:solidFill>
                  <a:schemeClr val="accent6"/>
                </a:solidFill>
                <a:latin typeface="华文楷体" panose="02010600040101010101" pitchFamily="2" charset="-122"/>
                <a:ea typeface="华文楷体" panose="02010600040101010101" pitchFamily="2" charset="-122"/>
                <a:cs typeface="+mj-cs"/>
              </a:rPr>
              <a:t>风险分析</a:t>
            </a:r>
          </a:p>
        </p:txBody>
      </p:sp>
      <p:graphicFrame>
        <p:nvGraphicFramePr>
          <p:cNvPr id="6" name="Object 2">
            <a:extLst>
              <a:ext uri="{FF2B5EF4-FFF2-40B4-BE49-F238E27FC236}">
                <a16:creationId xmlns:a16="http://schemas.microsoft.com/office/drawing/2014/main" id="{13CDA2A1-B94D-C3EC-22E6-6003CA8DF243}"/>
              </a:ext>
            </a:extLst>
          </p:cNvPr>
          <p:cNvGraphicFramePr>
            <a:graphicFrameLocks noChangeAspect="1"/>
          </p:cNvGraphicFramePr>
          <p:nvPr>
            <p:extLst>
              <p:ext uri="{D42A27DB-BD31-4B8C-83A1-F6EECF244321}">
                <p14:modId xmlns:p14="http://schemas.microsoft.com/office/powerpoint/2010/main" val="4226653239"/>
              </p:ext>
            </p:extLst>
          </p:nvPr>
        </p:nvGraphicFramePr>
        <p:xfrm>
          <a:off x="225370" y="3105151"/>
          <a:ext cx="6572251" cy="2286000"/>
        </p:xfrm>
        <a:graphic>
          <a:graphicData uri="http://schemas.openxmlformats.org/presentationml/2006/ole">
            <mc:AlternateContent xmlns:mc="http://schemas.openxmlformats.org/markup-compatibility/2006">
              <mc:Choice xmlns:v="urn:schemas-microsoft-com:vml" Requires="v">
                <p:oleObj r:id="rId2" imgW="6278245" imgH="1910715" progId="Visio.Drawing.11">
                  <p:embed/>
                </p:oleObj>
              </mc:Choice>
              <mc:Fallback>
                <p:oleObj r:id="rId2" imgW="6278245" imgH="1910715" progId="Visio.Drawing.11">
                  <p:embed/>
                  <p:pic>
                    <p:nvPicPr>
                      <p:cNvPr id="77828" name="Object 2"/>
                      <p:cNvPicPr/>
                      <p:nvPr/>
                    </p:nvPicPr>
                    <p:blipFill>
                      <a:blip r:embed="rId3"/>
                      <a:stretch>
                        <a:fillRect/>
                      </a:stretch>
                    </p:blipFill>
                    <p:spPr>
                      <a:xfrm>
                        <a:off x="225370" y="3105151"/>
                        <a:ext cx="6572251" cy="2286000"/>
                      </a:xfrm>
                      <a:prstGeom prst="rect">
                        <a:avLst/>
                      </a:prstGeom>
                      <a:noFill/>
                      <a:ln w="38100">
                        <a:noFill/>
                        <a:miter/>
                      </a:ln>
                    </p:spPr>
                  </p:pic>
                </p:oleObj>
              </mc:Fallback>
            </mc:AlternateContent>
          </a:graphicData>
        </a:graphic>
      </p:graphicFrame>
      <p:graphicFrame>
        <p:nvGraphicFramePr>
          <p:cNvPr id="7" name="Object 3">
            <a:extLst>
              <a:ext uri="{FF2B5EF4-FFF2-40B4-BE49-F238E27FC236}">
                <a16:creationId xmlns:a16="http://schemas.microsoft.com/office/drawing/2014/main" id="{24DD4BA9-E790-6525-78FC-46E1AD84ADED}"/>
              </a:ext>
            </a:extLst>
          </p:cNvPr>
          <p:cNvGraphicFramePr>
            <a:graphicFrameLocks noChangeAspect="1"/>
          </p:cNvGraphicFramePr>
          <p:nvPr>
            <p:extLst>
              <p:ext uri="{D42A27DB-BD31-4B8C-83A1-F6EECF244321}">
                <p14:modId xmlns:p14="http://schemas.microsoft.com/office/powerpoint/2010/main" val="1278317139"/>
              </p:ext>
            </p:extLst>
          </p:nvPr>
        </p:nvGraphicFramePr>
        <p:xfrm>
          <a:off x="147884" y="2252907"/>
          <a:ext cx="6381749" cy="381000"/>
        </p:xfrm>
        <a:graphic>
          <a:graphicData uri="http://schemas.openxmlformats.org/presentationml/2006/ole">
            <mc:AlternateContent xmlns:mc="http://schemas.openxmlformats.org/markup-compatibility/2006">
              <mc:Choice xmlns:v="urn:schemas-microsoft-com:vml" Requires="v">
                <p:oleObj r:id="rId4" imgW="2787015" imgH="175895" progId="Equation.Ribbit">
                  <p:embed/>
                </p:oleObj>
              </mc:Choice>
              <mc:Fallback>
                <p:oleObj r:id="rId4" imgW="2787015" imgH="175895" progId="Equation.Ribbit">
                  <p:embed/>
                  <p:pic>
                    <p:nvPicPr>
                      <p:cNvPr id="77830" name="Object 3"/>
                      <p:cNvPicPr/>
                      <p:nvPr/>
                    </p:nvPicPr>
                    <p:blipFill>
                      <a:blip r:embed="rId5"/>
                      <a:stretch>
                        <a:fillRect/>
                      </a:stretch>
                    </p:blipFill>
                    <p:spPr>
                      <a:xfrm>
                        <a:off x="147884" y="2252907"/>
                        <a:ext cx="6381749" cy="381000"/>
                      </a:xfrm>
                      <a:prstGeom prst="rect">
                        <a:avLst/>
                      </a:prstGeom>
                      <a:noFill/>
                      <a:ln w="38100">
                        <a:noFill/>
                        <a:miter/>
                      </a:ln>
                    </p:spPr>
                  </p:pic>
                </p:oleObj>
              </mc:Fallback>
            </mc:AlternateContent>
          </a:graphicData>
        </a:graphic>
      </p:graphicFrame>
      <p:sp>
        <p:nvSpPr>
          <p:cNvPr id="8" name="矩形 7">
            <a:extLst>
              <a:ext uri="{FF2B5EF4-FFF2-40B4-BE49-F238E27FC236}">
                <a16:creationId xmlns:a16="http://schemas.microsoft.com/office/drawing/2014/main" id="{368E789C-5B48-1651-D181-8649DB8F88CA}"/>
              </a:ext>
            </a:extLst>
          </p:cNvPr>
          <p:cNvSpPr/>
          <p:nvPr/>
        </p:nvSpPr>
        <p:spPr>
          <a:xfrm>
            <a:off x="7010400" y="382104"/>
            <a:ext cx="5226115" cy="584775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609585" defTabSz="1219170" fontAlgn="base">
              <a:lnSpc>
                <a:spcPct val="150000"/>
              </a:lnSpc>
              <a:spcBef>
                <a:spcPct val="0"/>
              </a:spcBef>
              <a:spcAft>
                <a:spcPct val="0"/>
              </a:spcAft>
              <a:defRPr/>
            </a:pPr>
            <a:r>
              <a:rPr lang="en-US" altLang="zh-CN" sz="2800" b="1" dirty="0">
                <a:solidFill>
                  <a:prstClr val="black"/>
                </a:solidFill>
                <a:latin typeface="华文楷体" panose="02010600040101010101" pitchFamily="2" charset="-122"/>
                <a:ea typeface="华文楷体" panose="02010600040101010101" pitchFamily="2" charset="-122"/>
              </a:rPr>
              <a:t>R</a:t>
            </a:r>
            <a:r>
              <a:rPr lang="zh-CN" altLang="en-US" sz="2800" b="1" dirty="0">
                <a:solidFill>
                  <a:prstClr val="black"/>
                </a:solidFill>
                <a:latin typeface="华文楷体" panose="02010600040101010101" pitchFamily="2" charset="-122"/>
                <a:ea typeface="华文楷体" panose="02010600040101010101" pitchFamily="2" charset="-122"/>
              </a:rPr>
              <a:t>：风险函数</a:t>
            </a:r>
            <a:endParaRPr lang="en-US" altLang="zh-CN" sz="2800" b="1" dirty="0">
              <a:solidFill>
                <a:prstClr val="black"/>
              </a:solidFill>
              <a:latin typeface="华文楷体" panose="02010600040101010101" pitchFamily="2" charset="-122"/>
              <a:ea typeface="华文楷体" panose="02010600040101010101" pitchFamily="2" charset="-122"/>
            </a:endParaRPr>
          </a:p>
          <a:p>
            <a:pPr indent="-609585" defTabSz="1219170" fontAlgn="base">
              <a:lnSpc>
                <a:spcPct val="150000"/>
              </a:lnSpc>
              <a:spcBef>
                <a:spcPct val="0"/>
              </a:spcBef>
              <a:spcAft>
                <a:spcPct val="0"/>
              </a:spcAft>
              <a:defRPr/>
            </a:pPr>
            <a:r>
              <a:rPr lang="en-US" altLang="zh-CN" sz="2800" b="1" dirty="0">
                <a:solidFill>
                  <a:prstClr val="black"/>
                </a:solidFill>
                <a:latin typeface="华文楷体" panose="02010600040101010101" pitchFamily="2" charset="-122"/>
                <a:ea typeface="华文楷体" panose="02010600040101010101" pitchFamily="2" charset="-122"/>
              </a:rPr>
              <a:t>A</a:t>
            </a:r>
            <a:r>
              <a:rPr lang="zh-CN" altLang="en-US" sz="2800" b="1" dirty="0">
                <a:solidFill>
                  <a:prstClr val="black"/>
                </a:solidFill>
                <a:latin typeface="华文楷体" panose="02010600040101010101" pitchFamily="2" charset="-122"/>
                <a:ea typeface="华文楷体" panose="02010600040101010101" pitchFamily="2" charset="-122"/>
              </a:rPr>
              <a:t>：资产</a:t>
            </a:r>
            <a:endParaRPr lang="en-US" altLang="zh-CN" sz="2800" b="1" dirty="0">
              <a:solidFill>
                <a:prstClr val="black"/>
              </a:solidFill>
              <a:latin typeface="华文楷体" panose="02010600040101010101" pitchFamily="2" charset="-122"/>
              <a:ea typeface="华文楷体" panose="02010600040101010101" pitchFamily="2" charset="-122"/>
            </a:endParaRPr>
          </a:p>
          <a:p>
            <a:pPr indent="-609585" defTabSz="1219170" fontAlgn="base">
              <a:lnSpc>
                <a:spcPct val="150000"/>
              </a:lnSpc>
              <a:spcBef>
                <a:spcPct val="0"/>
              </a:spcBef>
              <a:spcAft>
                <a:spcPct val="0"/>
              </a:spcAft>
              <a:defRPr/>
            </a:pPr>
            <a:r>
              <a:rPr lang="en-US" altLang="zh-CN" sz="2800" b="1" dirty="0">
                <a:solidFill>
                  <a:prstClr val="black"/>
                </a:solidFill>
                <a:latin typeface="华文楷体" panose="02010600040101010101" pitchFamily="2" charset="-122"/>
                <a:ea typeface="华文楷体" panose="02010600040101010101" pitchFamily="2" charset="-122"/>
              </a:rPr>
              <a:t>T</a:t>
            </a:r>
            <a:r>
              <a:rPr lang="zh-CN" altLang="en-US" sz="2800" b="1" dirty="0">
                <a:solidFill>
                  <a:prstClr val="black"/>
                </a:solidFill>
                <a:latin typeface="华文楷体" panose="02010600040101010101" pitchFamily="2" charset="-122"/>
                <a:ea typeface="华文楷体" panose="02010600040101010101" pitchFamily="2" charset="-122"/>
              </a:rPr>
              <a:t>：威胁</a:t>
            </a:r>
            <a:endParaRPr lang="en-US" altLang="zh-CN" sz="2800" b="1" dirty="0">
              <a:solidFill>
                <a:prstClr val="black"/>
              </a:solidFill>
              <a:latin typeface="华文楷体" panose="02010600040101010101" pitchFamily="2" charset="-122"/>
              <a:ea typeface="华文楷体" panose="02010600040101010101" pitchFamily="2" charset="-122"/>
            </a:endParaRPr>
          </a:p>
          <a:p>
            <a:pPr indent="-609585" defTabSz="1219170" fontAlgn="base">
              <a:lnSpc>
                <a:spcPct val="150000"/>
              </a:lnSpc>
              <a:spcBef>
                <a:spcPct val="0"/>
              </a:spcBef>
              <a:spcAft>
                <a:spcPct val="0"/>
              </a:spcAft>
              <a:defRPr/>
            </a:pPr>
            <a:r>
              <a:rPr lang="en-US" altLang="zh-CN" sz="2800" b="1" dirty="0">
                <a:solidFill>
                  <a:prstClr val="black"/>
                </a:solidFill>
                <a:latin typeface="华文楷体" panose="02010600040101010101" pitchFamily="2" charset="-122"/>
                <a:ea typeface="华文楷体" panose="02010600040101010101" pitchFamily="2" charset="-122"/>
              </a:rPr>
              <a:t>V</a:t>
            </a:r>
            <a:r>
              <a:rPr lang="zh-CN" altLang="en-US" sz="2800" b="1" dirty="0">
                <a:solidFill>
                  <a:prstClr val="black"/>
                </a:solidFill>
                <a:latin typeface="华文楷体" panose="02010600040101010101" pitchFamily="2" charset="-122"/>
                <a:ea typeface="华文楷体" panose="02010600040101010101" pitchFamily="2" charset="-122"/>
              </a:rPr>
              <a:t>：脆弱点</a:t>
            </a:r>
            <a:endParaRPr lang="en-US" altLang="zh-CN" sz="2800" b="1" dirty="0">
              <a:solidFill>
                <a:prstClr val="black"/>
              </a:solidFill>
              <a:latin typeface="华文楷体" panose="02010600040101010101" pitchFamily="2" charset="-122"/>
              <a:ea typeface="华文楷体" panose="02010600040101010101" pitchFamily="2" charset="-122"/>
            </a:endParaRPr>
          </a:p>
          <a:p>
            <a:pPr indent="-609585" defTabSz="1219170" fontAlgn="base">
              <a:lnSpc>
                <a:spcPct val="150000"/>
              </a:lnSpc>
              <a:spcBef>
                <a:spcPct val="0"/>
              </a:spcBef>
              <a:spcAft>
                <a:spcPct val="0"/>
              </a:spcAft>
              <a:defRPr/>
            </a:pPr>
            <a:r>
              <a:rPr lang="en-US" altLang="zh-CN" sz="2800" b="1" dirty="0" err="1">
                <a:solidFill>
                  <a:prstClr val="black"/>
                </a:solidFill>
                <a:latin typeface="华文楷体" panose="02010600040101010101" pitchFamily="2" charset="-122"/>
                <a:ea typeface="华文楷体" panose="02010600040101010101" pitchFamily="2" charset="-122"/>
              </a:rPr>
              <a:t>I</a:t>
            </a:r>
            <a:r>
              <a:rPr lang="en-US" altLang="zh-CN" sz="2800" b="1" baseline="-25000" dirty="0" err="1">
                <a:solidFill>
                  <a:prstClr val="black"/>
                </a:solidFill>
                <a:latin typeface="华文楷体" panose="02010600040101010101" pitchFamily="2" charset="-122"/>
                <a:ea typeface="华文楷体" panose="02010600040101010101" pitchFamily="2" charset="-122"/>
              </a:rPr>
              <a:t>a</a:t>
            </a:r>
            <a:r>
              <a:rPr lang="zh-CN" altLang="en-US" sz="2800" b="1" dirty="0">
                <a:solidFill>
                  <a:prstClr val="black"/>
                </a:solidFill>
                <a:latin typeface="华文楷体" panose="02010600040101010101" pitchFamily="2" charset="-122"/>
                <a:ea typeface="华文楷体" panose="02010600040101010101" pitchFamily="2" charset="-122"/>
              </a:rPr>
              <a:t>：安全事件所作用的资产价值</a:t>
            </a:r>
            <a:endParaRPr lang="en-US" altLang="zh-CN" sz="2800" b="1" dirty="0">
              <a:solidFill>
                <a:prstClr val="black"/>
              </a:solidFill>
              <a:latin typeface="华文楷体" panose="02010600040101010101" pitchFamily="2" charset="-122"/>
              <a:ea typeface="华文楷体" panose="02010600040101010101" pitchFamily="2" charset="-122"/>
            </a:endParaRPr>
          </a:p>
          <a:p>
            <a:pPr indent="-609585" defTabSz="1219170" fontAlgn="base">
              <a:lnSpc>
                <a:spcPct val="150000"/>
              </a:lnSpc>
              <a:spcBef>
                <a:spcPct val="0"/>
              </a:spcBef>
              <a:spcAft>
                <a:spcPct val="0"/>
              </a:spcAft>
              <a:defRPr/>
            </a:pPr>
            <a:r>
              <a:rPr lang="en-US" altLang="zh-CN" sz="2800" b="1" dirty="0" err="1">
                <a:solidFill>
                  <a:prstClr val="black"/>
                </a:solidFill>
                <a:latin typeface="华文楷体" panose="02010600040101010101" pitchFamily="2" charset="-122"/>
                <a:ea typeface="华文楷体" panose="02010600040101010101" pitchFamily="2" charset="-122"/>
              </a:rPr>
              <a:t>Va</a:t>
            </a:r>
            <a:r>
              <a:rPr lang="zh-CN" altLang="en-US" sz="2800" b="1" dirty="0">
                <a:solidFill>
                  <a:prstClr val="black"/>
                </a:solidFill>
                <a:latin typeface="华文楷体" panose="02010600040101010101" pitchFamily="2" charset="-122"/>
                <a:ea typeface="华文楷体" panose="02010600040101010101" pitchFamily="2" charset="-122"/>
              </a:rPr>
              <a:t>：脆弱点等级大小</a:t>
            </a:r>
            <a:endParaRPr lang="en-US" altLang="zh-CN" sz="2800" b="1" dirty="0">
              <a:solidFill>
                <a:prstClr val="black"/>
              </a:solidFill>
              <a:latin typeface="华文楷体" panose="02010600040101010101" pitchFamily="2" charset="-122"/>
              <a:ea typeface="华文楷体" panose="02010600040101010101" pitchFamily="2" charset="-122"/>
            </a:endParaRPr>
          </a:p>
          <a:p>
            <a:pPr indent="-609585" defTabSz="1219170" fontAlgn="base">
              <a:lnSpc>
                <a:spcPct val="150000"/>
              </a:lnSpc>
              <a:spcBef>
                <a:spcPct val="0"/>
              </a:spcBef>
              <a:spcAft>
                <a:spcPct val="0"/>
              </a:spcAft>
              <a:defRPr/>
            </a:pPr>
            <a:r>
              <a:rPr lang="en-US" altLang="zh-CN" sz="2800" b="1" dirty="0">
                <a:solidFill>
                  <a:prstClr val="black"/>
                </a:solidFill>
                <a:latin typeface="华文楷体" panose="02010600040101010101" pitchFamily="2" charset="-122"/>
                <a:ea typeface="华文楷体" panose="02010600040101010101" pitchFamily="2" charset="-122"/>
              </a:rPr>
              <a:t>L</a:t>
            </a:r>
            <a:r>
              <a:rPr lang="zh-CN" altLang="en-US" sz="2800" b="1" dirty="0">
                <a:solidFill>
                  <a:prstClr val="black"/>
                </a:solidFill>
                <a:latin typeface="华文楷体" panose="02010600040101010101" pitchFamily="2" charset="-122"/>
                <a:ea typeface="华文楷体" panose="02010600040101010101" pitchFamily="2" charset="-122"/>
              </a:rPr>
              <a:t>：威胁利用资产的脆弱点而导致安全事件的可能性</a:t>
            </a:r>
            <a:endParaRPr lang="en-US" altLang="zh-CN" sz="2800" b="1" dirty="0">
              <a:solidFill>
                <a:prstClr val="black"/>
              </a:solidFill>
              <a:latin typeface="华文楷体" panose="02010600040101010101" pitchFamily="2" charset="-122"/>
              <a:ea typeface="华文楷体" panose="02010600040101010101" pitchFamily="2" charset="-122"/>
            </a:endParaRPr>
          </a:p>
          <a:p>
            <a:pPr indent="-609585" defTabSz="1219170" fontAlgn="base">
              <a:lnSpc>
                <a:spcPct val="150000"/>
              </a:lnSpc>
              <a:spcBef>
                <a:spcPct val="0"/>
              </a:spcBef>
              <a:spcAft>
                <a:spcPct val="0"/>
              </a:spcAft>
              <a:defRPr/>
            </a:pPr>
            <a:r>
              <a:rPr lang="en-US" altLang="zh-CN" sz="2800" b="1" dirty="0">
                <a:solidFill>
                  <a:prstClr val="black"/>
                </a:solidFill>
                <a:latin typeface="华文楷体" panose="02010600040101010101" pitchFamily="2" charset="-122"/>
                <a:ea typeface="华文楷体" panose="02010600040101010101" pitchFamily="2" charset="-122"/>
              </a:rPr>
              <a:t>F</a:t>
            </a:r>
            <a:r>
              <a:rPr lang="zh-CN" altLang="en-US" sz="2800" b="1" dirty="0">
                <a:solidFill>
                  <a:prstClr val="black"/>
                </a:solidFill>
                <a:latin typeface="华文楷体" panose="02010600040101010101" pitchFamily="2" charset="-122"/>
                <a:ea typeface="华文楷体" panose="02010600040101010101" pitchFamily="2" charset="-122"/>
              </a:rPr>
              <a:t>：安全事件发生后造成的损失</a:t>
            </a:r>
            <a:endParaRPr lang="en-US" altLang="zh-CN" sz="2800" b="1" dirty="0">
              <a:solidFill>
                <a:prstClr val="black"/>
              </a:solidFill>
              <a:latin typeface="华文楷体" panose="02010600040101010101" pitchFamily="2" charset="-122"/>
              <a:ea typeface="华文楷体" panose="02010600040101010101" pitchFamily="2" charset="-122"/>
            </a:endParaRPr>
          </a:p>
        </p:txBody>
      </p:sp>
      <p:sp>
        <p:nvSpPr>
          <p:cNvPr id="9" name="矩形 4">
            <a:extLst>
              <a:ext uri="{FF2B5EF4-FFF2-40B4-BE49-F238E27FC236}">
                <a16:creationId xmlns:a16="http://schemas.microsoft.com/office/drawing/2014/main" id="{48981183-6E8D-8C1D-C496-6B6CB90EF5E7}"/>
              </a:ext>
            </a:extLst>
          </p:cNvPr>
          <p:cNvSpPr/>
          <p:nvPr/>
        </p:nvSpPr>
        <p:spPr>
          <a:xfrm>
            <a:off x="2071737" y="5429249"/>
            <a:ext cx="2292873" cy="677108"/>
          </a:xfrm>
          <a:prstGeom prst="rect">
            <a:avLst/>
          </a:prstGeom>
          <a:noFill/>
          <a:ln w="9525">
            <a:noFill/>
          </a:ln>
        </p:spPr>
        <p:txBody>
          <a:bodyPr wrap="squar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57189" indent="-457189" algn="just" eaLnBrk="1" hangingPunct="1">
              <a:buClrTx/>
              <a:buNone/>
            </a:pPr>
            <a:r>
              <a:rPr lang="zh-CN" altLang="en-US" sz="2800" b="1" dirty="0">
                <a:latin typeface="华文楷体" panose="02010600040101010101" pitchFamily="2" charset="-122"/>
                <a:ea typeface="华文楷体" panose="02010600040101010101" pitchFamily="2" charset="-122"/>
              </a:rPr>
              <a:t>风险值计算</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13145286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677139"/>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10.2.3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信息安全风险评估流程</a:t>
            </a:r>
          </a:p>
        </p:txBody>
      </p:sp>
      <p:sp>
        <p:nvSpPr>
          <p:cNvPr id="6" name="矩形 4">
            <a:extLst>
              <a:ext uri="{FF2B5EF4-FFF2-40B4-BE49-F238E27FC236}">
                <a16:creationId xmlns:a16="http://schemas.microsoft.com/office/drawing/2014/main" id="{E23F189B-73E1-79F6-A5C2-BEC88B8DDA58}"/>
              </a:ext>
            </a:extLst>
          </p:cNvPr>
          <p:cNvSpPr/>
          <p:nvPr/>
        </p:nvSpPr>
        <p:spPr>
          <a:xfrm>
            <a:off x="285751" y="1816527"/>
            <a:ext cx="11620500" cy="4832092"/>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57189" indent="-457189" algn="just" eaLnBrk="1" hangingPunct="1">
              <a:lnSpc>
                <a:spcPct val="100000"/>
              </a:lnSpc>
            </a:pPr>
            <a:r>
              <a:rPr lang="zh-CN" altLang="en-US" sz="2800" b="1" dirty="0">
                <a:solidFill>
                  <a:srgbClr val="0000CC"/>
                </a:solidFill>
                <a:latin typeface="华文楷体" panose="02010600040101010101" pitchFamily="2" charset="-122"/>
                <a:ea typeface="华文楷体" panose="02010600040101010101" pitchFamily="2" charset="-122"/>
              </a:rPr>
              <a:t>主要记录在整个风险评估过程中产生的评估过程文档和评估结果文档。</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风险评价计划</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风险评估程序</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资产识别清单</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重要资产清单</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威胁列表</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脆弱点列表</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已有安全措施确认表</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风险评估报告</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风险处理计划</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风险评估记录</a:t>
            </a:r>
            <a:endParaRPr lang="en-US" altLang="zh-CN" sz="2800" b="1" dirty="0">
              <a:latin typeface="华文楷体" panose="02010600040101010101" pitchFamily="2" charset="-122"/>
              <a:ea typeface="华文楷体" panose="02010600040101010101" pitchFamily="2" charset="-122"/>
            </a:endParaRPr>
          </a:p>
        </p:txBody>
      </p:sp>
      <p:sp>
        <p:nvSpPr>
          <p:cNvPr id="7" name="标题 1">
            <a:extLst>
              <a:ext uri="{FF2B5EF4-FFF2-40B4-BE49-F238E27FC236}">
                <a16:creationId xmlns:a16="http://schemas.microsoft.com/office/drawing/2014/main" id="{16A9ABA4-0D6A-D5D9-8992-576B50970669}"/>
              </a:ext>
            </a:extLst>
          </p:cNvPr>
          <p:cNvSpPr txBox="1"/>
          <p:nvPr/>
        </p:nvSpPr>
        <p:spPr bwMode="auto">
          <a:xfrm>
            <a:off x="285751" y="1389706"/>
            <a:ext cx="3429000" cy="476251"/>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7.</a:t>
            </a:r>
            <a:r>
              <a:rPr lang="zh-CN" altLang="en-US" sz="2800" b="1" dirty="0">
                <a:solidFill>
                  <a:schemeClr val="accent6"/>
                </a:solidFill>
                <a:latin typeface="华文楷体" panose="02010600040101010101" pitchFamily="2" charset="-122"/>
                <a:ea typeface="华文楷体" panose="02010600040101010101" pitchFamily="2" charset="-122"/>
                <a:cs typeface="+mj-cs"/>
              </a:rPr>
              <a:t>风险评估文档记录</a:t>
            </a:r>
          </a:p>
        </p:txBody>
      </p:sp>
    </p:spTree>
    <p:extLst>
      <p:ext uri="{BB962C8B-B14F-4D97-AF65-F5344CB8AC3E}">
        <p14:creationId xmlns:p14="http://schemas.microsoft.com/office/powerpoint/2010/main" val="498720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fade">
                                      <p:cBhvr>
                                        <p:cTn id="19" dur="500"/>
                                        <p:tgtEl>
                                          <p:spTgt spid="6">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fade">
                                      <p:cBhvr>
                                        <p:cTn id="23" dur="500"/>
                                        <p:tgtEl>
                                          <p:spTgt spid="6">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fade">
                                      <p:cBhvr>
                                        <p:cTn id="27" dur="500"/>
                                        <p:tgtEl>
                                          <p:spTgt spid="6">
                                            <p:txEl>
                                              <p:pRg st="5" end="5"/>
                                            </p:txEl>
                                          </p:spTgt>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Effect transition="in" filter="fade">
                                      <p:cBhvr>
                                        <p:cTn id="31" dur="500"/>
                                        <p:tgtEl>
                                          <p:spTgt spid="6">
                                            <p:txEl>
                                              <p:pRg st="6" end="6"/>
                                            </p:txEl>
                                          </p:spTgt>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animEffect transition="in" filter="fade">
                                      <p:cBhvr>
                                        <p:cTn id="35" dur="500"/>
                                        <p:tgtEl>
                                          <p:spTgt spid="6">
                                            <p:txEl>
                                              <p:pRg st="7" end="7"/>
                                            </p:txEl>
                                          </p:spTgt>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6">
                                            <p:txEl>
                                              <p:pRg st="8" end="8"/>
                                            </p:txEl>
                                          </p:spTgt>
                                        </p:tgtEl>
                                        <p:attrNameLst>
                                          <p:attrName>style.visibility</p:attrName>
                                        </p:attrNameLst>
                                      </p:cBhvr>
                                      <p:to>
                                        <p:strVal val="visible"/>
                                      </p:to>
                                    </p:set>
                                    <p:animEffect transition="in" filter="fade">
                                      <p:cBhvr>
                                        <p:cTn id="39" dur="500"/>
                                        <p:tgtEl>
                                          <p:spTgt spid="6">
                                            <p:txEl>
                                              <p:pRg st="8" end="8"/>
                                            </p:txEl>
                                          </p:spTgt>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animEffect transition="in" filter="fade">
                                      <p:cBhvr>
                                        <p:cTn id="43" dur="500"/>
                                        <p:tgtEl>
                                          <p:spTgt spid="6">
                                            <p:txEl>
                                              <p:pRg st="9" end="9"/>
                                            </p:txEl>
                                          </p:spTgt>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6">
                                            <p:txEl>
                                              <p:pRg st="10" end="10"/>
                                            </p:txEl>
                                          </p:spTgt>
                                        </p:tgtEl>
                                        <p:attrNameLst>
                                          <p:attrName>style.visibility</p:attrName>
                                        </p:attrNameLst>
                                      </p:cBhvr>
                                      <p:to>
                                        <p:strVal val="visible"/>
                                      </p:to>
                                    </p:set>
                                    <p:animEffect transition="in" filter="fade">
                                      <p:cBhvr>
                                        <p:cTn id="47" dur="5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677139"/>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10.2.4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信息安全风险评估方法和工具</a:t>
            </a:r>
          </a:p>
        </p:txBody>
      </p:sp>
      <p:sp>
        <p:nvSpPr>
          <p:cNvPr id="7" name="标题 1">
            <a:extLst>
              <a:ext uri="{FF2B5EF4-FFF2-40B4-BE49-F238E27FC236}">
                <a16:creationId xmlns:a16="http://schemas.microsoft.com/office/drawing/2014/main" id="{16A9ABA4-0D6A-D5D9-8992-576B50970669}"/>
              </a:ext>
            </a:extLst>
          </p:cNvPr>
          <p:cNvSpPr txBox="1"/>
          <p:nvPr/>
        </p:nvSpPr>
        <p:spPr bwMode="auto">
          <a:xfrm>
            <a:off x="285750" y="1542742"/>
            <a:ext cx="4125993" cy="476251"/>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1.</a:t>
            </a:r>
            <a:r>
              <a:rPr lang="zh-CN" altLang="en-US" sz="2800" b="1" dirty="0">
                <a:solidFill>
                  <a:schemeClr val="accent6"/>
                </a:solidFill>
                <a:latin typeface="华文楷体" panose="02010600040101010101" pitchFamily="2" charset="-122"/>
                <a:ea typeface="华文楷体" panose="02010600040101010101" pitchFamily="2" charset="-122"/>
                <a:cs typeface="+mj-cs"/>
              </a:rPr>
              <a:t>信息安全风险评估方法</a:t>
            </a:r>
          </a:p>
        </p:txBody>
      </p:sp>
      <p:sp>
        <p:nvSpPr>
          <p:cNvPr id="4" name="矩形 4">
            <a:extLst>
              <a:ext uri="{FF2B5EF4-FFF2-40B4-BE49-F238E27FC236}">
                <a16:creationId xmlns:a16="http://schemas.microsoft.com/office/drawing/2014/main" id="{F14A7B86-8907-2D78-39A4-14F555C3DFAC}"/>
              </a:ext>
            </a:extLst>
          </p:cNvPr>
          <p:cNvSpPr/>
          <p:nvPr/>
        </p:nvSpPr>
        <p:spPr>
          <a:xfrm>
            <a:off x="381001" y="2122599"/>
            <a:ext cx="11620500" cy="3970318"/>
          </a:xfrm>
          <a:prstGeom prst="rect">
            <a:avLst/>
          </a:prstGeom>
          <a:noFill/>
          <a:ln w="9525">
            <a:noFill/>
          </a:ln>
        </p:spPr>
        <p:txBody>
          <a:bodyPr>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457189" indent="-457189" algn="just" eaLnBrk="1" hangingPunct="1">
              <a:lnSpc>
                <a:spcPct val="100000"/>
              </a:lnSpc>
            </a:pPr>
            <a:r>
              <a:rPr lang="zh-CN" altLang="en-US" sz="2800" b="1" dirty="0">
                <a:solidFill>
                  <a:srgbClr val="0000CC"/>
                </a:solidFill>
                <a:latin typeface="华文楷体" panose="02010600040101010101" pitchFamily="2" charset="-122"/>
                <a:ea typeface="华文楷体" panose="02010600040101010101" pitchFamily="2" charset="-122"/>
              </a:rPr>
              <a:t>定性分析方法</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定性的评估分析方法是一种采用比较广泛的模糊分析方法。</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主要依靠专家的知识和经验、被评估对象的相关记录以及相关走访调查来对资源、威胁、脆弱点和现有的防范措施进行系统评估。</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定性分析方法很多，包括小组讨论（如</a:t>
            </a:r>
            <a:r>
              <a:rPr lang="en-US" altLang="zh-CN" sz="2800" b="1" dirty="0">
                <a:latin typeface="华文楷体" panose="02010600040101010101" pitchFamily="2" charset="-122"/>
                <a:ea typeface="华文楷体" panose="02010600040101010101" pitchFamily="2" charset="-122"/>
              </a:rPr>
              <a:t>Delphi</a:t>
            </a:r>
            <a:r>
              <a:rPr lang="zh-CN" altLang="en-US" sz="2800" b="1" dirty="0">
                <a:latin typeface="华文楷体" panose="02010600040101010101" pitchFamily="2" charset="-122"/>
                <a:ea typeface="华文楷体" panose="02010600040101010101" pitchFamily="2" charset="-122"/>
              </a:rPr>
              <a:t>方法）、调查、人员访谈、问卷和检查列表等。 </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pPr>
            <a:r>
              <a:rPr lang="zh-CN" altLang="en-US" sz="2800" b="1" dirty="0">
                <a:solidFill>
                  <a:srgbClr val="FFC000"/>
                </a:solidFill>
                <a:latin typeface="华文楷体" panose="02010600040101010101" pitchFamily="2" charset="-122"/>
                <a:ea typeface="华文楷体" panose="02010600040101010101" pitchFamily="2" charset="-122"/>
              </a:rPr>
              <a:t>典型的定性分析方法</a:t>
            </a:r>
            <a:endParaRPr lang="en-US" altLang="zh-CN" sz="2800" b="1" dirty="0">
              <a:solidFill>
                <a:srgbClr val="FFC000"/>
              </a:solidFill>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主观评分法</a:t>
            </a:r>
            <a:endParaRPr lang="en-US" altLang="zh-CN" sz="2800" b="1" dirty="0">
              <a:latin typeface="华文楷体" panose="02010600040101010101" pitchFamily="2" charset="-122"/>
              <a:ea typeface="华文楷体" panose="02010600040101010101" pitchFamily="2" charset="-122"/>
            </a:endParaRPr>
          </a:p>
          <a:p>
            <a:pPr marL="457189" indent="-457189" algn="just" eaLnBrk="1" hangingPunct="1">
              <a:lnSpc>
                <a:spcPct val="100000"/>
              </a:lnSpc>
              <a:buFont typeface="Wingdings" panose="05000000000000000000" pitchFamily="2" charset="2"/>
              <a:buChar char="Ø"/>
            </a:pPr>
            <a:r>
              <a:rPr lang="zh-CN" altLang="en-US" sz="2800" b="1" dirty="0">
                <a:latin typeface="华文楷体" panose="02010600040101010101" pitchFamily="2" charset="-122"/>
                <a:ea typeface="华文楷体" panose="02010600040101010101" pitchFamily="2" charset="-122"/>
              </a:rPr>
              <a:t>故障树分析法</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223322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500"/>
                                        <p:tgtEl>
                                          <p:spTgt spid="4">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500"/>
                                        <p:tgtEl>
                                          <p:spTgt spid="4">
                                            <p:txEl>
                                              <p:pRg st="4" end="4"/>
                                            </p:txEl>
                                          </p:spTgt>
                                        </p:tgtEl>
                                      </p:cBhvr>
                                    </p:animEffect>
                                  </p:childTnLst>
                                </p:cTn>
                              </p:par>
                            </p:childTnLst>
                          </p:cTn>
                        </p:par>
                        <p:par>
                          <p:cTn id="25" fill="hold">
                            <p:stCondLst>
                              <p:cond delay="500"/>
                            </p:stCondLst>
                            <p:childTnLst>
                              <p:par>
                                <p:cTn id="26" presetID="10" presetClass="entr" presetSubtype="0" fill="hold" nodeType="after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fade">
                                      <p:cBhvr>
                                        <p:cTn id="28" dur="500"/>
                                        <p:tgtEl>
                                          <p:spTgt spid="4">
                                            <p:txEl>
                                              <p:pRg st="5" end="5"/>
                                            </p:txEl>
                                          </p:spTgt>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fade">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677139"/>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10.2.4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信息安全风险评估方法和工具</a:t>
            </a:r>
          </a:p>
        </p:txBody>
      </p:sp>
      <p:sp>
        <p:nvSpPr>
          <p:cNvPr id="7" name="标题 1">
            <a:extLst>
              <a:ext uri="{FF2B5EF4-FFF2-40B4-BE49-F238E27FC236}">
                <a16:creationId xmlns:a16="http://schemas.microsoft.com/office/drawing/2014/main" id="{16A9ABA4-0D6A-D5D9-8992-576B50970669}"/>
              </a:ext>
            </a:extLst>
          </p:cNvPr>
          <p:cNvSpPr txBox="1"/>
          <p:nvPr/>
        </p:nvSpPr>
        <p:spPr bwMode="auto">
          <a:xfrm>
            <a:off x="285708" y="1496045"/>
            <a:ext cx="4125993" cy="476251"/>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1.</a:t>
            </a:r>
            <a:r>
              <a:rPr lang="zh-CN" altLang="en-US" sz="2800" b="1" dirty="0">
                <a:solidFill>
                  <a:schemeClr val="accent6"/>
                </a:solidFill>
                <a:latin typeface="华文楷体" panose="02010600040101010101" pitchFamily="2" charset="-122"/>
                <a:ea typeface="华文楷体" panose="02010600040101010101" pitchFamily="2" charset="-122"/>
                <a:cs typeface="+mj-cs"/>
              </a:rPr>
              <a:t>信息安全风险评估方法</a:t>
            </a:r>
          </a:p>
        </p:txBody>
      </p:sp>
      <p:sp>
        <p:nvSpPr>
          <p:cNvPr id="5" name="矩形 4">
            <a:extLst>
              <a:ext uri="{FF2B5EF4-FFF2-40B4-BE49-F238E27FC236}">
                <a16:creationId xmlns:a16="http://schemas.microsoft.com/office/drawing/2014/main" id="{1C2D7112-34B1-32BD-25B8-30006860732D}"/>
              </a:ext>
            </a:extLst>
          </p:cNvPr>
          <p:cNvSpPr>
            <a:spLocks noChangeArrowheads="1"/>
          </p:cNvSpPr>
          <p:nvPr/>
        </p:nvSpPr>
        <p:spPr bwMode="auto">
          <a:xfrm>
            <a:off x="381001" y="1905000"/>
            <a:ext cx="11620500" cy="3539430"/>
          </a:xfrm>
          <a:prstGeom prst="rect">
            <a:avLst/>
          </a:prstGeom>
          <a:noFill/>
          <a:ln w="9525">
            <a:noFill/>
            <a:miter lim="800000"/>
          </a:ln>
        </p:spPr>
        <p:txBody>
          <a:bodyPr>
            <a:spAutoFit/>
          </a:bodyPr>
          <a:lstStyle/>
          <a:p>
            <a:pPr marL="457189" indent="-457189" algn="just" defTabSz="1219170" fontAlgn="base">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定量分析方法</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对构成风险的各个要素和潜在损失的水平赋以数值，进而来量化风险评估的整个过程和结果。</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n"/>
              <a:defRPr/>
            </a:pPr>
            <a:r>
              <a:rPr lang="zh-CN" altLang="en-US" sz="2800" b="1" dirty="0">
                <a:solidFill>
                  <a:srgbClr val="FFC000"/>
                </a:solidFill>
                <a:latin typeface="华文楷体" panose="02010600040101010101" pitchFamily="2" charset="-122"/>
                <a:ea typeface="华文楷体" panose="02010600040101010101" pitchFamily="2" charset="-122"/>
              </a:rPr>
              <a:t>典型的定量分析方法</a:t>
            </a:r>
            <a:endParaRPr lang="en-US" altLang="zh-CN" sz="2800" b="1" dirty="0">
              <a:solidFill>
                <a:srgbClr val="FFC000"/>
              </a:solidFill>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决策树法</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模糊综合评价法</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层次分析法</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en-US" altLang="zh-CN" sz="2800" b="1" dirty="0">
                <a:latin typeface="华文楷体" panose="02010600040101010101" pitchFamily="2" charset="-122"/>
                <a:ea typeface="华文楷体" panose="02010600040101010101" pitchFamily="2" charset="-122"/>
              </a:rPr>
              <a:t>…</a:t>
            </a:r>
          </a:p>
        </p:txBody>
      </p:sp>
    </p:spTree>
    <p:extLst>
      <p:ext uri="{BB962C8B-B14F-4D97-AF65-F5344CB8AC3E}">
        <p14:creationId xmlns:p14="http://schemas.microsoft.com/office/powerpoint/2010/main" val="2843202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500"/>
                                        <p:tgtEl>
                                          <p:spTgt spid="5">
                                            <p:txEl>
                                              <p:pRg st="3" end="3"/>
                                            </p:txEl>
                                          </p:spTgt>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5">
                                            <p:txEl>
                                              <p:pRg st="4" end="4"/>
                                            </p:txEl>
                                          </p:spTgt>
                                        </p:tgtEl>
                                        <p:attrNameLst>
                                          <p:attrName>style.visibility</p:attrName>
                                        </p:attrNameLst>
                                      </p:cBhvr>
                                      <p:to>
                                        <p:strVal val="visible"/>
                                      </p:to>
                                    </p:set>
                                    <p:animEffect transition="in" filter="fade">
                                      <p:cBhvr>
                                        <p:cTn id="24" dur="500"/>
                                        <p:tgtEl>
                                          <p:spTgt spid="5">
                                            <p:txEl>
                                              <p:pRg st="4" end="4"/>
                                            </p:txEl>
                                          </p:spTgt>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Effect transition="in" filter="fade">
                                      <p:cBhvr>
                                        <p:cTn id="28" dur="500"/>
                                        <p:tgtEl>
                                          <p:spTgt spid="5">
                                            <p:txEl>
                                              <p:pRg st="5" end="5"/>
                                            </p:txEl>
                                          </p:spTgt>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5">
                                            <p:txEl>
                                              <p:pRg st="6" end="6"/>
                                            </p:txEl>
                                          </p:spTgt>
                                        </p:tgtEl>
                                        <p:attrNameLst>
                                          <p:attrName>style.visibility</p:attrName>
                                        </p:attrNameLst>
                                      </p:cBhvr>
                                      <p:to>
                                        <p:strVal val="visible"/>
                                      </p:to>
                                    </p:set>
                                    <p:animEffect transition="in" filter="fade">
                                      <p:cBhvr>
                                        <p:cTn id="3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677139"/>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10.2.4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信息安全风险评估方法和工具</a:t>
            </a:r>
          </a:p>
        </p:txBody>
      </p:sp>
      <p:sp>
        <p:nvSpPr>
          <p:cNvPr id="7" name="标题 1">
            <a:extLst>
              <a:ext uri="{FF2B5EF4-FFF2-40B4-BE49-F238E27FC236}">
                <a16:creationId xmlns:a16="http://schemas.microsoft.com/office/drawing/2014/main" id="{16A9ABA4-0D6A-D5D9-8992-576B50970669}"/>
              </a:ext>
            </a:extLst>
          </p:cNvPr>
          <p:cNvSpPr txBox="1"/>
          <p:nvPr/>
        </p:nvSpPr>
        <p:spPr bwMode="auto">
          <a:xfrm>
            <a:off x="285708" y="1562087"/>
            <a:ext cx="4125993" cy="476251"/>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1.</a:t>
            </a:r>
            <a:r>
              <a:rPr lang="zh-CN" altLang="en-US" sz="2800" b="1" dirty="0">
                <a:solidFill>
                  <a:schemeClr val="accent6"/>
                </a:solidFill>
                <a:latin typeface="华文楷体" panose="02010600040101010101" pitchFamily="2" charset="-122"/>
                <a:ea typeface="华文楷体" panose="02010600040101010101" pitchFamily="2" charset="-122"/>
                <a:cs typeface="+mj-cs"/>
              </a:rPr>
              <a:t>信息安全风险评估方法</a:t>
            </a:r>
          </a:p>
        </p:txBody>
      </p:sp>
      <p:sp>
        <p:nvSpPr>
          <p:cNvPr id="4" name="矩形 4">
            <a:extLst>
              <a:ext uri="{FF2B5EF4-FFF2-40B4-BE49-F238E27FC236}">
                <a16:creationId xmlns:a16="http://schemas.microsoft.com/office/drawing/2014/main" id="{B9DB8B7B-579A-83A8-72C6-9B3B849F2716}"/>
              </a:ext>
            </a:extLst>
          </p:cNvPr>
          <p:cNvSpPr>
            <a:spLocks noChangeArrowheads="1"/>
          </p:cNvSpPr>
          <p:nvPr/>
        </p:nvSpPr>
        <p:spPr bwMode="auto">
          <a:xfrm>
            <a:off x="381001" y="2161289"/>
            <a:ext cx="11620500" cy="3970318"/>
          </a:xfrm>
          <a:prstGeom prst="rect">
            <a:avLst/>
          </a:prstGeom>
          <a:noFill/>
          <a:ln w="9525">
            <a:noFill/>
            <a:miter lim="800000"/>
          </a:ln>
        </p:spPr>
        <p:txBody>
          <a:bodyPr>
            <a:spAutoFit/>
          </a:bodyPr>
          <a:lstStyle/>
          <a:p>
            <a:pPr marL="457189" indent="-457189" algn="just" defTabSz="1219170" fontAlgn="base">
              <a:spcBef>
                <a:spcPct val="0"/>
              </a:spcBef>
              <a:spcAft>
                <a:spcPct val="0"/>
              </a:spcAft>
              <a:buClr>
                <a:srgbClr val="C00000"/>
              </a:buClr>
              <a:buFont typeface="Wingdings" panose="05000000000000000000" pitchFamily="2" charset="2"/>
              <a:buChar char="n"/>
              <a:defRPr/>
            </a:pPr>
            <a:r>
              <a:rPr lang="zh-CN" altLang="en-US" sz="2800" b="1" dirty="0">
                <a:solidFill>
                  <a:srgbClr val="0000CC"/>
                </a:solidFill>
                <a:latin typeface="华文楷体" panose="02010600040101010101" pitchFamily="2" charset="-122"/>
                <a:ea typeface="华文楷体" panose="02010600040101010101" pitchFamily="2" charset="-122"/>
              </a:rPr>
              <a:t>定性和定量结合的分析方法</a:t>
            </a:r>
            <a:endParaRPr lang="en-US" altLang="zh-CN" sz="2800" b="1" dirty="0">
              <a:solidFill>
                <a:srgbClr val="0000CC"/>
              </a:solidFill>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定性分析要求分析者具有一定的能力和经验，且分析基于主观性，其结果很难统一。</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定量分析依赖大量的统计数据，且分析基于客观，其结果很直观，容易理解。</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n"/>
              <a:defRPr/>
            </a:pPr>
            <a:r>
              <a:rPr lang="zh-CN" altLang="en-US" sz="2800" b="1" dirty="0">
                <a:solidFill>
                  <a:srgbClr val="FF0000"/>
                </a:solidFill>
                <a:latin typeface="华文楷体" panose="02010600040101010101" pitchFamily="2" charset="-122"/>
                <a:ea typeface="华文楷体" panose="02010600040101010101" pitchFamily="2" charset="-122"/>
              </a:rPr>
              <a:t>信息安全风险评估是一个复杂的过程，涉及多个因素、多个层面，具有不确定性，它是一个多约束条件下的多属性决策问题</a:t>
            </a:r>
            <a:endParaRPr lang="en-US" altLang="zh-CN" sz="2800" b="1" dirty="0">
              <a:solidFill>
                <a:srgbClr val="FF0000"/>
              </a:solidFill>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有些要素的量化很容易，而有些却是很困难甚至是不可能的。</a:t>
            </a:r>
            <a:endParaRPr lang="en-US" altLang="zh-CN" sz="2800" b="1" dirty="0">
              <a:latin typeface="华文楷体" panose="02010600040101010101" pitchFamily="2" charset="-122"/>
              <a:ea typeface="华文楷体" panose="02010600040101010101" pitchFamily="2" charset="-122"/>
            </a:endParaRPr>
          </a:p>
          <a:p>
            <a:pPr marL="457189" indent="-457189" algn="just" defTabSz="1219170" fontAlgn="base">
              <a:spcBef>
                <a:spcPct val="0"/>
              </a:spcBef>
              <a:spcAft>
                <a:spcPct val="0"/>
              </a:spcAft>
              <a:buClr>
                <a:srgbClr val="C00000"/>
              </a:buClr>
              <a:buFont typeface="Wingdings" panose="05000000000000000000" pitchFamily="2" charset="2"/>
              <a:buChar char="Ø"/>
              <a:defRPr/>
            </a:pPr>
            <a:r>
              <a:rPr lang="zh-CN" altLang="en-US" sz="2800" b="1" dirty="0">
                <a:latin typeface="华文楷体" panose="02010600040101010101" pitchFamily="2" charset="-122"/>
                <a:ea typeface="华文楷体" panose="02010600040101010101" pitchFamily="2" charset="-122"/>
              </a:rPr>
              <a:t>如果单纯的使用定性或定量的方法，对风险有效的评估则是很难的。</a:t>
            </a:r>
            <a:endParaRPr lang="en-US" altLang="zh-CN"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412616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Effect transition="in" filter="fade">
                                      <p:cBhvr>
                                        <p:cTn id="20" dur="500"/>
                                        <p:tgtEl>
                                          <p:spTgt spid="4">
                                            <p:txEl>
                                              <p:pRg st="3" end="3"/>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4">
                                            <p:txEl>
                                              <p:pRg st="4" end="4"/>
                                            </p:txEl>
                                          </p:spTgt>
                                        </p:tgtEl>
                                        <p:attrNameLst>
                                          <p:attrName>style.visibility</p:attrName>
                                        </p:attrNameLst>
                                      </p:cBhvr>
                                      <p:to>
                                        <p:strVal val="visible"/>
                                      </p:to>
                                    </p:set>
                                    <p:animEffect transition="in" filter="fade">
                                      <p:cBhvr>
                                        <p:cTn id="24" dur="500"/>
                                        <p:tgtEl>
                                          <p:spTgt spid="4">
                                            <p:txEl>
                                              <p:pRg st="4" end="4"/>
                                            </p:txEl>
                                          </p:spTgt>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fade">
                                      <p:cBhvr>
                                        <p:cTn id="28"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1300923" y="382104"/>
            <a:ext cx="4421147" cy="480131"/>
          </a:xfrm>
        </p:spPr>
        <p:txBody>
          <a:bodyPr/>
          <a:lstStyle/>
          <a:p>
            <a:r>
              <a:rPr lang="en-US" altLang="zh-CN" dirty="0"/>
              <a:t>10.2  </a:t>
            </a:r>
            <a:r>
              <a:rPr lang="zh-CN" altLang="en-US" dirty="0"/>
              <a:t>信息安全风险评估</a:t>
            </a:r>
          </a:p>
        </p:txBody>
      </p:sp>
      <p:sp>
        <p:nvSpPr>
          <p:cNvPr id="3" name="标题 1">
            <a:extLst>
              <a:ext uri="{FF2B5EF4-FFF2-40B4-BE49-F238E27FC236}">
                <a16:creationId xmlns:a16="http://schemas.microsoft.com/office/drawing/2014/main" id="{016AAB00-0D35-FC4A-0CF1-13FE516B3007}"/>
              </a:ext>
            </a:extLst>
          </p:cNvPr>
          <p:cNvSpPr txBox="1">
            <a:spLocks/>
          </p:cNvSpPr>
          <p:nvPr/>
        </p:nvSpPr>
        <p:spPr bwMode="auto">
          <a:xfrm>
            <a:off x="285708" y="677139"/>
            <a:ext cx="7048346" cy="761997"/>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1219170" eaLnBrk="0" fontAlgn="base" hangingPunct="0">
              <a:lnSpc>
                <a:spcPct val="100000"/>
              </a:lnSpc>
              <a:spcAft>
                <a:spcPct val="0"/>
              </a:spcAft>
              <a:defRPr/>
            </a:pPr>
            <a:r>
              <a:rPr lang="en-US" altLang="zh-CN"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10.2.4 </a:t>
            </a:r>
            <a:r>
              <a:rPr lang="zh-CN" altLang="en-US" sz="32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信息安全风险评估方法和工具</a:t>
            </a:r>
          </a:p>
        </p:txBody>
      </p:sp>
      <p:sp>
        <p:nvSpPr>
          <p:cNvPr id="7" name="标题 1">
            <a:extLst>
              <a:ext uri="{FF2B5EF4-FFF2-40B4-BE49-F238E27FC236}">
                <a16:creationId xmlns:a16="http://schemas.microsoft.com/office/drawing/2014/main" id="{16A9ABA4-0D6A-D5D9-8992-576B50970669}"/>
              </a:ext>
            </a:extLst>
          </p:cNvPr>
          <p:cNvSpPr txBox="1"/>
          <p:nvPr/>
        </p:nvSpPr>
        <p:spPr bwMode="auto">
          <a:xfrm>
            <a:off x="285750" y="1333500"/>
            <a:ext cx="4125993" cy="476251"/>
          </a:xfrm>
          <a:prstGeom prst="rect">
            <a:avLst/>
          </a:prstGeom>
          <a:noFill/>
          <a:ln w="9525">
            <a:noFill/>
            <a:miter lim="800000"/>
          </a:ln>
        </p:spPr>
        <p:txBody>
          <a:bodyPr anchor="ctr"/>
          <a:lstStyle/>
          <a:p>
            <a:pPr algn="ctr" defTabSz="1219170">
              <a:defRPr/>
            </a:pPr>
            <a:r>
              <a:rPr lang="en-US" altLang="zh-CN" sz="2800" b="1" dirty="0">
                <a:solidFill>
                  <a:schemeClr val="accent6"/>
                </a:solidFill>
                <a:latin typeface="华文楷体" panose="02010600040101010101" pitchFamily="2" charset="-122"/>
                <a:ea typeface="华文楷体" panose="02010600040101010101" pitchFamily="2" charset="-122"/>
                <a:cs typeface="+mj-cs"/>
              </a:rPr>
              <a:t>2.</a:t>
            </a:r>
            <a:r>
              <a:rPr lang="zh-CN" altLang="en-US" sz="2800" b="1" dirty="0">
                <a:solidFill>
                  <a:schemeClr val="accent6"/>
                </a:solidFill>
                <a:latin typeface="华文楷体" panose="02010600040101010101" pitchFamily="2" charset="-122"/>
                <a:ea typeface="华文楷体" panose="02010600040101010101" pitchFamily="2" charset="-122"/>
                <a:cs typeface="+mj-cs"/>
              </a:rPr>
              <a:t>信息安全风险评估工具</a:t>
            </a:r>
          </a:p>
        </p:txBody>
      </p:sp>
      <p:graphicFrame>
        <p:nvGraphicFramePr>
          <p:cNvPr id="5" name="表格 4">
            <a:extLst>
              <a:ext uri="{FF2B5EF4-FFF2-40B4-BE49-F238E27FC236}">
                <a16:creationId xmlns:a16="http://schemas.microsoft.com/office/drawing/2014/main" id="{4DA4FE27-0601-A7AD-25D3-E7550EA86ECB}"/>
              </a:ext>
            </a:extLst>
          </p:cNvPr>
          <p:cNvGraphicFramePr>
            <a:graphicFrameLocks noGrp="1"/>
          </p:cNvGraphicFramePr>
          <p:nvPr>
            <p:extLst>
              <p:ext uri="{D42A27DB-BD31-4B8C-83A1-F6EECF244321}">
                <p14:modId xmlns:p14="http://schemas.microsoft.com/office/powerpoint/2010/main" val="1170617170"/>
              </p:ext>
            </p:extLst>
          </p:nvPr>
        </p:nvGraphicFramePr>
        <p:xfrm>
          <a:off x="285751" y="1809751"/>
          <a:ext cx="11715752" cy="4795520"/>
        </p:xfrm>
        <a:graphic>
          <a:graphicData uri="http://schemas.openxmlformats.org/drawingml/2006/table">
            <a:tbl>
              <a:tblPr/>
              <a:tblGrid>
                <a:gridCol w="1951684">
                  <a:extLst>
                    <a:ext uri="{9D8B030D-6E8A-4147-A177-3AD203B41FA5}">
                      <a16:colId xmlns:a16="http://schemas.microsoft.com/office/drawing/2014/main" val="20000"/>
                    </a:ext>
                  </a:extLst>
                </a:gridCol>
                <a:gridCol w="1951684">
                  <a:extLst>
                    <a:ext uri="{9D8B030D-6E8A-4147-A177-3AD203B41FA5}">
                      <a16:colId xmlns:a16="http://schemas.microsoft.com/office/drawing/2014/main" val="20001"/>
                    </a:ext>
                  </a:extLst>
                </a:gridCol>
                <a:gridCol w="1953096">
                  <a:extLst>
                    <a:ext uri="{9D8B030D-6E8A-4147-A177-3AD203B41FA5}">
                      <a16:colId xmlns:a16="http://schemas.microsoft.com/office/drawing/2014/main" val="20002"/>
                    </a:ext>
                  </a:extLst>
                </a:gridCol>
                <a:gridCol w="1953096">
                  <a:extLst>
                    <a:ext uri="{9D8B030D-6E8A-4147-A177-3AD203B41FA5}">
                      <a16:colId xmlns:a16="http://schemas.microsoft.com/office/drawing/2014/main" val="20003"/>
                    </a:ext>
                  </a:extLst>
                </a:gridCol>
                <a:gridCol w="1953096">
                  <a:extLst>
                    <a:ext uri="{9D8B030D-6E8A-4147-A177-3AD203B41FA5}">
                      <a16:colId xmlns:a16="http://schemas.microsoft.com/office/drawing/2014/main" val="20004"/>
                    </a:ext>
                  </a:extLst>
                </a:gridCol>
                <a:gridCol w="1953096">
                  <a:extLst>
                    <a:ext uri="{9D8B030D-6E8A-4147-A177-3AD203B41FA5}">
                      <a16:colId xmlns:a16="http://schemas.microsoft.com/office/drawing/2014/main" val="20005"/>
                    </a:ext>
                  </a:extLst>
                </a:gridCol>
              </a:tblGrid>
              <a:tr h="284480">
                <a:tc>
                  <a:txBody>
                    <a:bodyPr/>
                    <a:lstStyle/>
                    <a:p>
                      <a:pPr algn="ctr">
                        <a:spcAft>
                          <a:spcPts val="0"/>
                        </a:spcAft>
                      </a:pPr>
                      <a:r>
                        <a:rPr lang="zh-CN" sz="2000" kern="100" dirty="0">
                          <a:latin typeface="华文楷体" panose="02010600040101010101" pitchFamily="2" charset="-122"/>
                          <a:ea typeface="华文楷体" panose="02010600040101010101" pitchFamily="2" charset="-122"/>
                          <a:cs typeface="Times New Roman" panose="02020603050405020304"/>
                        </a:rPr>
                        <a:t>工具名称</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a:latin typeface="华文楷体" panose="02010600040101010101" pitchFamily="2" charset="-122"/>
                          <a:ea typeface="华文楷体" panose="02010600040101010101" pitchFamily="2" charset="-122"/>
                          <a:cs typeface="Times New Roman" panose="02020603050405020304"/>
                        </a:rPr>
                        <a:t>COBRA</a:t>
                      </a:r>
                      <a:endParaRPr lang="zh-CN" sz="2000" kern="100">
                        <a:latin typeface="华文楷体" panose="02010600040101010101" pitchFamily="2" charset="-122"/>
                        <a:ea typeface="华文楷体" panose="0201060004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dirty="0">
                          <a:latin typeface="华文楷体" panose="02010600040101010101" pitchFamily="2" charset="-122"/>
                          <a:ea typeface="华文楷体" panose="02010600040101010101" pitchFamily="2" charset="-122"/>
                          <a:cs typeface="Times New Roman" panose="02020603050405020304"/>
                        </a:rPr>
                        <a:t>RA</a:t>
                      </a:r>
                      <a:endParaRPr lang="zh-CN" sz="2000" kern="100" dirty="0">
                        <a:latin typeface="华文楷体" panose="02010600040101010101" pitchFamily="2" charset="-122"/>
                        <a:ea typeface="华文楷体" panose="0201060004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a:latin typeface="华文楷体" panose="02010600040101010101" pitchFamily="2" charset="-122"/>
                          <a:ea typeface="华文楷体" panose="02010600040101010101" pitchFamily="2" charset="-122"/>
                          <a:cs typeface="Times New Roman" panose="02020603050405020304"/>
                        </a:rPr>
                        <a:t>CRAMM</a:t>
                      </a:r>
                      <a:endParaRPr lang="zh-CN" sz="2000" kern="100">
                        <a:latin typeface="华文楷体" panose="02010600040101010101" pitchFamily="2" charset="-122"/>
                        <a:ea typeface="华文楷体" panose="0201060004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a:latin typeface="华文楷体" panose="02010600040101010101" pitchFamily="2" charset="-122"/>
                          <a:ea typeface="华文楷体" panose="02010600040101010101" pitchFamily="2" charset="-122"/>
                          <a:cs typeface="Times New Roman" panose="02020603050405020304"/>
                        </a:rPr>
                        <a:t>@RISK</a:t>
                      </a:r>
                      <a:endParaRPr lang="zh-CN" sz="2000" kern="100">
                        <a:latin typeface="华文楷体" panose="02010600040101010101" pitchFamily="2" charset="-122"/>
                        <a:ea typeface="华文楷体" panose="0201060004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a:latin typeface="华文楷体" panose="02010600040101010101" pitchFamily="2" charset="-122"/>
                          <a:ea typeface="华文楷体" panose="02010600040101010101" pitchFamily="2" charset="-122"/>
                          <a:cs typeface="Times New Roman" panose="02020603050405020304"/>
                        </a:rPr>
                        <a:t>BDSS</a:t>
                      </a:r>
                      <a:endParaRPr lang="zh-CN" sz="2000" kern="100">
                        <a:latin typeface="华文楷体" panose="02010600040101010101" pitchFamily="2" charset="-122"/>
                        <a:ea typeface="华文楷体" panose="0201060004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137920">
                <a:tc>
                  <a:txBody>
                    <a:bodyPr/>
                    <a:lstStyle/>
                    <a:p>
                      <a:pPr algn="ctr">
                        <a:spcAft>
                          <a:spcPts val="0"/>
                        </a:spcAft>
                      </a:pPr>
                      <a:r>
                        <a:rPr lang="zh-CN" sz="2000" kern="100" dirty="0">
                          <a:latin typeface="华文楷体" panose="02010600040101010101" pitchFamily="2" charset="-122"/>
                          <a:ea typeface="华文楷体" panose="02010600040101010101" pitchFamily="2" charset="-122"/>
                          <a:cs typeface="Times New Roman" panose="02020603050405020304"/>
                        </a:rPr>
                        <a:t>组织</a:t>
                      </a:r>
                      <a:r>
                        <a:rPr lang="en-US" sz="2000" kern="100" dirty="0">
                          <a:latin typeface="华文楷体" panose="02010600040101010101" pitchFamily="2" charset="-122"/>
                          <a:ea typeface="华文楷体" panose="02010600040101010101" pitchFamily="2" charset="-122"/>
                          <a:cs typeface="Times New Roman" panose="02020603050405020304"/>
                        </a:rPr>
                        <a:t>/</a:t>
                      </a:r>
                      <a:r>
                        <a:rPr lang="zh-CN" sz="2000" kern="100" dirty="0">
                          <a:latin typeface="华文楷体" panose="02010600040101010101" pitchFamily="2" charset="-122"/>
                          <a:ea typeface="华文楷体" panose="02010600040101010101" pitchFamily="2" charset="-122"/>
                          <a:cs typeface="Times New Roman" panose="02020603050405020304"/>
                        </a:rPr>
                        <a:t>国家</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dirty="0">
                          <a:latin typeface="华文楷体" panose="02010600040101010101" pitchFamily="2" charset="-122"/>
                          <a:ea typeface="华文楷体" panose="02010600040101010101" pitchFamily="2" charset="-122"/>
                          <a:cs typeface="Times New Roman" panose="02020603050405020304"/>
                        </a:rPr>
                        <a:t>C&amp;A/Britain</a:t>
                      </a:r>
                      <a:endParaRPr lang="zh-CN" sz="2000" kern="100" dirty="0">
                        <a:latin typeface="华文楷体" panose="02010600040101010101" pitchFamily="2" charset="-122"/>
                        <a:ea typeface="华文楷体" panose="0201060004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a:latin typeface="华文楷体" panose="02010600040101010101" pitchFamily="2" charset="-122"/>
                          <a:ea typeface="华文楷体" panose="02010600040101010101" pitchFamily="2" charset="-122"/>
                          <a:cs typeface="Times New Roman" panose="02020603050405020304"/>
                        </a:rPr>
                        <a:t>BSI/Britain</a:t>
                      </a:r>
                      <a:endParaRPr lang="zh-CN" sz="2000" kern="100">
                        <a:latin typeface="华文楷体" panose="02010600040101010101" pitchFamily="2" charset="-122"/>
                        <a:ea typeface="华文楷体" panose="0201060004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a:latin typeface="华文楷体" panose="02010600040101010101" pitchFamily="2" charset="-122"/>
                          <a:ea typeface="华文楷体" panose="02010600040101010101" pitchFamily="2" charset="-122"/>
                          <a:cs typeface="Times New Roman" panose="02020603050405020304"/>
                        </a:rPr>
                        <a:t>CCTA/Britain</a:t>
                      </a:r>
                      <a:endParaRPr lang="zh-CN" sz="2000" kern="100">
                        <a:latin typeface="华文楷体" panose="02010600040101010101" pitchFamily="2" charset="-122"/>
                        <a:ea typeface="华文楷体" panose="0201060004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a:latin typeface="华文楷体" panose="02010600040101010101" pitchFamily="2" charset="-122"/>
                          <a:ea typeface="华文楷体" panose="02010600040101010101" pitchFamily="2" charset="-122"/>
                          <a:cs typeface="Times New Roman" panose="02020603050405020304"/>
                        </a:rPr>
                        <a:t>Palisade/America</a:t>
                      </a:r>
                      <a:endParaRPr lang="zh-CN" sz="2000" kern="100">
                        <a:latin typeface="华文楷体" panose="02010600040101010101" pitchFamily="2" charset="-122"/>
                        <a:ea typeface="华文楷体" panose="0201060004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a:latin typeface="华文楷体" panose="02010600040101010101" pitchFamily="2" charset="-122"/>
                          <a:ea typeface="华文楷体" panose="02010600040101010101" pitchFamily="2" charset="-122"/>
                          <a:cs typeface="Times New Roman" panose="02020603050405020304"/>
                        </a:rPr>
                        <a:t>The Integrated Risk Management Group/America</a:t>
                      </a:r>
                      <a:endParaRPr lang="zh-CN" sz="2000" kern="100">
                        <a:latin typeface="华文楷体" panose="02010600040101010101" pitchFamily="2" charset="-122"/>
                        <a:ea typeface="华文楷体" panose="02010600040101010101" pitchFamily="2" charset="-122"/>
                        <a:cs typeface="Times New Roman" panose="02020603050405020304"/>
                      </a:endParaRP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84480">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体系结构</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en-US" sz="2000" kern="100" dirty="0">
                          <a:latin typeface="华文楷体" panose="02010600040101010101" pitchFamily="2" charset="-122"/>
                          <a:ea typeface="华文楷体" panose="02010600040101010101" pitchFamily="2" charset="-122"/>
                          <a:cs typeface="Times New Roman" panose="02020603050405020304"/>
                        </a:rPr>
                        <a:t>C/S</a:t>
                      </a:r>
                      <a:r>
                        <a:rPr lang="zh-CN" sz="2000" kern="100" dirty="0">
                          <a:latin typeface="华文楷体" panose="02010600040101010101" pitchFamily="2" charset="-122"/>
                          <a:ea typeface="华文楷体" panose="02010600040101010101" pitchFamily="2" charset="-122"/>
                          <a:cs typeface="Times New Roman" panose="02020603050405020304"/>
                        </a:rPr>
                        <a:t>模式</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dirty="0">
                          <a:latin typeface="华文楷体" panose="02010600040101010101" pitchFamily="2" charset="-122"/>
                          <a:ea typeface="华文楷体" panose="02010600040101010101" pitchFamily="2" charset="-122"/>
                          <a:cs typeface="Times New Roman" panose="02020603050405020304"/>
                        </a:rPr>
                        <a:t>单机版</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单机版</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单机版</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单机版</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84480">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采用方法</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专家系统</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过程式算法</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过程式算法</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专家系统</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专家系统</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84480">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定性</a:t>
                      </a:r>
                      <a:r>
                        <a:rPr lang="en-US" sz="2000" kern="100">
                          <a:latin typeface="华文楷体" panose="02010600040101010101" pitchFamily="2" charset="-122"/>
                          <a:ea typeface="华文楷体" panose="02010600040101010101" pitchFamily="2" charset="-122"/>
                          <a:cs typeface="Times New Roman" panose="02020603050405020304"/>
                        </a:rPr>
                        <a:t>/</a:t>
                      </a:r>
                      <a:r>
                        <a:rPr lang="zh-CN" sz="2000" kern="100">
                          <a:latin typeface="华文楷体" panose="02010600040101010101" pitchFamily="2" charset="-122"/>
                          <a:ea typeface="华文楷体" panose="02010600040101010101" pitchFamily="2" charset="-122"/>
                          <a:cs typeface="Times New Roman" panose="02020603050405020304"/>
                        </a:rPr>
                        <a:t>定量算法</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定性</a:t>
                      </a:r>
                      <a:r>
                        <a:rPr lang="en-US" sz="2000" kern="100">
                          <a:latin typeface="华文楷体" panose="02010600040101010101" pitchFamily="2" charset="-122"/>
                          <a:ea typeface="华文楷体" panose="02010600040101010101" pitchFamily="2" charset="-122"/>
                          <a:cs typeface="Times New Roman" panose="02020603050405020304"/>
                        </a:rPr>
                        <a:t>/</a:t>
                      </a:r>
                      <a:r>
                        <a:rPr lang="zh-CN" sz="2000" kern="100">
                          <a:latin typeface="华文楷体" panose="02010600040101010101" pitchFamily="2" charset="-122"/>
                          <a:ea typeface="华文楷体" panose="02010600040101010101" pitchFamily="2" charset="-122"/>
                          <a:cs typeface="Times New Roman" panose="02020603050405020304"/>
                        </a:rPr>
                        <a:t>定量结合</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dirty="0">
                          <a:latin typeface="华文楷体" panose="02010600040101010101" pitchFamily="2" charset="-122"/>
                          <a:ea typeface="华文楷体" panose="02010600040101010101" pitchFamily="2" charset="-122"/>
                          <a:cs typeface="Times New Roman" panose="02020603050405020304"/>
                        </a:rPr>
                        <a:t>定性</a:t>
                      </a:r>
                      <a:r>
                        <a:rPr lang="en-US" sz="2000" kern="100" dirty="0">
                          <a:latin typeface="华文楷体" panose="02010600040101010101" pitchFamily="2" charset="-122"/>
                          <a:ea typeface="华文楷体" panose="02010600040101010101" pitchFamily="2" charset="-122"/>
                          <a:cs typeface="Times New Roman" panose="02020603050405020304"/>
                        </a:rPr>
                        <a:t>/</a:t>
                      </a:r>
                      <a:r>
                        <a:rPr lang="zh-CN" sz="2000" kern="100" dirty="0">
                          <a:latin typeface="华文楷体" panose="02010600040101010101" pitchFamily="2" charset="-122"/>
                          <a:ea typeface="华文楷体" panose="02010600040101010101" pitchFamily="2" charset="-122"/>
                          <a:cs typeface="Times New Roman" panose="02020603050405020304"/>
                        </a:rPr>
                        <a:t>定量结合</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定性</a:t>
                      </a:r>
                      <a:r>
                        <a:rPr lang="en-US" sz="2000" kern="100">
                          <a:latin typeface="华文楷体" panose="02010600040101010101" pitchFamily="2" charset="-122"/>
                          <a:ea typeface="华文楷体" panose="02010600040101010101" pitchFamily="2" charset="-122"/>
                          <a:cs typeface="Times New Roman" panose="02020603050405020304"/>
                        </a:rPr>
                        <a:t>/</a:t>
                      </a:r>
                      <a:r>
                        <a:rPr lang="zh-CN" sz="2000" kern="100">
                          <a:latin typeface="华文楷体" panose="02010600040101010101" pitchFamily="2" charset="-122"/>
                          <a:ea typeface="华文楷体" panose="02010600040101010101" pitchFamily="2" charset="-122"/>
                          <a:cs typeface="Times New Roman" panose="02020603050405020304"/>
                        </a:rPr>
                        <a:t>定量结合</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定性</a:t>
                      </a:r>
                      <a:r>
                        <a:rPr lang="en-US" sz="2000" kern="100">
                          <a:latin typeface="华文楷体" panose="02010600040101010101" pitchFamily="2" charset="-122"/>
                          <a:ea typeface="华文楷体" panose="02010600040101010101" pitchFamily="2" charset="-122"/>
                          <a:cs typeface="Times New Roman" panose="02020603050405020304"/>
                        </a:rPr>
                        <a:t>/</a:t>
                      </a:r>
                      <a:r>
                        <a:rPr lang="zh-CN" sz="2000" kern="100">
                          <a:latin typeface="华文楷体" panose="02010600040101010101" pitchFamily="2" charset="-122"/>
                          <a:ea typeface="华文楷体" panose="02010600040101010101" pitchFamily="2" charset="-122"/>
                          <a:cs typeface="Times New Roman" panose="02020603050405020304"/>
                        </a:rPr>
                        <a:t>定量结合</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定性</a:t>
                      </a:r>
                      <a:r>
                        <a:rPr lang="en-US" sz="2000" kern="100">
                          <a:latin typeface="华文楷体" panose="02010600040101010101" pitchFamily="2" charset="-122"/>
                          <a:ea typeface="华文楷体" panose="02010600040101010101" pitchFamily="2" charset="-122"/>
                          <a:cs typeface="Times New Roman" panose="02020603050405020304"/>
                        </a:rPr>
                        <a:t>/</a:t>
                      </a:r>
                      <a:r>
                        <a:rPr lang="zh-CN" sz="2000" kern="100">
                          <a:latin typeface="华文楷体" panose="02010600040101010101" pitchFamily="2" charset="-122"/>
                          <a:ea typeface="华文楷体" panose="02010600040101010101" pitchFamily="2" charset="-122"/>
                          <a:cs typeface="Times New Roman" panose="02020603050405020304"/>
                        </a:rPr>
                        <a:t>定量结合</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84480">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数据采集形式</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调查问卷</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过程</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过程</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调查问卷</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调查问卷</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568960">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对使用人员的要求</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不需要有风险评估的专业知识</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依靠评估人的知识和经验</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dirty="0">
                          <a:latin typeface="华文楷体" panose="02010600040101010101" pitchFamily="2" charset="-122"/>
                          <a:ea typeface="华文楷体" panose="02010600040101010101" pitchFamily="2" charset="-122"/>
                          <a:cs typeface="Times New Roman" panose="02020603050405020304"/>
                        </a:rPr>
                        <a:t>依靠评估人的知识和经验</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dirty="0">
                          <a:latin typeface="华文楷体" panose="02010600040101010101" pitchFamily="2" charset="-122"/>
                          <a:ea typeface="华文楷体" panose="02010600040101010101" pitchFamily="2" charset="-122"/>
                          <a:cs typeface="Times New Roman" panose="02020603050405020304"/>
                        </a:rPr>
                        <a:t>不需要有风险评估的专业知识</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不需要有风险评估的专业知识</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137920">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结果输出形式</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结果报告：风险等级与控制措施</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风险等级与控制措施（基于</a:t>
                      </a:r>
                      <a:r>
                        <a:rPr lang="en-US" sz="2000" kern="100">
                          <a:latin typeface="华文楷体" panose="02010600040101010101" pitchFamily="2" charset="-122"/>
                          <a:ea typeface="华文楷体" panose="02010600040101010101" pitchFamily="2" charset="-122"/>
                          <a:cs typeface="Times New Roman" panose="02020603050405020304"/>
                        </a:rPr>
                        <a:t>BS7799</a:t>
                      </a:r>
                      <a:r>
                        <a:rPr lang="zh-CN" sz="2000" kern="100">
                          <a:latin typeface="华文楷体" panose="02010600040101010101" pitchFamily="2" charset="-122"/>
                          <a:ea typeface="华文楷体" panose="02010600040101010101" pitchFamily="2" charset="-122"/>
                          <a:cs typeface="Times New Roman" panose="02020603050405020304"/>
                        </a:rPr>
                        <a:t>提供的控制措施）</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a:latin typeface="华文楷体" panose="02010600040101010101" pitchFamily="2" charset="-122"/>
                          <a:ea typeface="华文楷体" panose="02010600040101010101" pitchFamily="2" charset="-122"/>
                          <a:cs typeface="Times New Roman" panose="02020603050405020304"/>
                        </a:rPr>
                        <a:t>风险等级与控制措施（基于</a:t>
                      </a:r>
                      <a:r>
                        <a:rPr lang="en-US" sz="2000" kern="100">
                          <a:latin typeface="华文楷体" panose="02010600040101010101" pitchFamily="2" charset="-122"/>
                          <a:ea typeface="华文楷体" panose="02010600040101010101" pitchFamily="2" charset="-122"/>
                          <a:cs typeface="Times New Roman" panose="02020603050405020304"/>
                        </a:rPr>
                        <a:t>BS7799</a:t>
                      </a:r>
                      <a:r>
                        <a:rPr lang="zh-CN" sz="2000" kern="100">
                          <a:latin typeface="华文楷体" panose="02010600040101010101" pitchFamily="2" charset="-122"/>
                          <a:ea typeface="华文楷体" panose="02010600040101010101" pitchFamily="2" charset="-122"/>
                          <a:cs typeface="Times New Roman" panose="02020603050405020304"/>
                        </a:rPr>
                        <a:t>提供的控制措施）</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dirty="0">
                          <a:latin typeface="华文楷体" panose="02010600040101010101" pitchFamily="2" charset="-122"/>
                          <a:ea typeface="华文楷体" panose="02010600040101010101" pitchFamily="2" charset="-122"/>
                          <a:cs typeface="Times New Roman" panose="02020603050405020304"/>
                        </a:rPr>
                        <a:t>决策支持信息</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000" kern="100" dirty="0">
                          <a:latin typeface="华文楷体" panose="02010600040101010101" pitchFamily="2" charset="-122"/>
                          <a:ea typeface="华文楷体" panose="02010600040101010101" pitchFamily="2" charset="-122"/>
                          <a:cs typeface="Times New Roman" panose="02020603050405020304"/>
                        </a:rPr>
                        <a:t>安全防护措施列表</a:t>
                      </a:r>
                    </a:p>
                  </a:txBody>
                  <a:tcPr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6" name="TextBox 8">
            <a:extLst>
              <a:ext uri="{FF2B5EF4-FFF2-40B4-BE49-F238E27FC236}">
                <a16:creationId xmlns:a16="http://schemas.microsoft.com/office/drawing/2014/main" id="{0A160876-BFD3-8C9F-7D6B-E5942B406EE3}"/>
              </a:ext>
            </a:extLst>
          </p:cNvPr>
          <p:cNvSpPr txBox="1"/>
          <p:nvPr/>
        </p:nvSpPr>
        <p:spPr>
          <a:xfrm>
            <a:off x="6906705" y="1333500"/>
            <a:ext cx="4366085" cy="461665"/>
          </a:xfrm>
          <a:prstGeom prst="rect">
            <a:avLst/>
          </a:prstGeom>
          <a:solidFill>
            <a:schemeClr val="bg1"/>
          </a:solidFill>
        </p:spPr>
        <p:txBody>
          <a:bodyPr wrap="square">
            <a:spAutoFit/>
          </a:bodyPr>
          <a:lstStyle/>
          <a:p>
            <a:pPr defTabSz="1219170">
              <a:defRPr/>
            </a:pPr>
            <a:r>
              <a:rPr lang="zh-CN" altLang="en-US" sz="2400" b="1" dirty="0">
                <a:latin typeface="华文楷体" panose="02010600040101010101" pitchFamily="2" charset="-122"/>
                <a:ea typeface="华文楷体" panose="02010600040101010101" pitchFamily="2" charset="-122"/>
              </a:rPr>
              <a:t>常见的自动化评估工具的比较</a:t>
            </a:r>
          </a:p>
        </p:txBody>
      </p:sp>
    </p:spTree>
    <p:extLst>
      <p:ext uri="{BB962C8B-B14F-4D97-AF65-F5344CB8AC3E}">
        <p14:creationId xmlns:p14="http://schemas.microsoft.com/office/powerpoint/2010/main" val="5439020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a:xfrm>
            <a:off x="297712" y="1794571"/>
            <a:ext cx="2904132" cy="1932142"/>
          </a:xfrm>
        </p:spPr>
        <p:txBody>
          <a:bodyPr/>
          <a:lstStyle/>
          <a:p>
            <a:pPr>
              <a:lnSpc>
                <a:spcPct val="150000"/>
              </a:lnSpc>
            </a:pPr>
            <a:r>
              <a:rPr kumimoji="1" lang="zh-CN" altLang="en-US" dirty="0"/>
              <a:t>内容提纲</a:t>
            </a:r>
          </a:p>
        </p:txBody>
      </p:sp>
      <p:sp>
        <p:nvSpPr>
          <p:cNvPr id="27" name="文本框 26"/>
          <p:cNvSpPr txBox="1"/>
          <p:nvPr/>
        </p:nvSpPr>
        <p:spPr>
          <a:xfrm>
            <a:off x="4200372" y="1056401"/>
            <a:ext cx="5647765" cy="3640292"/>
          </a:xfrm>
          <a:prstGeom prst="rect">
            <a:avLst/>
          </a:prstGeom>
          <a:solidFill>
            <a:schemeClr val="bg2"/>
          </a:solidFill>
        </p:spPr>
        <p:txBody>
          <a:bodyPr wrap="square" rtlCol="0">
            <a:spAutoFit/>
          </a:bodyPr>
          <a:lstStyle/>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信息安全管理体系</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信息安全风险评估</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信息安全审计</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本章小结</a:t>
            </a:r>
          </a:p>
        </p:txBody>
      </p:sp>
    </p:spTree>
    <p:extLst>
      <p:ext uri="{BB962C8B-B14F-4D97-AF65-F5344CB8AC3E}">
        <p14:creationId xmlns:p14="http://schemas.microsoft.com/office/powerpoint/2010/main" val="32651761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a:extLst>
              <a:ext uri="{FF2B5EF4-FFF2-40B4-BE49-F238E27FC236}">
                <a16:creationId xmlns:a16="http://schemas.microsoft.com/office/drawing/2014/main" id="{428921DC-1E6D-4ECD-84A3-75F4DB5FE9EC}"/>
              </a:ext>
            </a:extLst>
          </p:cNvPr>
          <p:cNvSpPr>
            <a:spLocks noGrp="1"/>
          </p:cNvSpPr>
          <p:nvPr>
            <p:ph type="ctrTitle"/>
          </p:nvPr>
        </p:nvSpPr>
        <p:spPr>
          <a:xfrm>
            <a:off x="2359208" y="1664403"/>
            <a:ext cx="6862141" cy="1627491"/>
          </a:xfrm>
        </p:spPr>
        <p:txBody>
          <a:bodyPr>
            <a:normAutofit/>
          </a:bodyPr>
          <a:lstStyle/>
          <a:p>
            <a:pPr algn="ctr"/>
            <a:r>
              <a:rPr lang="en-US" altLang="zh-CN" b="1" dirty="0">
                <a:solidFill>
                  <a:srgbClr val="C00000"/>
                </a:solidFill>
              </a:rPr>
              <a:t>10.3  </a:t>
            </a:r>
            <a:r>
              <a:rPr lang="zh-CN" altLang="en-US" b="1" dirty="0">
                <a:solidFill>
                  <a:srgbClr val="C00000"/>
                </a:solidFill>
              </a:rPr>
              <a:t>信息安全审计</a:t>
            </a: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6675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3" name="内容占位符 2">
            <a:extLst>
              <a:ext uri="{FF2B5EF4-FFF2-40B4-BE49-F238E27FC236}">
                <a16:creationId xmlns:a16="http://schemas.microsoft.com/office/drawing/2014/main" id="{F97B113D-9CA4-30C3-E50D-F4C8A977D88F}"/>
              </a:ext>
            </a:extLst>
          </p:cNvPr>
          <p:cNvSpPr>
            <a:spLocks noGrp="1"/>
          </p:cNvSpPr>
          <p:nvPr>
            <p:ph idx="1"/>
          </p:nvPr>
        </p:nvSpPr>
        <p:spPr>
          <a:xfrm>
            <a:off x="476251" y="1143000"/>
            <a:ext cx="10972800" cy="3725333"/>
          </a:xfrm>
          <a:ln/>
        </p:spPr>
        <p:txBody>
          <a:bodyPr vert="horz" wrap="square" lIns="121920" tIns="60960" rIns="121920" bIns="60960" anchor="t" anchorCtr="0"/>
          <a:lstStyle/>
          <a:p>
            <a:r>
              <a:rPr lang="zh-CN" altLang="en-US" dirty="0">
                <a:solidFill>
                  <a:srgbClr val="0000CC"/>
                </a:solidFill>
              </a:rPr>
              <a:t>审计（</a:t>
            </a:r>
            <a:r>
              <a:rPr lang="en-US" altLang="zh-CN" dirty="0">
                <a:solidFill>
                  <a:srgbClr val="0000CC"/>
                </a:solidFill>
              </a:rPr>
              <a:t>Audit</a:t>
            </a:r>
            <a:r>
              <a:rPr lang="zh-CN" altLang="en-US" dirty="0">
                <a:solidFill>
                  <a:srgbClr val="0000CC"/>
                </a:solidFill>
              </a:rPr>
              <a:t>）</a:t>
            </a:r>
            <a:endParaRPr lang="en-US" altLang="zh-CN" dirty="0">
              <a:solidFill>
                <a:srgbClr val="0000CC"/>
              </a:solidFill>
            </a:endParaRPr>
          </a:p>
          <a:p>
            <a:pPr lvl="1"/>
            <a:r>
              <a:rPr lang="en-US" altLang="zh-CN" sz="2800" dirty="0"/>
              <a:t>Audit  </a:t>
            </a:r>
            <a:r>
              <a:rPr lang="zh-CN" altLang="en-US" sz="2800" dirty="0"/>
              <a:t>审计</a:t>
            </a:r>
            <a:r>
              <a:rPr lang="en-US" altLang="zh-CN" sz="2800" dirty="0"/>
              <a:t>,</a:t>
            </a:r>
            <a:r>
              <a:rPr lang="zh-CN" altLang="en-US" sz="2800" dirty="0"/>
              <a:t>查账</a:t>
            </a:r>
            <a:endParaRPr lang="en-US" altLang="zh-CN" sz="2800" dirty="0"/>
          </a:p>
          <a:p>
            <a:pPr lvl="2">
              <a:buFont typeface="Wingdings" panose="05000000000000000000" pitchFamily="2" charset="2"/>
              <a:buChar char="Ø"/>
            </a:pPr>
            <a:r>
              <a:rPr lang="en-US" altLang="zh-CN" sz="2800" dirty="0">
                <a:latin typeface="华文楷体" panose="02010600040101010101" pitchFamily="2" charset="-122"/>
                <a:ea typeface="华文楷体" panose="02010600040101010101" pitchFamily="2" charset="-122"/>
              </a:rPr>
              <a:t> an inspection of the accounting procedures and records by a trained accountant or CPA</a:t>
            </a:r>
          </a:p>
          <a:p>
            <a:pPr lvl="1"/>
            <a:r>
              <a:rPr lang="zh-CN" altLang="en-US" sz="2800" dirty="0"/>
              <a:t>审计</a:t>
            </a:r>
            <a:endParaRPr lang="en-US" altLang="zh-CN" sz="2800" dirty="0"/>
          </a:p>
          <a:p>
            <a:pPr lvl="2">
              <a:buFont typeface="Wingdings" panose="05000000000000000000" pitchFamily="2" charset="2"/>
              <a:buChar char="Ø"/>
            </a:pPr>
            <a:r>
              <a:rPr lang="zh-CN" altLang="en-US" sz="2800" dirty="0">
                <a:latin typeface="华文楷体" panose="02010600040101010101" pitchFamily="2" charset="-122"/>
                <a:ea typeface="华文楷体" panose="02010600040101010101" pitchFamily="2" charset="-122"/>
              </a:rPr>
              <a:t>审计是对资料作出证据搜集及分析，以评估企业财务状况，然后就资料及一般公认准则之间的相关程度作出结论及报告。进行审计的人员必需有独立性及具相关专业知识</a:t>
            </a:r>
            <a:r>
              <a:rPr lang="zh-CN" altLang="en-US" sz="2800" dirty="0"/>
              <a:t>。</a:t>
            </a:r>
            <a:endParaRPr lang="en-US" altLang="zh-CN" sz="2800" dirty="0"/>
          </a:p>
        </p:txBody>
      </p:sp>
    </p:spTree>
    <p:extLst>
      <p:ext uri="{BB962C8B-B14F-4D97-AF65-F5344CB8AC3E}">
        <p14:creationId xmlns:p14="http://schemas.microsoft.com/office/powerpoint/2010/main" val="11468168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6" name="内容占位符 2">
            <a:extLst>
              <a:ext uri="{FF2B5EF4-FFF2-40B4-BE49-F238E27FC236}">
                <a16:creationId xmlns:a16="http://schemas.microsoft.com/office/drawing/2014/main" id="{27054A4A-3645-1CBC-8C65-5CF49DA85667}"/>
              </a:ext>
            </a:extLst>
          </p:cNvPr>
          <p:cNvSpPr txBox="1">
            <a:spLocks/>
          </p:cNvSpPr>
          <p:nvPr/>
        </p:nvSpPr>
        <p:spPr>
          <a:xfrm>
            <a:off x="468788" y="957411"/>
            <a:ext cx="10572749" cy="4406900"/>
          </a:xfrm>
          <a:prstGeom prst="rect">
            <a:avLst/>
          </a:prstGeom>
          <a:ln/>
        </p:spPr>
        <p:txBody>
          <a:bodyPr vert="horz" wrap="square" lIns="121920" tIns="60960" rIns="121920" bIns="60960" anchor="t" anchorCtr="0"/>
          <a:lstStyle>
            <a:lvl1pPr marL="342900" indent="-342900" algn="l" defTabSz="914400" rtl="0" eaLnBrk="1" latinLnBrk="0" hangingPunct="1">
              <a:lnSpc>
                <a:spcPct val="150000"/>
              </a:lnSpc>
              <a:spcBef>
                <a:spcPts val="1000"/>
              </a:spcBef>
              <a:buClr>
                <a:srgbClr val="CC3300"/>
              </a:buClr>
              <a:buSzPct val="70000"/>
              <a:buFont typeface="Wingdings" panose="05000000000000000000" pitchFamily="2" charset="2"/>
              <a:buChar char="l"/>
              <a:defRPr sz="2800" b="1" kern="1200">
                <a:solidFill>
                  <a:srgbClr val="21262A"/>
                </a:solidFill>
                <a:latin typeface="华文楷体" panose="02010600040101010101" pitchFamily="2" charset="-122"/>
                <a:ea typeface="华文楷体" panose="02010600040101010101" pitchFamily="2" charset="-122"/>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华文楷体" panose="02010600040101010101" pitchFamily="2" charset="-122"/>
                <a:ea typeface="华文楷体" panose="02010600040101010101" pitchFamily="2" charset="-122"/>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sz="3200" dirty="0">
                <a:solidFill>
                  <a:srgbClr val="0000CC"/>
                </a:solidFill>
              </a:rPr>
              <a:t>信息安全审计</a:t>
            </a:r>
            <a:endParaRPr lang="en-US" altLang="zh-CN" sz="3200" dirty="0">
              <a:solidFill>
                <a:srgbClr val="0000CC"/>
              </a:solidFill>
            </a:endParaRPr>
          </a:p>
          <a:p>
            <a:pPr lvl="1">
              <a:lnSpc>
                <a:spcPct val="100000"/>
              </a:lnSpc>
            </a:pPr>
            <a:r>
              <a:rPr lang="zh-CN" altLang="en-US" sz="2800" dirty="0"/>
              <a:t>信息安全审计</a:t>
            </a:r>
            <a:r>
              <a:rPr lang="en-US" altLang="zh-CN" sz="2800" dirty="0"/>
              <a:t>/IT</a:t>
            </a:r>
            <a:r>
              <a:rPr lang="zh-CN" altLang="en-US" sz="2800" dirty="0"/>
              <a:t>审计</a:t>
            </a:r>
            <a:r>
              <a:rPr lang="en-US" altLang="zh-CN" sz="2800" dirty="0"/>
              <a:t>/</a:t>
            </a:r>
            <a:r>
              <a:rPr lang="zh-CN" altLang="en-US" sz="2800" dirty="0"/>
              <a:t>信息系统安全审计</a:t>
            </a:r>
            <a:endParaRPr lang="en-US" altLang="zh-CN" sz="2800" dirty="0"/>
          </a:p>
          <a:p>
            <a:pPr lvl="1">
              <a:lnSpc>
                <a:spcPct val="100000"/>
              </a:lnSpc>
            </a:pPr>
            <a:r>
              <a:rPr lang="zh-CN" altLang="en-US" sz="2800" dirty="0"/>
              <a:t>审计应该是独立的，审计与信息安全的目标是一致的，而不是对立的。</a:t>
            </a:r>
            <a:endParaRPr lang="en-US" altLang="zh-CN" sz="2800" dirty="0"/>
          </a:p>
          <a:p>
            <a:r>
              <a:rPr lang="zh-CN" altLang="en-US" sz="3200" dirty="0">
                <a:solidFill>
                  <a:srgbClr val="0000CC"/>
                </a:solidFill>
              </a:rPr>
              <a:t>信息安全与信息安全审计</a:t>
            </a:r>
            <a:endParaRPr lang="en-US" altLang="zh-CN" sz="3200" dirty="0">
              <a:solidFill>
                <a:srgbClr val="0000CC"/>
              </a:solidFill>
            </a:endParaRPr>
          </a:p>
          <a:p>
            <a:pPr lvl="1">
              <a:lnSpc>
                <a:spcPct val="100000"/>
              </a:lnSpc>
            </a:pPr>
            <a:r>
              <a:rPr lang="zh-CN" altLang="en-US" sz="2800" dirty="0"/>
              <a:t>信息安全其中一项必不可少的内容是</a:t>
            </a:r>
            <a:r>
              <a:rPr lang="en-US" altLang="zh-CN" sz="2800" dirty="0"/>
              <a:t>IT</a:t>
            </a:r>
            <a:r>
              <a:rPr lang="zh-CN" altLang="en-US" sz="2800" dirty="0"/>
              <a:t>审计</a:t>
            </a:r>
            <a:endParaRPr lang="en-US" altLang="zh-CN" sz="2800" dirty="0"/>
          </a:p>
          <a:p>
            <a:pPr lvl="1">
              <a:lnSpc>
                <a:spcPct val="100000"/>
              </a:lnSpc>
            </a:pPr>
            <a:r>
              <a:rPr lang="en-US" altLang="zh-CN" sz="2800" dirty="0"/>
              <a:t>IT</a:t>
            </a:r>
            <a:r>
              <a:rPr lang="zh-CN" altLang="en-US" sz="2800" dirty="0"/>
              <a:t>审计主要针对的是信息安全，也包含其他内容</a:t>
            </a:r>
            <a:endParaRPr lang="en-US" altLang="zh-CN" sz="2800" dirty="0"/>
          </a:p>
          <a:p>
            <a:pPr lvl="1">
              <a:lnSpc>
                <a:spcPct val="100000"/>
              </a:lnSpc>
            </a:pPr>
            <a:r>
              <a:rPr lang="zh-CN" altLang="en-US" sz="2800" dirty="0"/>
              <a:t>信息安全与</a:t>
            </a:r>
            <a:r>
              <a:rPr lang="en-US" altLang="zh-CN" sz="2800" dirty="0"/>
              <a:t>IT</a:t>
            </a:r>
            <a:r>
              <a:rPr lang="zh-CN" altLang="en-US" sz="2800" dirty="0"/>
              <a:t>审计有很大的重合点</a:t>
            </a:r>
            <a:endParaRPr lang="en-US" altLang="zh-CN" sz="2800" dirty="0"/>
          </a:p>
          <a:p>
            <a:pPr lvl="1">
              <a:lnSpc>
                <a:spcPct val="100000"/>
              </a:lnSpc>
            </a:pPr>
            <a:r>
              <a:rPr lang="zh-CN" altLang="en-US" sz="2800" dirty="0"/>
              <a:t>要做好</a:t>
            </a:r>
            <a:r>
              <a:rPr lang="en-US" altLang="zh-CN" sz="2800" dirty="0"/>
              <a:t>IT</a:t>
            </a:r>
            <a:r>
              <a:rPr lang="zh-CN" altLang="en-US" sz="2800" dirty="0"/>
              <a:t>审计必须了解信息安全</a:t>
            </a:r>
            <a:endParaRPr lang="en-US" altLang="zh-CN" sz="2800" dirty="0"/>
          </a:p>
          <a:p>
            <a:pPr marL="0" indent="0">
              <a:buNone/>
            </a:pPr>
            <a:endParaRPr lang="en-US" altLang="zh-CN" sz="2400" dirty="0"/>
          </a:p>
          <a:p>
            <a:endParaRPr lang="en-US" altLang="zh-CN" sz="2400" dirty="0"/>
          </a:p>
        </p:txBody>
      </p:sp>
    </p:spTree>
    <p:extLst>
      <p:ext uri="{BB962C8B-B14F-4D97-AF65-F5344CB8AC3E}">
        <p14:creationId xmlns:p14="http://schemas.microsoft.com/office/powerpoint/2010/main" val="3857831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fade">
                                      <p:cBhvr>
                                        <p:cTn id="11" dur="500"/>
                                        <p:tgtEl>
                                          <p:spTgt spid="6">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animEffect transition="in" filter="fade">
                                      <p:cBhvr>
                                        <p:cTn id="20" dur="500"/>
                                        <p:tgtEl>
                                          <p:spTgt spid="6">
                                            <p:txEl>
                                              <p:pRg st="3" end="3"/>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6">
                                            <p:txEl>
                                              <p:pRg st="4" end="4"/>
                                            </p:txEl>
                                          </p:spTgt>
                                        </p:tgtEl>
                                        <p:attrNameLst>
                                          <p:attrName>style.visibility</p:attrName>
                                        </p:attrNameLst>
                                      </p:cBhvr>
                                      <p:to>
                                        <p:strVal val="visible"/>
                                      </p:to>
                                    </p:set>
                                    <p:animEffect transition="in" filter="fade">
                                      <p:cBhvr>
                                        <p:cTn id="24" dur="500"/>
                                        <p:tgtEl>
                                          <p:spTgt spid="6">
                                            <p:txEl>
                                              <p:pRg st="4" end="4"/>
                                            </p:txEl>
                                          </p:spTgt>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6">
                                            <p:txEl>
                                              <p:pRg st="5" end="5"/>
                                            </p:txEl>
                                          </p:spTgt>
                                        </p:tgtEl>
                                        <p:attrNameLst>
                                          <p:attrName>style.visibility</p:attrName>
                                        </p:attrNameLst>
                                      </p:cBhvr>
                                      <p:to>
                                        <p:strVal val="visible"/>
                                      </p:to>
                                    </p:set>
                                    <p:animEffect transition="in" filter="fade">
                                      <p:cBhvr>
                                        <p:cTn id="28" dur="500"/>
                                        <p:tgtEl>
                                          <p:spTgt spid="6">
                                            <p:txEl>
                                              <p:pRg st="5" end="5"/>
                                            </p:txEl>
                                          </p:spTgt>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fade">
                                      <p:cBhvr>
                                        <p:cTn id="32" dur="500"/>
                                        <p:tgtEl>
                                          <p:spTgt spid="6">
                                            <p:txEl>
                                              <p:pRg st="6" end="6"/>
                                            </p:txEl>
                                          </p:spTgt>
                                        </p:tgtEl>
                                      </p:cBhvr>
                                    </p:animEffect>
                                  </p:childTnLst>
                                </p:cTn>
                              </p:par>
                            </p:childTnLst>
                          </p:cTn>
                        </p:par>
                        <p:par>
                          <p:cTn id="33" fill="hold">
                            <p:stCondLst>
                              <p:cond delay="2000"/>
                            </p:stCondLst>
                            <p:childTnLst>
                              <p:par>
                                <p:cTn id="34" presetID="10" presetClass="entr" presetSubtype="0" fill="hold" nodeType="afterEffect">
                                  <p:stCondLst>
                                    <p:cond delay="0"/>
                                  </p:stCondLst>
                                  <p:childTnLst>
                                    <p:set>
                                      <p:cBhvr>
                                        <p:cTn id="35" dur="1" fill="hold">
                                          <p:stCondLst>
                                            <p:cond delay="0"/>
                                          </p:stCondLst>
                                        </p:cTn>
                                        <p:tgtEl>
                                          <p:spTgt spid="6">
                                            <p:txEl>
                                              <p:pRg st="7" end="7"/>
                                            </p:txEl>
                                          </p:spTgt>
                                        </p:tgtEl>
                                        <p:attrNameLst>
                                          <p:attrName>style.visibility</p:attrName>
                                        </p:attrNameLst>
                                      </p:cBhvr>
                                      <p:to>
                                        <p:strVal val="visible"/>
                                      </p:to>
                                    </p:set>
                                    <p:animEffect transition="in" filter="fade">
                                      <p:cBhvr>
                                        <p:cTn id="36"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3" name="内容占位符 2">
            <a:extLst>
              <a:ext uri="{FF2B5EF4-FFF2-40B4-BE49-F238E27FC236}">
                <a16:creationId xmlns:a16="http://schemas.microsoft.com/office/drawing/2014/main" id="{954E5943-112E-637B-E615-2FD4C830DB16}"/>
              </a:ext>
            </a:extLst>
          </p:cNvPr>
          <p:cNvSpPr>
            <a:spLocks noGrp="1"/>
          </p:cNvSpPr>
          <p:nvPr>
            <p:ph idx="1"/>
          </p:nvPr>
        </p:nvSpPr>
        <p:spPr>
          <a:xfrm>
            <a:off x="466126" y="861156"/>
            <a:ext cx="10900833" cy="5539644"/>
          </a:xfrm>
          <a:ln/>
        </p:spPr>
        <p:txBody>
          <a:bodyPr vert="horz" wrap="square" lIns="121920" tIns="60960" rIns="121920" bIns="60960" anchor="t" anchorCtr="0"/>
          <a:lstStyle/>
          <a:p>
            <a:r>
              <a:rPr lang="zh-CN" altLang="en-US" dirty="0">
                <a:solidFill>
                  <a:srgbClr val="0000CC"/>
                </a:solidFill>
              </a:rPr>
              <a:t>信息安全审计师</a:t>
            </a:r>
            <a:endParaRPr lang="en-US" altLang="zh-CN" dirty="0">
              <a:solidFill>
                <a:srgbClr val="0000CC"/>
              </a:solidFill>
            </a:endParaRPr>
          </a:p>
          <a:p>
            <a:pPr lvl="1">
              <a:lnSpc>
                <a:spcPct val="100000"/>
              </a:lnSpc>
            </a:pPr>
            <a:r>
              <a:rPr lang="zh-CN" altLang="en-US" sz="2800" dirty="0"/>
              <a:t>信息安全审计师，英文为</a:t>
            </a:r>
            <a:r>
              <a:rPr lang="en-US" altLang="zh-CN" sz="2800" dirty="0"/>
              <a:t>Certified Information Security Professional - Auditor </a:t>
            </a:r>
            <a:r>
              <a:rPr lang="zh-CN" altLang="en-US" sz="2800" dirty="0"/>
              <a:t>（简称</a:t>
            </a:r>
            <a:r>
              <a:rPr lang="en-US" altLang="zh-CN" sz="2800" dirty="0"/>
              <a:t>CISP-Auditor</a:t>
            </a:r>
            <a:r>
              <a:rPr lang="zh-CN" altLang="en-US" sz="2800" dirty="0"/>
              <a:t>），</a:t>
            </a:r>
            <a:r>
              <a:rPr lang="en-US" altLang="zh-CN" sz="2800" dirty="0"/>
              <a:t>CISP-Auditor</a:t>
            </a:r>
            <a:r>
              <a:rPr lang="zh-CN" altLang="en-US" sz="2800" dirty="0"/>
              <a:t>是中国信息安全测评中心在</a:t>
            </a:r>
            <a:r>
              <a:rPr lang="en-US" altLang="zh-CN" sz="2800" dirty="0"/>
              <a:t>CISP</a:t>
            </a:r>
            <a:r>
              <a:rPr lang="zh-CN" altLang="en-US" sz="2800" dirty="0"/>
              <a:t>现有人员资格认证注册工作的基础上，于</a:t>
            </a:r>
            <a:r>
              <a:rPr lang="en-US" altLang="zh-CN" sz="2800" dirty="0"/>
              <a:t>2012</a:t>
            </a:r>
            <a:r>
              <a:rPr lang="zh-CN" altLang="en-US" sz="2800" dirty="0"/>
              <a:t>年推出的又一项信息安全专业人员资格认证项目，是</a:t>
            </a:r>
            <a:r>
              <a:rPr lang="en-US" altLang="zh-CN" sz="2800" dirty="0"/>
              <a:t>CISP</a:t>
            </a:r>
            <a:r>
              <a:rPr lang="zh-CN" altLang="en-US" sz="2800" dirty="0"/>
              <a:t>家族的新成员，是国家对信息安全审计人员资质的最高认可。</a:t>
            </a:r>
            <a:endParaRPr lang="en-US" altLang="zh-CN" sz="2800" dirty="0"/>
          </a:p>
          <a:p>
            <a:pPr lvl="1">
              <a:lnSpc>
                <a:spcPct val="100000"/>
              </a:lnSpc>
            </a:pPr>
            <a:r>
              <a:rPr lang="zh-CN" altLang="en-US" sz="2800" dirty="0"/>
              <a:t>要求：博士研究生；硕士研究生以上，具有</a:t>
            </a:r>
            <a:r>
              <a:rPr lang="en-US" altLang="zh-CN" sz="2800" dirty="0"/>
              <a:t>1</a:t>
            </a:r>
            <a:r>
              <a:rPr lang="zh-CN" altLang="en-US" sz="2800" dirty="0"/>
              <a:t>年工作经历；或本科毕业，具有</a:t>
            </a:r>
            <a:r>
              <a:rPr lang="en-US" altLang="zh-CN" sz="2800" dirty="0"/>
              <a:t>2</a:t>
            </a:r>
            <a:r>
              <a:rPr lang="zh-CN" altLang="en-US" sz="2800" dirty="0"/>
              <a:t>年工作经历；或大专毕业，具有</a:t>
            </a:r>
            <a:r>
              <a:rPr lang="en-US" altLang="zh-CN" sz="2800" dirty="0"/>
              <a:t>4</a:t>
            </a:r>
            <a:r>
              <a:rPr lang="zh-CN" altLang="en-US" sz="2800" dirty="0"/>
              <a:t>年工作经历。</a:t>
            </a:r>
            <a:endParaRPr lang="en-US" altLang="zh-CN" sz="2800" dirty="0"/>
          </a:p>
          <a:p>
            <a:pPr>
              <a:lnSpc>
                <a:spcPct val="100000"/>
              </a:lnSpc>
            </a:pPr>
            <a:r>
              <a:rPr lang="zh-CN" altLang="en-US" dirty="0"/>
              <a:t>知识体系结构共包括：信息安全保障、信息安全标准与法律法规、信息安全技术、信息安全管理、信息安全工程、信息安全审计概述、信息安全审计组织和实施、信息安全控制措施审计实务这八个知识类。</a:t>
            </a:r>
            <a:endParaRPr lang="en-US" altLang="zh-CN" dirty="0"/>
          </a:p>
          <a:p>
            <a:endParaRPr lang="en-US" altLang="zh-CN" sz="2400" dirty="0"/>
          </a:p>
          <a:p>
            <a:endParaRPr lang="en-US" altLang="zh-CN" sz="2400" dirty="0"/>
          </a:p>
        </p:txBody>
      </p:sp>
    </p:spTree>
    <p:extLst>
      <p:ext uri="{BB962C8B-B14F-4D97-AF65-F5344CB8AC3E}">
        <p14:creationId xmlns:p14="http://schemas.microsoft.com/office/powerpoint/2010/main" val="3374619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4" name="Rectangle 2">
            <a:extLst>
              <a:ext uri="{FF2B5EF4-FFF2-40B4-BE49-F238E27FC236}">
                <a16:creationId xmlns:a16="http://schemas.microsoft.com/office/drawing/2014/main" id="{91CAB11D-C2ED-CEA5-5C0F-9CDB0CD6CABB}"/>
              </a:ext>
            </a:extLst>
          </p:cNvPr>
          <p:cNvSpPr txBox="1">
            <a:spLocks noRot="1" noChangeArrowheads="1"/>
          </p:cNvSpPr>
          <p:nvPr/>
        </p:nvSpPr>
        <p:spPr bwMode="auto">
          <a:xfrm>
            <a:off x="476212" y="952483"/>
            <a:ext cx="4190056" cy="696372"/>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SOX(Sarbanes-Oxley)</a:t>
            </a:r>
            <a:r>
              <a:rPr lang="zh-CN" altLang="en-US"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法案</a:t>
            </a:r>
            <a:endPar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endParaRPr>
          </a:p>
        </p:txBody>
      </p:sp>
      <p:sp>
        <p:nvSpPr>
          <p:cNvPr id="6" name="Rectangle 3">
            <a:extLst>
              <a:ext uri="{FF2B5EF4-FFF2-40B4-BE49-F238E27FC236}">
                <a16:creationId xmlns:a16="http://schemas.microsoft.com/office/drawing/2014/main" id="{F07082EA-C700-7B24-5754-3A24C9AD057E}"/>
              </a:ext>
            </a:extLst>
          </p:cNvPr>
          <p:cNvSpPr txBox="1">
            <a:spLocks noRot="1"/>
          </p:cNvSpPr>
          <p:nvPr/>
        </p:nvSpPr>
        <p:spPr>
          <a:xfrm>
            <a:off x="857251" y="1714500"/>
            <a:ext cx="9944100" cy="3725333"/>
          </a:xfrm>
          <a:prstGeom prst="rect">
            <a:avLst/>
          </a:prstGeom>
          <a:ln/>
        </p:spPr>
        <p:txBody>
          <a:bodyPr vert="horz" wrap="square" lIns="121920" tIns="60960" rIns="121920" bIns="60960" anchor="t" anchorCtr="0"/>
          <a:lstStyle>
            <a:lvl1pPr marL="342900" indent="-342900" algn="l" defTabSz="914400" rtl="0" eaLnBrk="1" latinLnBrk="0" hangingPunct="1">
              <a:lnSpc>
                <a:spcPct val="150000"/>
              </a:lnSpc>
              <a:spcBef>
                <a:spcPts val="1000"/>
              </a:spcBef>
              <a:buClr>
                <a:srgbClr val="CC3300"/>
              </a:buClr>
              <a:buSzPct val="70000"/>
              <a:buFont typeface="Wingdings" panose="05000000000000000000" pitchFamily="2" charset="2"/>
              <a:buChar char="l"/>
              <a:defRPr sz="2800" b="1" kern="1200">
                <a:solidFill>
                  <a:srgbClr val="21262A"/>
                </a:solidFill>
                <a:latin typeface="华文楷体" panose="02010600040101010101" pitchFamily="2" charset="-122"/>
                <a:ea typeface="华文楷体" panose="02010600040101010101" pitchFamily="2" charset="-122"/>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华文楷体" panose="02010600040101010101" pitchFamily="2" charset="-122"/>
                <a:ea typeface="华文楷体" panose="02010600040101010101" pitchFamily="2" charset="-122"/>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Times New Roman" panose="02020603050405020304" pitchFamily="18" charset="0"/>
                <a:cs typeface="Times New Roman" panose="02020603050405020304" pitchFamily="18" charset="0"/>
              </a:rPr>
              <a:t>2002 </a:t>
            </a:r>
            <a:r>
              <a:rPr lang="zh-CN" altLang="en-US" dirty="0">
                <a:latin typeface="Times New Roman" panose="02020603050405020304" pitchFamily="18" charset="0"/>
                <a:cs typeface="Times New Roman" panose="02020603050405020304" pitchFamily="18" charset="0"/>
              </a:rPr>
              <a:t>年颁布的</a:t>
            </a:r>
            <a:r>
              <a:rPr lang="en-US" altLang="zh-CN" dirty="0">
                <a:latin typeface="Times New Roman" panose="02020603050405020304" pitchFamily="18" charset="0"/>
                <a:cs typeface="Times New Roman" panose="02020603050405020304" pitchFamily="18" charset="0"/>
              </a:rPr>
              <a:t> Sarbanes-Oxley </a:t>
            </a:r>
            <a:r>
              <a:rPr lang="zh-CN" altLang="en-US" dirty="0">
                <a:latin typeface="Times New Roman" panose="02020603050405020304" pitchFamily="18" charset="0"/>
                <a:cs typeface="Times New Roman" panose="02020603050405020304" pitchFamily="18" charset="0"/>
              </a:rPr>
              <a:t>法案的一些强制要求。</a:t>
            </a:r>
            <a:endParaRPr lang="en-US" altLang="zh-CN" dirty="0">
              <a:latin typeface="Times New Roman" panose="02020603050405020304" pitchFamily="18" charset="0"/>
              <a:cs typeface="Times New Roman" panose="02020603050405020304" pitchFamily="18" charset="0"/>
            </a:endParaRPr>
          </a:p>
          <a:p>
            <a:r>
              <a:rPr lang="zh-CN" altLang="en-US" dirty="0">
                <a:latin typeface="Times New Roman" panose="02020603050405020304" pitchFamily="18" charset="0"/>
                <a:cs typeface="Times New Roman" panose="02020603050405020304" pitchFamily="18" charset="0"/>
              </a:rPr>
              <a:t>此法案要求上市公司的工作人员个人不仅对公司的财务报表负责，而且还需要负责设置恰当的控制措施，以确保报表的准确性。如果没有遵守这些规定，则需要负刑事责任，并会向公众公开以示惩罚。</a:t>
            </a:r>
            <a:endParaRPr lang="zh-CN" alt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8849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4" name="Rectangle 2">
            <a:extLst>
              <a:ext uri="{FF2B5EF4-FFF2-40B4-BE49-F238E27FC236}">
                <a16:creationId xmlns:a16="http://schemas.microsoft.com/office/drawing/2014/main" id="{91CAB11D-C2ED-CEA5-5C0F-9CDB0CD6CABB}"/>
              </a:ext>
            </a:extLst>
          </p:cNvPr>
          <p:cNvSpPr txBox="1">
            <a:spLocks noRot="1" noChangeArrowheads="1"/>
          </p:cNvSpPr>
          <p:nvPr/>
        </p:nvSpPr>
        <p:spPr bwMode="auto">
          <a:xfrm>
            <a:off x="476212" y="952483"/>
            <a:ext cx="4190056" cy="696372"/>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SOX(Sarbanes-Oxley)</a:t>
            </a:r>
            <a:r>
              <a:rPr lang="zh-CN" altLang="en-US"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法案</a:t>
            </a:r>
            <a:endPar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endParaRPr>
          </a:p>
        </p:txBody>
      </p:sp>
      <p:sp>
        <p:nvSpPr>
          <p:cNvPr id="8" name="Rectangle 3">
            <a:extLst>
              <a:ext uri="{FF2B5EF4-FFF2-40B4-BE49-F238E27FC236}">
                <a16:creationId xmlns:a16="http://schemas.microsoft.com/office/drawing/2014/main" id="{8275B963-671D-2960-F847-9460883C5D86}"/>
              </a:ext>
            </a:extLst>
          </p:cNvPr>
          <p:cNvSpPr>
            <a:spLocks noGrp="1" noRot="1"/>
          </p:cNvSpPr>
          <p:nvPr>
            <p:ph idx="1"/>
          </p:nvPr>
        </p:nvSpPr>
        <p:spPr>
          <a:xfrm>
            <a:off x="373930" y="1648855"/>
            <a:ext cx="10972800" cy="5092700"/>
          </a:xfrm>
          <a:ln/>
        </p:spPr>
        <p:txBody>
          <a:bodyPr vert="horz" wrap="square" lIns="121920" tIns="60960" rIns="121920" bIns="60960" anchor="t" anchorCtr="0"/>
          <a:lstStyle/>
          <a:p>
            <a:r>
              <a:rPr lang="zh-CN" altLang="en-US" dirty="0">
                <a:latin typeface="Times New Roman" panose="02020603050405020304" pitchFamily="18" charset="0"/>
                <a:cs typeface="Times New Roman" panose="02020603050405020304" pitchFamily="18" charset="0"/>
              </a:rPr>
              <a:t>尽管此法案不包含关于</a:t>
            </a:r>
            <a:r>
              <a:rPr lang="en-US" altLang="zh-CN" dirty="0">
                <a:latin typeface="Times New Roman" panose="02020603050405020304" pitchFamily="18" charset="0"/>
                <a:cs typeface="Times New Roman" panose="02020603050405020304" pitchFamily="18" charset="0"/>
              </a:rPr>
              <a:t> IT</a:t>
            </a:r>
            <a:r>
              <a:rPr lang="zh-CN" altLang="en-US" dirty="0">
                <a:latin typeface="Times New Roman" panose="02020603050405020304" pitchFamily="18" charset="0"/>
                <a:cs typeface="Times New Roman" panose="02020603050405020304" pitchFamily="18" charset="0"/>
              </a:rPr>
              <a:t>、计算机或技术方面的内容，但是审计事务所还是已经将</a:t>
            </a:r>
            <a:r>
              <a:rPr lang="en-US" altLang="zh-CN" dirty="0">
                <a:latin typeface="Times New Roman" panose="02020603050405020304" pitchFamily="18" charset="0"/>
                <a:cs typeface="Times New Roman" panose="02020603050405020304" pitchFamily="18" charset="0"/>
              </a:rPr>
              <a:t> IT </a:t>
            </a:r>
            <a:r>
              <a:rPr lang="zh-CN" altLang="en-US" dirty="0">
                <a:latin typeface="Times New Roman" panose="02020603050405020304" pitchFamily="18" charset="0"/>
                <a:cs typeface="Times New Roman" panose="02020603050405020304" pitchFamily="18" charset="0"/>
              </a:rPr>
              <a:t>组织包括在其调查的范围之内。</a:t>
            </a:r>
            <a:endParaRPr lang="en-US" altLang="zh-CN" dirty="0">
              <a:latin typeface="Times New Roman" panose="02020603050405020304" pitchFamily="18" charset="0"/>
              <a:cs typeface="Times New Roman" panose="02020603050405020304" pitchFamily="18" charset="0"/>
            </a:endParaRPr>
          </a:p>
          <a:p>
            <a:r>
              <a:rPr lang="zh-CN" altLang="en-US" dirty="0">
                <a:latin typeface="Times New Roman" panose="02020603050405020304" pitchFamily="18" charset="0"/>
                <a:cs typeface="Times New Roman" panose="02020603050405020304" pitchFamily="18" charset="0"/>
              </a:rPr>
              <a:t>这些事务所认为，</a:t>
            </a:r>
            <a:r>
              <a:rPr lang="en-US" altLang="zh-CN" dirty="0">
                <a:latin typeface="Times New Roman" panose="02020603050405020304" pitchFamily="18" charset="0"/>
                <a:cs typeface="Times New Roman" panose="02020603050405020304" pitchFamily="18" charset="0"/>
              </a:rPr>
              <a:t>SOX </a:t>
            </a:r>
            <a:r>
              <a:rPr lang="zh-CN" altLang="en-US" dirty="0">
                <a:latin typeface="Times New Roman" panose="02020603050405020304" pitchFamily="18" charset="0"/>
                <a:cs typeface="Times New Roman" panose="02020603050405020304" pitchFamily="18" charset="0"/>
              </a:rPr>
              <a:t>不仅包括对财务进行恰当的控制；而且还包括如何保护股东资产。这些资产容易受到操作问题的影响，其中包括</a:t>
            </a:r>
            <a:r>
              <a:rPr lang="en-US" altLang="zh-CN" dirty="0">
                <a:latin typeface="Times New Roman" panose="02020603050405020304" pitchFamily="18" charset="0"/>
                <a:cs typeface="Times New Roman" panose="02020603050405020304" pitchFamily="18" charset="0"/>
              </a:rPr>
              <a:t> IT </a:t>
            </a:r>
            <a:r>
              <a:rPr lang="zh-CN" altLang="en-US" dirty="0">
                <a:latin typeface="Times New Roman" panose="02020603050405020304" pitchFamily="18" charset="0"/>
                <a:cs typeface="Times New Roman" panose="02020603050405020304" pitchFamily="18" charset="0"/>
              </a:rPr>
              <a:t>风险，如系统灾难、违犯安全，等等。</a:t>
            </a:r>
            <a:endParaRPr lang="en-US" altLang="zh-CN" dirty="0">
              <a:latin typeface="Times New Roman" panose="02020603050405020304" pitchFamily="18" charset="0"/>
              <a:cs typeface="Times New Roman" panose="02020603050405020304" pitchFamily="18" charset="0"/>
            </a:endParaRPr>
          </a:p>
          <a:p>
            <a:pPr>
              <a:buFont typeface="Arial" panose="020B0604020202020204" pitchFamily="34" charset="0"/>
              <a:buNone/>
            </a:pPr>
            <a:endParaRPr lang="zh-CN" altLang="en-US"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08463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4" name="Rectangle 2">
            <a:extLst>
              <a:ext uri="{FF2B5EF4-FFF2-40B4-BE49-F238E27FC236}">
                <a16:creationId xmlns:a16="http://schemas.microsoft.com/office/drawing/2014/main" id="{91CAB11D-C2ED-CEA5-5C0F-9CDB0CD6CABB}"/>
              </a:ext>
            </a:extLst>
          </p:cNvPr>
          <p:cNvSpPr txBox="1">
            <a:spLocks noRot="1" noChangeArrowheads="1"/>
          </p:cNvSpPr>
          <p:nvPr/>
        </p:nvSpPr>
        <p:spPr bwMode="auto">
          <a:xfrm>
            <a:off x="476212" y="952483"/>
            <a:ext cx="4190056" cy="696372"/>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SOX(Sarbanes-Oxley)</a:t>
            </a:r>
            <a:r>
              <a:rPr lang="zh-CN" altLang="en-US"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法案</a:t>
            </a:r>
            <a:endPar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endParaRPr>
          </a:p>
        </p:txBody>
      </p:sp>
      <p:sp>
        <p:nvSpPr>
          <p:cNvPr id="3" name="Rectangle 3">
            <a:extLst>
              <a:ext uri="{FF2B5EF4-FFF2-40B4-BE49-F238E27FC236}">
                <a16:creationId xmlns:a16="http://schemas.microsoft.com/office/drawing/2014/main" id="{1B111636-C442-695F-7B12-AE8461C58A4B}"/>
              </a:ext>
            </a:extLst>
          </p:cNvPr>
          <p:cNvSpPr>
            <a:spLocks noGrp="1" noRot="1"/>
          </p:cNvSpPr>
          <p:nvPr>
            <p:ph idx="1"/>
          </p:nvPr>
        </p:nvSpPr>
        <p:spPr>
          <a:xfrm>
            <a:off x="571500" y="1809751"/>
            <a:ext cx="10972800" cy="3725333"/>
          </a:xfrm>
          <a:ln/>
        </p:spPr>
        <p:txBody>
          <a:bodyPr vert="horz" wrap="square" lIns="121920" tIns="60960" rIns="121920" bIns="60960" anchor="t" anchorCtr="0"/>
          <a:lstStyle/>
          <a:p>
            <a:r>
              <a:rPr lang="zh-CN" altLang="en-US" dirty="0">
                <a:cs typeface="Times New Roman" panose="02020603050405020304" pitchFamily="18" charset="0"/>
              </a:rPr>
              <a:t>公司高级管理人员被判定行为不当的某些最臭名卓著的案例包括指使</a:t>
            </a:r>
            <a:r>
              <a:rPr lang="en-US" altLang="zh-CN" dirty="0">
                <a:cs typeface="Times New Roman" panose="02020603050405020304" pitchFamily="18" charset="0"/>
              </a:rPr>
              <a:t> IT </a:t>
            </a:r>
            <a:r>
              <a:rPr lang="zh-CN" altLang="en-US" dirty="0">
                <a:cs typeface="Times New Roman" panose="02020603050405020304" pitchFamily="18" charset="0"/>
              </a:rPr>
              <a:t>人员涉嫌操纵数据、修改程序和忽略基本系统控制，以便为财务报表和审计提供不正确的数据。</a:t>
            </a:r>
            <a:endParaRPr lang="en-US" altLang="zh-CN" dirty="0">
              <a:cs typeface="Times New Roman" panose="02020603050405020304" pitchFamily="18" charset="0"/>
            </a:endParaRPr>
          </a:p>
          <a:p>
            <a:r>
              <a:rPr lang="zh-CN" altLang="en-US" dirty="0">
                <a:cs typeface="Times New Roman" panose="02020603050405020304" pitchFamily="18" charset="0"/>
              </a:rPr>
              <a:t>因此，是美国上市公司审计监督委员会要求公开审计的内容包括</a:t>
            </a:r>
            <a:r>
              <a:rPr lang="en-US" altLang="zh-CN" dirty="0">
                <a:cs typeface="Times New Roman" panose="02020603050405020304" pitchFamily="18" charset="0"/>
              </a:rPr>
              <a:t> IT </a:t>
            </a:r>
            <a:r>
              <a:rPr lang="zh-CN" altLang="en-US" dirty="0">
                <a:cs typeface="Times New Roman" panose="02020603050405020304" pitchFamily="18" charset="0"/>
              </a:rPr>
              <a:t>控制</a:t>
            </a:r>
            <a:endParaRPr lang="zh-CN" altLang="en-US" dirty="0"/>
          </a:p>
        </p:txBody>
      </p:sp>
    </p:spTree>
    <p:extLst>
      <p:ext uri="{BB962C8B-B14F-4D97-AF65-F5344CB8AC3E}">
        <p14:creationId xmlns:p14="http://schemas.microsoft.com/office/powerpoint/2010/main" val="2239379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4" name="Rectangle 2">
            <a:extLst>
              <a:ext uri="{FF2B5EF4-FFF2-40B4-BE49-F238E27FC236}">
                <a16:creationId xmlns:a16="http://schemas.microsoft.com/office/drawing/2014/main" id="{91CAB11D-C2ED-CEA5-5C0F-9CDB0CD6CABB}"/>
              </a:ext>
            </a:extLst>
          </p:cNvPr>
          <p:cNvSpPr txBox="1">
            <a:spLocks noRot="1" noChangeArrowheads="1"/>
          </p:cNvSpPr>
          <p:nvPr/>
        </p:nvSpPr>
        <p:spPr bwMode="auto">
          <a:xfrm>
            <a:off x="476212" y="952483"/>
            <a:ext cx="2936291" cy="696372"/>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IT</a:t>
            </a:r>
            <a:r>
              <a:rPr lang="zh-CN" altLang="en-US"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审计的要求</a:t>
            </a:r>
            <a:endPar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endParaRPr>
          </a:p>
        </p:txBody>
      </p:sp>
      <p:sp>
        <p:nvSpPr>
          <p:cNvPr id="6" name="内容占位符 2">
            <a:extLst>
              <a:ext uri="{FF2B5EF4-FFF2-40B4-BE49-F238E27FC236}">
                <a16:creationId xmlns:a16="http://schemas.microsoft.com/office/drawing/2014/main" id="{BA0B7A22-9AB8-38B5-21E9-EDFB28A2DDC8}"/>
              </a:ext>
            </a:extLst>
          </p:cNvPr>
          <p:cNvSpPr txBox="1">
            <a:spLocks/>
          </p:cNvSpPr>
          <p:nvPr/>
        </p:nvSpPr>
        <p:spPr>
          <a:xfrm>
            <a:off x="666751" y="1905000"/>
            <a:ext cx="10972800" cy="3725333"/>
          </a:xfrm>
          <a:prstGeom prst="rect">
            <a:avLst/>
          </a:prstGeom>
          <a:ln/>
        </p:spPr>
        <p:txBody>
          <a:bodyPr vert="horz" wrap="square" lIns="121920" tIns="60960" rIns="121920" bIns="60960" anchor="t" anchorCtr="0"/>
          <a:lstStyle>
            <a:lvl1pPr marL="342900" indent="-342900" algn="l" defTabSz="914400" rtl="0" eaLnBrk="1" latinLnBrk="0" hangingPunct="1">
              <a:lnSpc>
                <a:spcPct val="150000"/>
              </a:lnSpc>
              <a:spcBef>
                <a:spcPts val="1000"/>
              </a:spcBef>
              <a:buClr>
                <a:srgbClr val="CC3300"/>
              </a:buClr>
              <a:buSzPct val="70000"/>
              <a:buFont typeface="Wingdings" panose="05000000000000000000" pitchFamily="2" charset="2"/>
              <a:buChar char="l"/>
              <a:defRPr sz="2800" b="1" kern="1200">
                <a:solidFill>
                  <a:srgbClr val="21262A"/>
                </a:solidFill>
                <a:latin typeface="华文楷体" panose="02010600040101010101" pitchFamily="2" charset="-122"/>
                <a:ea typeface="华文楷体" panose="02010600040101010101" pitchFamily="2" charset="-122"/>
                <a:cs typeface="+mn-cs"/>
              </a:defRPr>
            </a:lvl1pPr>
            <a:lvl2pPr marL="6858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华文楷体" panose="02010600040101010101" pitchFamily="2" charset="-122"/>
                <a:ea typeface="华文楷体" panose="02010600040101010101" pitchFamily="2" charset="-122"/>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2400" b="1" kern="1200">
                <a:solidFill>
                  <a:srgbClr val="21262A"/>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dirty="0">
                <a:latin typeface="Times New Roman" panose="02020603050405020304" pitchFamily="18" charset="0"/>
                <a:cs typeface="Times New Roman" panose="02020603050405020304" pitchFamily="18" charset="0"/>
              </a:rPr>
              <a:t>IT</a:t>
            </a:r>
            <a:r>
              <a:rPr lang="zh-CN" altLang="zh-CN" dirty="0">
                <a:latin typeface="Times New Roman" panose="02020603050405020304" pitchFamily="18" charset="0"/>
                <a:cs typeface="Times New Roman" panose="02020603050405020304" pitchFamily="18" charset="0"/>
              </a:rPr>
              <a:t>审计是独立的</a:t>
            </a:r>
            <a:r>
              <a:rPr lang="en-US" altLang="zh-CN" dirty="0">
                <a:latin typeface="Times New Roman" panose="02020603050405020304" pitchFamily="18" charset="0"/>
                <a:cs typeface="Times New Roman" panose="02020603050405020304" pitchFamily="18" charset="0"/>
              </a:rPr>
              <a:t>IT</a:t>
            </a:r>
            <a:r>
              <a:rPr lang="zh-CN" altLang="zh-CN" dirty="0">
                <a:latin typeface="Times New Roman" panose="02020603050405020304" pitchFamily="18" charset="0"/>
                <a:cs typeface="Times New Roman" panose="02020603050405020304" pitchFamily="18" charset="0"/>
              </a:rPr>
              <a:t>审计师采用客观的标准对以计算机为核心的信息系统的整个生命周期内的相关的活动和产物进行完整、有效的检查和评估的过程。那么，为了保证审计结果的客观性和权威性，</a:t>
            </a:r>
            <a:r>
              <a:rPr lang="en-US" altLang="zh-CN" dirty="0">
                <a:latin typeface="Times New Roman" panose="02020603050405020304" pitchFamily="18" charset="0"/>
                <a:cs typeface="Times New Roman" panose="02020603050405020304" pitchFamily="18" charset="0"/>
              </a:rPr>
              <a:t>IT</a:t>
            </a:r>
            <a:r>
              <a:rPr lang="zh-CN" altLang="zh-CN" dirty="0">
                <a:latin typeface="Times New Roman" panose="02020603050405020304" pitchFamily="18" charset="0"/>
                <a:cs typeface="Times New Roman" panose="02020603050405020304" pitchFamily="18" charset="0"/>
              </a:rPr>
              <a:t>审计师必须采用一套公认的、权威的审计标准，作为实施</a:t>
            </a:r>
            <a:r>
              <a:rPr lang="en-US" altLang="zh-CN" dirty="0">
                <a:latin typeface="Times New Roman" panose="02020603050405020304" pitchFamily="18" charset="0"/>
                <a:cs typeface="Times New Roman" panose="02020603050405020304" pitchFamily="18" charset="0"/>
              </a:rPr>
              <a:t>IT</a:t>
            </a:r>
            <a:r>
              <a:rPr lang="zh-CN" altLang="zh-CN" dirty="0">
                <a:latin typeface="Times New Roman" panose="02020603050405020304" pitchFamily="18" charset="0"/>
                <a:cs typeface="Times New Roman" panose="02020603050405020304" pitchFamily="18" charset="0"/>
              </a:rPr>
              <a:t>审计的基本准则和实施依据。</a:t>
            </a:r>
            <a:endParaRPr lang="zh-CN" alt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2245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4" name="Rectangle 2">
            <a:extLst>
              <a:ext uri="{FF2B5EF4-FFF2-40B4-BE49-F238E27FC236}">
                <a16:creationId xmlns:a16="http://schemas.microsoft.com/office/drawing/2014/main" id="{91CAB11D-C2ED-CEA5-5C0F-9CDB0CD6CABB}"/>
              </a:ext>
            </a:extLst>
          </p:cNvPr>
          <p:cNvSpPr txBox="1">
            <a:spLocks noRot="1" noChangeArrowheads="1"/>
          </p:cNvSpPr>
          <p:nvPr/>
        </p:nvSpPr>
        <p:spPr bwMode="auto">
          <a:xfrm>
            <a:off x="476212" y="952483"/>
            <a:ext cx="3039986" cy="696372"/>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IT Audit </a:t>
            </a:r>
            <a:r>
              <a:rPr lang="zh-CN" altLang="en-US"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相关标准</a:t>
            </a:r>
            <a:endPar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endParaRPr>
          </a:p>
        </p:txBody>
      </p:sp>
      <p:sp>
        <p:nvSpPr>
          <p:cNvPr id="8" name="Rectangle 3">
            <a:extLst>
              <a:ext uri="{FF2B5EF4-FFF2-40B4-BE49-F238E27FC236}">
                <a16:creationId xmlns:a16="http://schemas.microsoft.com/office/drawing/2014/main" id="{F3A4111E-AF78-6AAE-7706-123C7FA356AF}"/>
              </a:ext>
            </a:extLst>
          </p:cNvPr>
          <p:cNvSpPr>
            <a:spLocks noGrp="1" noRot="1"/>
          </p:cNvSpPr>
          <p:nvPr>
            <p:ph idx="1"/>
          </p:nvPr>
        </p:nvSpPr>
        <p:spPr>
          <a:xfrm>
            <a:off x="405647" y="1488403"/>
            <a:ext cx="11380705" cy="5129213"/>
          </a:xfrm>
          <a:ln/>
        </p:spPr>
        <p:txBody>
          <a:bodyPr vert="horz" wrap="square" lIns="121920" tIns="60960" rIns="121920" bIns="60960" anchor="t" anchorCtr="0"/>
          <a:lstStyle/>
          <a:p>
            <a:pPr algn="just"/>
            <a:r>
              <a:rPr lang="zh-CN" altLang="zh-CN" dirty="0"/>
              <a:t>目前在国际上较为流行的是美国的</a:t>
            </a:r>
            <a:r>
              <a:rPr lang="en-US" altLang="zh-CN" dirty="0"/>
              <a:t>ISACA</a:t>
            </a:r>
            <a:r>
              <a:rPr lang="zh-CN" altLang="zh-CN" dirty="0"/>
              <a:t>协会的审计标准。</a:t>
            </a:r>
            <a:r>
              <a:rPr lang="en-US" altLang="zh-CN" dirty="0"/>
              <a:t>ISACA</a:t>
            </a:r>
            <a:r>
              <a:rPr lang="zh-CN" altLang="zh-CN" dirty="0"/>
              <a:t>于</a:t>
            </a:r>
            <a:r>
              <a:rPr lang="en-US" altLang="zh-CN" dirty="0"/>
              <a:t>1996</a:t>
            </a:r>
            <a:r>
              <a:rPr lang="zh-CN" altLang="zh-CN" dirty="0"/>
              <a:t>年推出了用于</a:t>
            </a:r>
            <a:r>
              <a:rPr lang="en-US" altLang="zh-CN" dirty="0"/>
              <a:t>”IT</a:t>
            </a:r>
            <a:r>
              <a:rPr lang="zh-CN" altLang="zh-CN" dirty="0"/>
              <a:t>审计</a:t>
            </a:r>
            <a:r>
              <a:rPr lang="en-US" altLang="zh-CN" dirty="0"/>
              <a:t>“</a:t>
            </a:r>
            <a:r>
              <a:rPr lang="zh-CN" altLang="zh-CN" dirty="0"/>
              <a:t>的知识体系</a:t>
            </a:r>
            <a:r>
              <a:rPr lang="en-US" altLang="zh-CN" dirty="0"/>
              <a:t>COBIT</a:t>
            </a:r>
            <a:r>
              <a:rPr lang="zh-CN" altLang="zh-CN" dirty="0"/>
              <a:t>（</a:t>
            </a:r>
            <a:r>
              <a:rPr lang="en-US" altLang="zh-CN" dirty="0"/>
              <a:t>Control Objectives for Information and related Technology</a:t>
            </a:r>
            <a:r>
              <a:rPr lang="zh-CN" altLang="zh-CN" dirty="0"/>
              <a:t>），即信息系统和技术控制目标。作为</a:t>
            </a:r>
            <a:r>
              <a:rPr lang="en-US" altLang="zh-CN" dirty="0"/>
              <a:t>IT</a:t>
            </a:r>
            <a:r>
              <a:rPr lang="zh-CN" altLang="zh-CN" dirty="0"/>
              <a:t>治理的核心模型，</a:t>
            </a:r>
            <a:r>
              <a:rPr lang="en-US" altLang="zh-CN" dirty="0"/>
              <a:t>COBIT</a:t>
            </a:r>
            <a:r>
              <a:rPr lang="zh-CN" altLang="zh-CN" dirty="0"/>
              <a:t>包含</a:t>
            </a:r>
            <a:r>
              <a:rPr lang="en-US" altLang="zh-CN" dirty="0"/>
              <a:t>34</a:t>
            </a:r>
            <a:r>
              <a:rPr lang="zh-CN" altLang="zh-CN" dirty="0"/>
              <a:t>个信息技术过程控制，并归集为</a:t>
            </a:r>
            <a:r>
              <a:rPr lang="en-US" altLang="zh-CN" dirty="0"/>
              <a:t>4</a:t>
            </a:r>
            <a:r>
              <a:rPr lang="zh-CN" altLang="zh-CN" dirty="0"/>
              <a:t>个控制域：</a:t>
            </a:r>
            <a:r>
              <a:rPr lang="en-US" altLang="zh-CN" dirty="0"/>
              <a:t>IT</a:t>
            </a:r>
            <a:r>
              <a:rPr lang="zh-CN" altLang="zh-CN" dirty="0"/>
              <a:t>规划和组织（</a:t>
            </a:r>
            <a:r>
              <a:rPr lang="en-US" altLang="zh-CN" dirty="0"/>
              <a:t>Planning and Organization</a:t>
            </a:r>
            <a:r>
              <a:rPr lang="zh-CN" altLang="zh-CN" dirty="0"/>
              <a:t>）、系统获得和实施（</a:t>
            </a:r>
            <a:r>
              <a:rPr lang="en-US" altLang="zh-CN" dirty="0"/>
              <a:t>Acquisition and Implementation</a:t>
            </a:r>
            <a:r>
              <a:rPr lang="zh-CN" altLang="zh-CN" dirty="0"/>
              <a:t>）、交付与支持（</a:t>
            </a:r>
            <a:r>
              <a:rPr lang="en-US" altLang="zh-CN" dirty="0"/>
              <a:t>Delivery and Support</a:t>
            </a:r>
            <a:r>
              <a:rPr lang="zh-CN" altLang="zh-CN" dirty="0"/>
              <a:t>），以及信息系统运行性能监控（</a:t>
            </a:r>
            <a:r>
              <a:rPr lang="en-US" altLang="zh-CN" dirty="0"/>
              <a:t>Monitoring</a:t>
            </a:r>
            <a:r>
              <a:rPr lang="zh-CN" altLang="zh-CN" dirty="0"/>
              <a:t>）。目前，</a:t>
            </a:r>
            <a:r>
              <a:rPr lang="en-US" altLang="zh-CN" dirty="0"/>
              <a:t>COBIT</a:t>
            </a:r>
            <a:r>
              <a:rPr lang="zh-CN" altLang="zh-CN" dirty="0"/>
              <a:t>已成为国际公认的</a:t>
            </a:r>
            <a:r>
              <a:rPr lang="en-US" altLang="zh-CN" dirty="0"/>
              <a:t>IT</a:t>
            </a:r>
            <a:r>
              <a:rPr lang="zh-CN" altLang="zh-CN" dirty="0"/>
              <a:t>管理与控制标准。</a:t>
            </a:r>
            <a:endParaRPr lang="zh-CN" altLang="en-US" dirty="0"/>
          </a:p>
        </p:txBody>
      </p:sp>
    </p:spTree>
    <p:extLst>
      <p:ext uri="{BB962C8B-B14F-4D97-AF65-F5344CB8AC3E}">
        <p14:creationId xmlns:p14="http://schemas.microsoft.com/office/powerpoint/2010/main" val="18144265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4" name="Rectangle 2">
            <a:extLst>
              <a:ext uri="{FF2B5EF4-FFF2-40B4-BE49-F238E27FC236}">
                <a16:creationId xmlns:a16="http://schemas.microsoft.com/office/drawing/2014/main" id="{91CAB11D-C2ED-CEA5-5C0F-9CDB0CD6CABB}"/>
              </a:ext>
            </a:extLst>
          </p:cNvPr>
          <p:cNvSpPr txBox="1">
            <a:spLocks noRot="1" noChangeArrowheads="1"/>
          </p:cNvSpPr>
          <p:nvPr/>
        </p:nvSpPr>
        <p:spPr bwMode="auto">
          <a:xfrm>
            <a:off x="476212" y="952483"/>
            <a:ext cx="1809737" cy="696372"/>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2800" b="1">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IT Audit</a:t>
            </a:r>
            <a:endPar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endParaRPr>
          </a:p>
        </p:txBody>
      </p:sp>
      <p:sp>
        <p:nvSpPr>
          <p:cNvPr id="7" name="Rectangle 3">
            <a:extLst>
              <a:ext uri="{FF2B5EF4-FFF2-40B4-BE49-F238E27FC236}">
                <a16:creationId xmlns:a16="http://schemas.microsoft.com/office/drawing/2014/main" id="{7F2866A0-9E07-13AA-6412-B4FEE4B5EB28}"/>
              </a:ext>
            </a:extLst>
          </p:cNvPr>
          <p:cNvSpPr>
            <a:spLocks noGrp="1" noRot="1"/>
          </p:cNvSpPr>
          <p:nvPr>
            <p:ph idx="1"/>
          </p:nvPr>
        </p:nvSpPr>
        <p:spPr>
          <a:xfrm>
            <a:off x="381000" y="2000251"/>
            <a:ext cx="10972800" cy="3725333"/>
          </a:xfrm>
          <a:ln/>
        </p:spPr>
        <p:txBody>
          <a:bodyPr vert="horz" wrap="square" lIns="121920" tIns="60960" rIns="121920" bIns="60960" anchor="t" anchorCtr="0"/>
          <a:lstStyle/>
          <a:p>
            <a:r>
              <a:rPr lang="zh-CN" altLang="en-US" dirty="0">
                <a:solidFill>
                  <a:srgbClr val="FF0000"/>
                </a:solidFill>
              </a:rPr>
              <a:t>信息系统审计</a:t>
            </a:r>
            <a:r>
              <a:rPr lang="zh-CN" altLang="en-US" dirty="0"/>
              <a:t>是指根据公认的标准和指导规范对信息系统及其业务应用的效能、效率、安全性进行监测、评估和控制的过程</a:t>
            </a:r>
            <a:r>
              <a:rPr lang="en-US" altLang="zh-CN" dirty="0"/>
              <a:t>, </a:t>
            </a:r>
            <a:r>
              <a:rPr lang="zh-CN" altLang="en-US" dirty="0"/>
              <a:t>以确认预定的业务目标得以实现。</a:t>
            </a:r>
            <a:endParaRPr lang="en-US" altLang="zh-CN" dirty="0"/>
          </a:p>
          <a:p>
            <a:r>
              <a:rPr lang="zh-CN" altLang="en-US" dirty="0"/>
              <a:t>信息系统审计其业务范围包括与信息系统有关的所有领域。</a:t>
            </a:r>
            <a:endParaRPr lang="en-US" altLang="zh-CN" dirty="0"/>
          </a:p>
        </p:txBody>
      </p:sp>
    </p:spTree>
    <p:extLst>
      <p:ext uri="{BB962C8B-B14F-4D97-AF65-F5344CB8AC3E}">
        <p14:creationId xmlns:p14="http://schemas.microsoft.com/office/powerpoint/2010/main" val="3507965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3" name="Rectangle 2">
            <a:extLst>
              <a:ext uri="{FF2B5EF4-FFF2-40B4-BE49-F238E27FC236}">
                <a16:creationId xmlns:a16="http://schemas.microsoft.com/office/drawing/2014/main" id="{1B7E8D72-3A97-AB61-C20D-D9627ED21FB3}"/>
              </a:ext>
            </a:extLst>
          </p:cNvPr>
          <p:cNvSpPr txBox="1">
            <a:spLocks noRot="1" noChangeArrowheads="1"/>
          </p:cNvSpPr>
          <p:nvPr/>
        </p:nvSpPr>
        <p:spPr bwMode="auto">
          <a:xfrm>
            <a:off x="380960" y="857232"/>
            <a:ext cx="3714773" cy="666755"/>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en-US" altLang="zh-CN"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Process of it Audit</a:t>
            </a:r>
          </a:p>
        </p:txBody>
      </p:sp>
      <p:pic>
        <p:nvPicPr>
          <p:cNvPr id="5" name="Picture 7">
            <a:extLst>
              <a:ext uri="{FF2B5EF4-FFF2-40B4-BE49-F238E27FC236}">
                <a16:creationId xmlns:a16="http://schemas.microsoft.com/office/drawing/2014/main" id="{36394AF3-5583-7F27-022D-0839E56F767A}"/>
              </a:ext>
            </a:extLst>
          </p:cNvPr>
          <p:cNvPicPr>
            <a:picLocks noChangeAspect="1"/>
          </p:cNvPicPr>
          <p:nvPr/>
        </p:nvPicPr>
        <p:blipFill>
          <a:blip r:embed="rId2"/>
          <a:stretch>
            <a:fillRect/>
          </a:stretch>
        </p:blipFill>
        <p:spPr>
          <a:xfrm>
            <a:off x="1619251" y="3524251"/>
            <a:ext cx="4400549" cy="982133"/>
          </a:xfrm>
          <a:prstGeom prst="rect">
            <a:avLst/>
          </a:prstGeom>
          <a:noFill/>
          <a:ln w="9525">
            <a:noFill/>
          </a:ln>
        </p:spPr>
      </p:pic>
      <p:pic>
        <p:nvPicPr>
          <p:cNvPr id="6" name="Picture 8">
            <a:extLst>
              <a:ext uri="{FF2B5EF4-FFF2-40B4-BE49-F238E27FC236}">
                <a16:creationId xmlns:a16="http://schemas.microsoft.com/office/drawing/2014/main" id="{3AB95014-E546-C55A-3EC9-2E559CD6ABCC}"/>
              </a:ext>
            </a:extLst>
          </p:cNvPr>
          <p:cNvPicPr>
            <a:picLocks noChangeAspect="1"/>
          </p:cNvPicPr>
          <p:nvPr/>
        </p:nvPicPr>
        <p:blipFill>
          <a:blip r:embed="rId3"/>
          <a:stretch>
            <a:fillRect/>
          </a:stretch>
        </p:blipFill>
        <p:spPr>
          <a:xfrm>
            <a:off x="1524000" y="2000251"/>
            <a:ext cx="9120717" cy="952500"/>
          </a:xfrm>
          <a:prstGeom prst="rect">
            <a:avLst/>
          </a:prstGeom>
          <a:noFill/>
          <a:ln w="9525">
            <a:noFill/>
          </a:ln>
        </p:spPr>
      </p:pic>
    </p:spTree>
    <p:extLst>
      <p:ext uri="{BB962C8B-B14F-4D97-AF65-F5344CB8AC3E}">
        <p14:creationId xmlns:p14="http://schemas.microsoft.com/office/powerpoint/2010/main" val="32064817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3827258" cy="1771767"/>
          </a:xfrm>
        </p:spPr>
        <p:txBody>
          <a:bodyPr/>
          <a:lstStyle/>
          <a:p>
            <a:r>
              <a:rPr lang="en-US" altLang="zh-CN" dirty="0"/>
              <a:t>10.3 </a:t>
            </a:r>
            <a:r>
              <a:rPr lang="zh-CN" altLang="en-US" dirty="0"/>
              <a:t>信息安全审计</a:t>
            </a:r>
          </a:p>
          <a:p>
            <a:endParaRPr lang="zh-CN" altLang="en-US" dirty="0"/>
          </a:p>
        </p:txBody>
      </p:sp>
      <p:sp>
        <p:nvSpPr>
          <p:cNvPr id="4" name="Rectangle 2">
            <a:extLst>
              <a:ext uri="{FF2B5EF4-FFF2-40B4-BE49-F238E27FC236}">
                <a16:creationId xmlns:a16="http://schemas.microsoft.com/office/drawing/2014/main" id="{8B79D8FD-F787-458D-EA4D-153B7CD79D80}"/>
              </a:ext>
            </a:extLst>
          </p:cNvPr>
          <p:cNvSpPr txBox="1">
            <a:spLocks noRot="1" noChangeArrowheads="1"/>
          </p:cNvSpPr>
          <p:nvPr/>
        </p:nvSpPr>
        <p:spPr bwMode="auto">
          <a:xfrm>
            <a:off x="333085" y="1776140"/>
            <a:ext cx="1714512" cy="666755"/>
          </a:xfrm>
          <a:ln/>
          <a:effectLst/>
          <a:scene3d>
            <a:camera prst="orthographicFront"/>
            <a:lightRig rig="balanced" dir="t"/>
          </a:scene3d>
          <a:sp3d prstMaterial="plastic"/>
        </p:spPr>
        <p:txBody>
          <a:bodyPr vert="horz" wrap="square" lIns="121920" tIns="60960" rIns="121920" bIns="60960" numCol="1" anchor="ctr" anchorCtr="0" compatLnSpc="1"/>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219170" eaLnBrk="0" fontAlgn="base" hangingPunct="0">
              <a:lnSpc>
                <a:spcPct val="100000"/>
              </a:lnSpc>
              <a:spcAft>
                <a:spcPct val="0"/>
              </a:spcAft>
              <a:defRPr/>
            </a:pPr>
            <a:r>
              <a:rPr lang="zh-CN" altLang="en-US"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rPr>
              <a:t>准则内容</a:t>
            </a:r>
          </a:p>
        </p:txBody>
      </p:sp>
      <p:sp>
        <p:nvSpPr>
          <p:cNvPr id="7" name="Rectangle 3">
            <a:extLst>
              <a:ext uri="{FF2B5EF4-FFF2-40B4-BE49-F238E27FC236}">
                <a16:creationId xmlns:a16="http://schemas.microsoft.com/office/drawing/2014/main" id="{3C5B0988-7154-3324-2000-76C87A473218}"/>
              </a:ext>
            </a:extLst>
          </p:cNvPr>
          <p:cNvSpPr>
            <a:spLocks noGrp="1" noRot="1"/>
          </p:cNvSpPr>
          <p:nvPr>
            <p:ph idx="1"/>
          </p:nvPr>
        </p:nvSpPr>
        <p:spPr>
          <a:xfrm>
            <a:off x="333124" y="2347652"/>
            <a:ext cx="10972800" cy="3725333"/>
          </a:xfrm>
          <a:ln/>
        </p:spPr>
        <p:txBody>
          <a:bodyPr vert="horz" wrap="square" lIns="121920" tIns="60960" rIns="121920" bIns="60960" anchor="t" anchorCtr="0"/>
          <a:lstStyle/>
          <a:p>
            <a:r>
              <a:rPr lang="zh-CN" altLang="en-US" dirty="0"/>
              <a:t>内部审计具体准则第</a:t>
            </a:r>
            <a:r>
              <a:rPr lang="en-US" altLang="zh-CN" dirty="0"/>
              <a:t>2203</a:t>
            </a:r>
            <a:r>
              <a:rPr lang="zh-CN" altLang="en-US" dirty="0"/>
              <a:t>号</a:t>
            </a:r>
            <a:r>
              <a:rPr lang="en-US" altLang="zh-CN" dirty="0"/>
              <a:t>——</a:t>
            </a:r>
            <a:r>
              <a:rPr lang="zh-CN" altLang="en-US" dirty="0"/>
              <a:t>信息系统审计</a:t>
            </a:r>
            <a:endParaRPr lang="en-US" altLang="zh-CN" dirty="0"/>
          </a:p>
          <a:p>
            <a:pPr>
              <a:buNone/>
            </a:pPr>
            <a:r>
              <a:rPr lang="en-US" altLang="zh-CN" dirty="0">
                <a:hlinkClick r:id="rId2"/>
              </a:rPr>
              <a:t>http://www.ciia.com.cn/docs/fg_xg_nszz/2013-08-28/1377650086885.html</a:t>
            </a:r>
            <a:r>
              <a:rPr lang="zh-CN" altLang="en-US" dirty="0"/>
              <a:t> </a:t>
            </a:r>
          </a:p>
          <a:p>
            <a:r>
              <a:rPr lang="zh-CN" altLang="en-US" dirty="0"/>
              <a:t>分为</a:t>
            </a:r>
            <a:r>
              <a:rPr lang="en-US" altLang="zh-CN" dirty="0"/>
              <a:t>7</a:t>
            </a:r>
            <a:r>
              <a:rPr lang="zh-CN" altLang="en-US" dirty="0"/>
              <a:t>章</a:t>
            </a:r>
            <a:r>
              <a:rPr lang="en-US" altLang="zh-CN" dirty="0"/>
              <a:t>28</a:t>
            </a:r>
            <a:r>
              <a:rPr lang="zh-CN" altLang="en-US" dirty="0"/>
              <a:t>条</a:t>
            </a:r>
            <a:endParaRPr lang="en-US" altLang="zh-CN" dirty="0"/>
          </a:p>
          <a:p>
            <a:r>
              <a:rPr lang="zh-CN" altLang="en-US" dirty="0">
                <a:solidFill>
                  <a:schemeClr val="tx2"/>
                </a:solidFill>
              </a:rPr>
              <a:t>总则</a:t>
            </a:r>
            <a:r>
              <a:rPr lang="en-US" altLang="zh-CN" dirty="0">
                <a:solidFill>
                  <a:schemeClr val="tx2"/>
                </a:solidFill>
              </a:rPr>
              <a:t> </a:t>
            </a:r>
            <a:r>
              <a:rPr lang="zh-CN" altLang="en-US" dirty="0">
                <a:solidFill>
                  <a:schemeClr val="tx2"/>
                </a:solidFill>
              </a:rPr>
              <a:t>、一般原则</a:t>
            </a:r>
            <a:r>
              <a:rPr lang="en-US" altLang="zh-CN" dirty="0"/>
              <a:t> </a:t>
            </a:r>
            <a:r>
              <a:rPr lang="zh-CN" altLang="en-US" dirty="0"/>
              <a:t>、审计计划、风险评估</a:t>
            </a:r>
            <a:r>
              <a:rPr lang="en-US" altLang="zh-CN" dirty="0"/>
              <a:t> </a:t>
            </a:r>
            <a:r>
              <a:rPr lang="zh-CN" altLang="en-US" dirty="0"/>
              <a:t>、</a:t>
            </a:r>
            <a:r>
              <a:rPr lang="zh-CN" altLang="en-US" dirty="0">
                <a:solidFill>
                  <a:schemeClr val="tx2"/>
                </a:solidFill>
              </a:rPr>
              <a:t>信息系统审计的内容</a:t>
            </a:r>
            <a:r>
              <a:rPr lang="en-US" altLang="zh-CN" dirty="0"/>
              <a:t> </a:t>
            </a:r>
            <a:r>
              <a:rPr lang="zh-CN" altLang="en-US" dirty="0"/>
              <a:t>、信息系统审计的方法</a:t>
            </a:r>
            <a:r>
              <a:rPr lang="en-US" altLang="zh-CN" dirty="0"/>
              <a:t> </a:t>
            </a:r>
          </a:p>
          <a:p>
            <a:r>
              <a:rPr lang="zh-CN" altLang="en-US" dirty="0"/>
              <a:t>自</a:t>
            </a:r>
            <a:r>
              <a:rPr lang="en-US" altLang="zh-CN" dirty="0"/>
              <a:t>2014</a:t>
            </a:r>
            <a:r>
              <a:rPr lang="zh-CN" altLang="en-US" dirty="0"/>
              <a:t>年</a:t>
            </a:r>
            <a:r>
              <a:rPr lang="en-US" altLang="zh-CN" dirty="0"/>
              <a:t>1</a:t>
            </a:r>
            <a:r>
              <a:rPr lang="zh-CN" altLang="en-US" dirty="0"/>
              <a:t>月</a:t>
            </a:r>
            <a:r>
              <a:rPr lang="en-US" altLang="zh-CN" dirty="0"/>
              <a:t>1</a:t>
            </a:r>
            <a:r>
              <a:rPr lang="zh-CN" altLang="en-US" dirty="0"/>
              <a:t>日起施行</a:t>
            </a:r>
            <a:endParaRPr lang="en-US" altLang="zh-CN" dirty="0"/>
          </a:p>
        </p:txBody>
      </p:sp>
      <p:sp>
        <p:nvSpPr>
          <p:cNvPr id="8" name="Rectangle 2">
            <a:extLst>
              <a:ext uri="{FF2B5EF4-FFF2-40B4-BE49-F238E27FC236}">
                <a16:creationId xmlns:a16="http://schemas.microsoft.com/office/drawing/2014/main" id="{EF685092-B283-ACD6-8D89-D28113CF118E}"/>
              </a:ext>
            </a:extLst>
          </p:cNvPr>
          <p:cNvSpPr txBox="1">
            <a:spLocks noChangeArrowheads="1"/>
          </p:cNvSpPr>
          <p:nvPr/>
        </p:nvSpPr>
        <p:spPr bwMode="auto">
          <a:xfrm>
            <a:off x="142583" y="918884"/>
            <a:ext cx="3279564" cy="685755"/>
          </a:xfrm>
          <a:prstGeom prst="rect">
            <a:avLst/>
          </a:prstGeom>
          <a:noFill/>
          <a:ln w="9525">
            <a:noFill/>
            <a:miter lim="800000"/>
          </a:ln>
        </p:spPr>
        <p:txBody>
          <a:bodyPr anchor="ctr"/>
          <a:lstStyle/>
          <a:p>
            <a:pPr algn="ctr" defTabSz="1219170">
              <a:defRPr/>
            </a:pPr>
            <a:r>
              <a:rPr lang="zh-CN" altLang="en-US" sz="2800" b="1" dirty="0">
                <a:solidFill>
                  <a:srgbClr val="C00000"/>
                </a:solidFill>
                <a:effectLst>
                  <a:reflection blurRad="6350" stA="50000" endA="300" endPos="50000" dist="60007" dir="5400000" sy="-100000" algn="bl" rotWithShape="0"/>
                </a:effectLst>
                <a:latin typeface="华文楷体" panose="02010600040101010101" pitchFamily="2" charset="-122"/>
                <a:ea typeface="华文楷体" panose="02010600040101010101" pitchFamily="2" charset="-122"/>
                <a:cs typeface="+mj-cs"/>
              </a:rPr>
              <a:t>信息系统审计准则</a:t>
            </a:r>
          </a:p>
        </p:txBody>
      </p:sp>
      <p:sp>
        <p:nvSpPr>
          <p:cNvPr id="9" name="Rectangle 3">
            <a:extLst>
              <a:ext uri="{FF2B5EF4-FFF2-40B4-BE49-F238E27FC236}">
                <a16:creationId xmlns:a16="http://schemas.microsoft.com/office/drawing/2014/main" id="{86BE73EA-FCE9-A8DE-9283-E79447DC9D86}"/>
              </a:ext>
            </a:extLst>
          </p:cNvPr>
          <p:cNvSpPr txBox="1">
            <a:spLocks noChangeArrowheads="1"/>
          </p:cNvSpPr>
          <p:nvPr/>
        </p:nvSpPr>
        <p:spPr bwMode="auto">
          <a:xfrm>
            <a:off x="3285873" y="918901"/>
            <a:ext cx="3412067" cy="643467"/>
          </a:xfrm>
          <a:prstGeom prst="rect">
            <a:avLst/>
          </a:prstGeom>
          <a:noFill/>
          <a:ln w="9525">
            <a:noFill/>
            <a:miter lim="800000"/>
          </a:ln>
        </p:spPr>
        <p:txBody>
          <a:bodyPr/>
          <a:lstStyle/>
          <a:p>
            <a:pPr marL="457189" indent="-457189" defTabSz="1219170">
              <a:lnSpc>
                <a:spcPct val="150000"/>
              </a:lnSpc>
              <a:buClr>
                <a:srgbClr val="E46C0A"/>
              </a:buClr>
              <a:defRPr/>
            </a:pPr>
            <a:r>
              <a:rPr lang="zh-CN" altLang="en-US" sz="2800" b="1" kern="0" dirty="0">
                <a:latin typeface="华文楷体" panose="02010600040101010101" pitchFamily="2" charset="-122"/>
                <a:ea typeface="华文楷体" panose="02010600040101010101" pitchFamily="2" charset="-122"/>
              </a:rPr>
              <a:t>中国内部审计协会</a:t>
            </a:r>
            <a:r>
              <a:rPr lang="en-US" altLang="zh-CN" sz="2800" b="1" kern="0" dirty="0">
                <a:latin typeface="华文楷体" panose="02010600040101010101" pitchFamily="2" charset="-122"/>
                <a:ea typeface="华文楷体" panose="02010600040101010101" pitchFamily="2" charset="-122"/>
              </a:rPr>
              <a:t> </a:t>
            </a:r>
          </a:p>
        </p:txBody>
      </p:sp>
    </p:spTree>
    <p:extLst>
      <p:ext uri="{BB962C8B-B14F-4D97-AF65-F5344CB8AC3E}">
        <p14:creationId xmlns:p14="http://schemas.microsoft.com/office/powerpoint/2010/main" val="324763375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1"/>
          </p:nvPr>
        </p:nvSpPr>
        <p:spPr>
          <a:xfrm>
            <a:off x="297712" y="1794571"/>
            <a:ext cx="2904132" cy="1932142"/>
          </a:xfrm>
        </p:spPr>
        <p:txBody>
          <a:bodyPr/>
          <a:lstStyle/>
          <a:p>
            <a:pPr>
              <a:lnSpc>
                <a:spcPct val="150000"/>
              </a:lnSpc>
            </a:pPr>
            <a:r>
              <a:rPr kumimoji="1" lang="zh-CN" altLang="en-US" dirty="0"/>
              <a:t>内容提纲</a:t>
            </a:r>
          </a:p>
        </p:txBody>
      </p:sp>
      <p:sp>
        <p:nvSpPr>
          <p:cNvPr id="27" name="文本框 26"/>
          <p:cNvSpPr txBox="1"/>
          <p:nvPr/>
        </p:nvSpPr>
        <p:spPr>
          <a:xfrm>
            <a:off x="4200372" y="1056401"/>
            <a:ext cx="5647765" cy="3640292"/>
          </a:xfrm>
          <a:prstGeom prst="rect">
            <a:avLst/>
          </a:prstGeom>
          <a:solidFill>
            <a:schemeClr val="bg2"/>
          </a:solidFill>
        </p:spPr>
        <p:txBody>
          <a:bodyPr wrap="square" rtlCol="0">
            <a:spAutoFit/>
          </a:bodyPr>
          <a:lstStyle/>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信息安全管理体系</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信息安全风险评估</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信息安全审计</a:t>
            </a:r>
          </a:p>
          <a:p>
            <a:pPr marL="514350" indent="-514350">
              <a:lnSpc>
                <a:spcPct val="200000"/>
              </a:lnSpc>
              <a:spcBef>
                <a:spcPts val="600"/>
              </a:spcBef>
              <a:buFont typeface="+mj-lt"/>
              <a:buAutoNum type="arabicPeriod"/>
            </a:pPr>
            <a:r>
              <a:rPr lang="zh-CN" altLang="en-US" sz="2800" b="1" kern="0" dirty="0">
                <a:solidFill>
                  <a:srgbClr val="002060"/>
                </a:solidFill>
                <a:latin typeface="微软雅黑" panose="020B0503020204020204" pitchFamily="34" charset="-122"/>
                <a:ea typeface="微软雅黑" panose="020B0503020204020204" pitchFamily="34" charset="-122"/>
                <a:cs typeface="+mn-ea"/>
                <a:sym typeface="+mn-lt"/>
              </a:rPr>
              <a:t>本章小结</a:t>
            </a:r>
          </a:p>
        </p:txBody>
      </p:sp>
    </p:spTree>
    <p:extLst>
      <p:ext uri="{BB962C8B-B14F-4D97-AF65-F5344CB8AC3E}">
        <p14:creationId xmlns:p14="http://schemas.microsoft.com/office/powerpoint/2010/main" val="41211510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7950" b="7950"/>
          <a:stretch>
            <a:fillRect/>
          </a:stretch>
        </p:blipFill>
        <p:spPr/>
      </p:pic>
      <p:cxnSp>
        <p:nvCxnSpPr>
          <p:cNvPr id="19" name="直接连接符 18"/>
          <p:cNvCxnSpPr/>
          <p:nvPr/>
        </p:nvCxnSpPr>
        <p:spPr>
          <a:xfrm>
            <a:off x="669926" y="6045547"/>
            <a:ext cx="9124314"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标题 3">
            <a:extLst>
              <a:ext uri="{FF2B5EF4-FFF2-40B4-BE49-F238E27FC236}">
                <a16:creationId xmlns:a16="http://schemas.microsoft.com/office/drawing/2014/main" id="{428921DC-1E6D-4ECD-84A3-75F4DB5FE9EC}"/>
              </a:ext>
            </a:extLst>
          </p:cNvPr>
          <p:cNvSpPr>
            <a:spLocks noGrp="1"/>
          </p:cNvSpPr>
          <p:nvPr>
            <p:ph type="ctrTitle"/>
          </p:nvPr>
        </p:nvSpPr>
        <p:spPr>
          <a:xfrm>
            <a:off x="2359208" y="1664403"/>
            <a:ext cx="6862141" cy="1627491"/>
          </a:xfrm>
        </p:spPr>
        <p:txBody>
          <a:bodyPr>
            <a:normAutofit/>
          </a:bodyPr>
          <a:lstStyle/>
          <a:p>
            <a:pPr algn="ctr"/>
            <a:r>
              <a:rPr lang="en-US" altLang="zh-CN" b="1" dirty="0">
                <a:solidFill>
                  <a:srgbClr val="C00000"/>
                </a:solidFill>
              </a:rPr>
              <a:t>10.4  </a:t>
            </a:r>
            <a:r>
              <a:rPr lang="zh-CN" altLang="en-US" b="1" dirty="0">
                <a:solidFill>
                  <a:srgbClr val="C00000"/>
                </a:solidFill>
              </a:rPr>
              <a:t>本章小结</a:t>
            </a:r>
          </a:p>
        </p:txBody>
      </p:sp>
      <p:sp>
        <p:nvSpPr>
          <p:cNvPr id="20" name="任意多边形 19"/>
          <p:cNvSpPr/>
          <p:nvPr/>
        </p:nvSpPr>
        <p:spPr>
          <a:xfrm rot="21155408" flipH="1">
            <a:off x="-415645" y="-807542"/>
            <a:ext cx="13003156" cy="8406973"/>
          </a:xfrm>
          <a:custGeom>
            <a:avLst/>
            <a:gdLst>
              <a:gd name="connsiteX0" fmla="*/ 0 w 12989007"/>
              <a:gd name="connsiteY0" fmla="*/ 1584266 h 8384995"/>
              <a:gd name="connsiteX1" fmla="*/ 11915 w 12989007"/>
              <a:gd name="connsiteY1" fmla="*/ 1582716 h 8384995"/>
              <a:gd name="connsiteX2" fmla="*/ 14372 w 12989007"/>
              <a:gd name="connsiteY2" fmla="*/ 1601608 h 8384995"/>
              <a:gd name="connsiteX3" fmla="*/ 3567804 w 12989007"/>
              <a:gd name="connsiteY3" fmla="*/ 5061048 h 8384995"/>
              <a:gd name="connsiteX4" fmla="*/ 3567804 w 12989007"/>
              <a:gd name="connsiteY4" fmla="*/ 5938370 h 8384995"/>
              <a:gd name="connsiteX5" fmla="*/ 4005028 w 12989007"/>
              <a:gd name="connsiteY5" fmla="*/ 6375594 h 8384995"/>
              <a:gd name="connsiteX6" fmla="*/ 4918066 w 12989007"/>
              <a:gd name="connsiteY6" fmla="*/ 6375594 h 8384995"/>
              <a:gd name="connsiteX7" fmla="*/ 6263498 w 12989007"/>
              <a:gd name="connsiteY7" fmla="*/ 7685437 h 8384995"/>
              <a:gd name="connsiteX8" fmla="*/ 884451 w 12989007"/>
              <a:gd name="connsiteY8" fmla="*/ 8384995 h 8384995"/>
              <a:gd name="connsiteX9" fmla="*/ 12100752 w 12989007"/>
              <a:gd name="connsiteY9" fmla="*/ 0 h 8384995"/>
              <a:gd name="connsiteX10" fmla="*/ 12989007 w 12989007"/>
              <a:gd name="connsiteY10" fmla="*/ 6829979 h 8384995"/>
              <a:gd name="connsiteX11" fmla="*/ 6280906 w 12989007"/>
              <a:gd name="connsiteY11" fmla="*/ 7702384 h 8384995"/>
              <a:gd name="connsiteX12" fmla="*/ 6263498 w 12989007"/>
              <a:gd name="connsiteY12" fmla="*/ 7685437 h 8384995"/>
              <a:gd name="connsiteX13" fmla="*/ 12974635 w 12989007"/>
              <a:gd name="connsiteY13" fmla="*/ 6812637 h 8384995"/>
              <a:gd name="connsiteX14" fmla="*/ 12090184 w 12989007"/>
              <a:gd name="connsiteY14" fmla="*/ 11908 h 8384995"/>
              <a:gd name="connsiteX15" fmla="*/ 11915 w 12989007"/>
              <a:gd name="connsiteY15" fmla="*/ 1582716 h 8384995"/>
              <a:gd name="connsiteX16" fmla="*/ 10568 w 12989007"/>
              <a:gd name="connsiteY16" fmla="*/ 1572358 h 838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89007" h="8384995">
                <a:moveTo>
                  <a:pt x="0" y="1584266"/>
                </a:moveTo>
                <a:lnTo>
                  <a:pt x="11915" y="1582716"/>
                </a:lnTo>
                <a:lnTo>
                  <a:pt x="14372" y="1601608"/>
                </a:lnTo>
                <a:lnTo>
                  <a:pt x="3567804" y="5061048"/>
                </a:lnTo>
                <a:lnTo>
                  <a:pt x="3567804" y="5938370"/>
                </a:lnTo>
                <a:cubicBezTo>
                  <a:pt x="3567804" y="6179842"/>
                  <a:pt x="3763556" y="6375594"/>
                  <a:pt x="4005028" y="6375594"/>
                </a:cubicBezTo>
                <a:lnTo>
                  <a:pt x="4918066" y="6375594"/>
                </a:lnTo>
                <a:lnTo>
                  <a:pt x="6263498" y="7685437"/>
                </a:lnTo>
                <a:lnTo>
                  <a:pt x="884451" y="8384995"/>
                </a:lnTo>
                <a:close/>
                <a:moveTo>
                  <a:pt x="12100752" y="0"/>
                </a:moveTo>
                <a:lnTo>
                  <a:pt x="12989007" y="6829979"/>
                </a:lnTo>
                <a:lnTo>
                  <a:pt x="6280906" y="7702384"/>
                </a:lnTo>
                <a:lnTo>
                  <a:pt x="6263498" y="7685437"/>
                </a:lnTo>
                <a:lnTo>
                  <a:pt x="12974635" y="6812637"/>
                </a:lnTo>
                <a:lnTo>
                  <a:pt x="12090184" y="11908"/>
                </a:lnTo>
                <a:lnTo>
                  <a:pt x="11915" y="1582716"/>
                </a:lnTo>
                <a:lnTo>
                  <a:pt x="10568" y="1572358"/>
                </a:lnTo>
                <a:close/>
              </a:path>
            </a:pathLst>
          </a:custGeom>
          <a:solidFill>
            <a:schemeClr val="accent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544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a:extLst>
              <a:ext uri="{FF2B5EF4-FFF2-40B4-BE49-F238E27FC236}">
                <a16:creationId xmlns:a16="http://schemas.microsoft.com/office/drawing/2014/main" id="{676A376F-B558-3D47-649F-4CC01C7F7E43}"/>
              </a:ext>
            </a:extLst>
          </p:cNvPr>
          <p:cNvSpPr>
            <a:spLocks noGrp="1"/>
          </p:cNvSpPr>
          <p:nvPr>
            <p:ph type="body" sz="quarter" idx="10"/>
          </p:nvPr>
        </p:nvSpPr>
        <p:spPr>
          <a:xfrm>
            <a:off x="1300923" y="382104"/>
            <a:ext cx="1721717" cy="996170"/>
          </a:xfrm>
        </p:spPr>
        <p:txBody>
          <a:bodyPr/>
          <a:lstStyle/>
          <a:p>
            <a:r>
              <a:rPr lang="zh-CN" altLang="en-US" dirty="0"/>
              <a:t>本章小结</a:t>
            </a:r>
          </a:p>
          <a:p>
            <a:endParaRPr lang="zh-CN" altLang="en-US" dirty="0"/>
          </a:p>
        </p:txBody>
      </p:sp>
      <p:sp>
        <p:nvSpPr>
          <p:cNvPr id="4" name="矩形 4">
            <a:extLst>
              <a:ext uri="{FF2B5EF4-FFF2-40B4-BE49-F238E27FC236}">
                <a16:creationId xmlns:a16="http://schemas.microsoft.com/office/drawing/2014/main" id="{1666E8D2-9BD3-BA2E-4200-4871C64AD837}"/>
              </a:ext>
            </a:extLst>
          </p:cNvPr>
          <p:cNvSpPr/>
          <p:nvPr/>
        </p:nvSpPr>
        <p:spPr>
          <a:xfrm>
            <a:off x="1300923" y="1092725"/>
            <a:ext cx="5627803" cy="1969770"/>
          </a:xfrm>
          <a:prstGeom prst="rect">
            <a:avLst/>
          </a:prstGeom>
          <a:noFill/>
          <a:ln w="9525">
            <a:noFill/>
          </a:ln>
        </p:spPr>
        <p:txBody>
          <a:bodyPr wrap="square">
            <a:spAutoFit/>
          </a:bodyPr>
          <a:lstStyle>
            <a:lvl1pPr marL="342900" indent="-342900" algn="l" rtl="0" eaLnBrk="0" fontAlgn="base" hangingPunct="0">
              <a:lnSpc>
                <a:spcPct val="150000"/>
              </a:lnSpc>
              <a:spcBef>
                <a:spcPct val="0"/>
              </a:spcBef>
              <a:spcAft>
                <a:spcPct val="0"/>
              </a:spcAft>
              <a:buClr>
                <a:srgbClr val="C00000"/>
              </a:buClr>
              <a:buFont typeface="Wingdings" panose="05000000000000000000" pitchFamily="2" charset="2"/>
              <a:buChar char="n"/>
              <a:defRPr sz="1600">
                <a:solidFill>
                  <a:schemeClr val="tx1"/>
                </a:solidFill>
                <a:latin typeface="+mj-ea"/>
                <a:ea typeface="+mj-ea"/>
                <a:cs typeface="+mn-cs"/>
              </a:defRPr>
            </a:lvl1pPr>
            <a:lvl2pPr marL="742950" indent="-285750" algn="l" rtl="0" eaLnBrk="0" fontAlgn="base" hangingPunct="0">
              <a:lnSpc>
                <a:spcPct val="150000"/>
              </a:lnSpc>
              <a:spcBef>
                <a:spcPct val="0"/>
              </a:spcBef>
              <a:spcAft>
                <a:spcPct val="0"/>
              </a:spcAft>
              <a:buClr>
                <a:srgbClr val="C00000"/>
              </a:buClr>
              <a:buFont typeface="Wingdings" panose="05000000000000000000" pitchFamily="2" charset="2"/>
              <a:buChar char="Ø"/>
              <a:defRPr sz="1600">
                <a:solidFill>
                  <a:schemeClr val="tx1"/>
                </a:solidFill>
                <a:latin typeface="+mj-ea"/>
                <a:ea typeface="+mj-ea"/>
              </a:defRPr>
            </a:lvl2pPr>
            <a:lvl3pPr marL="11430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3pPr>
            <a:lvl4pPr marL="16002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4pPr>
            <a:lvl5pPr marL="2057400" indent="-228600" algn="l" rtl="0" eaLnBrk="0" fontAlgn="base" hangingPunct="0">
              <a:lnSpc>
                <a:spcPct val="150000"/>
              </a:lnSpc>
              <a:spcBef>
                <a:spcPct val="0"/>
              </a:spcBef>
              <a:spcAft>
                <a:spcPct val="0"/>
              </a:spcAft>
              <a:buClr>
                <a:srgbClr val="C00000"/>
              </a:buClr>
              <a:buFont typeface="Wingdings" panose="05000000000000000000" pitchFamily="2" charset="2"/>
              <a:buChar char="ü"/>
              <a:defRPr sz="1600">
                <a:solidFill>
                  <a:schemeClr val="tx1"/>
                </a:solidFill>
                <a:latin typeface="+mj-ea"/>
                <a:ea typeface="+mj-ea"/>
              </a:defRPr>
            </a:lvl5pPr>
          </a:lstStyle>
          <a:p>
            <a:pPr marL="353898" indent="-353898" eaLnBrk="1" hangingPunct="1">
              <a:buClrTx/>
              <a:buSzPct val="80000"/>
            </a:pPr>
            <a:r>
              <a:rPr lang="zh-CN" altLang="en-US" sz="2800" b="1" dirty="0">
                <a:latin typeface="华文楷体" panose="02010600040101010101" pitchFamily="2" charset="-122"/>
                <a:ea typeface="华文楷体" panose="02010600040101010101" pitchFamily="2" charset="-122"/>
              </a:rPr>
              <a:t>掌握信息安全风险评估流程</a:t>
            </a:r>
          </a:p>
          <a:p>
            <a:pPr marL="353898" indent="-353898" eaLnBrk="1" hangingPunct="1">
              <a:buClrTx/>
              <a:buSzPct val="80000"/>
            </a:pPr>
            <a:r>
              <a:rPr lang="zh-CN" altLang="en-US" sz="2800" b="1" dirty="0">
                <a:latin typeface="华文楷体" panose="02010600040101010101" pitchFamily="2" charset="-122"/>
                <a:ea typeface="华文楷体" panose="02010600040101010101" pitchFamily="2" charset="-122"/>
              </a:rPr>
              <a:t>了解信息安全管理标准</a:t>
            </a:r>
            <a:endParaRPr lang="en-US" altLang="zh-CN" sz="2800" b="1" dirty="0">
              <a:latin typeface="华文楷体" panose="02010600040101010101" pitchFamily="2" charset="-122"/>
              <a:ea typeface="华文楷体" panose="02010600040101010101" pitchFamily="2" charset="-122"/>
            </a:endParaRPr>
          </a:p>
          <a:p>
            <a:pPr marL="353898" indent="-353898" eaLnBrk="1" hangingPunct="1">
              <a:buClrTx/>
              <a:buSzPct val="80000"/>
            </a:pPr>
            <a:r>
              <a:rPr lang="zh-CN" altLang="en-US" sz="2800" b="1" dirty="0">
                <a:latin typeface="华文楷体" panose="02010600040101010101" pitchFamily="2" charset="-122"/>
                <a:ea typeface="华文楷体" panose="02010600040101010101" pitchFamily="2" charset="-122"/>
              </a:rPr>
              <a:t>了解信息安全审计</a:t>
            </a:r>
          </a:p>
        </p:txBody>
      </p:sp>
    </p:spTree>
    <p:extLst>
      <p:ext uri="{BB962C8B-B14F-4D97-AF65-F5344CB8AC3E}">
        <p14:creationId xmlns:p14="http://schemas.microsoft.com/office/powerpoint/2010/main" val="2821793439"/>
      </p:ext>
    </p:extLst>
  </p:cSld>
  <p:clrMapOvr>
    <a:masterClrMapping/>
  </p:clrMapOvr>
</p:sld>
</file>

<file path=ppt/theme/theme1.xml><?xml version="1.0" encoding="utf-8"?>
<a:theme xmlns:a="http://schemas.openxmlformats.org/drawingml/2006/main" name="模板页面">
  <a:themeElements>
    <a:clrScheme name="自定义 14">
      <a:dk1>
        <a:srgbClr val="161616"/>
      </a:dk1>
      <a:lt1>
        <a:srgbClr val="FFFFFF"/>
      </a:lt1>
      <a:dk2>
        <a:srgbClr val="99190B"/>
      </a:dk2>
      <a:lt2>
        <a:srgbClr val="DDDDDD"/>
      </a:lt2>
      <a:accent1>
        <a:srgbClr val="1F63AD"/>
      </a:accent1>
      <a:accent2>
        <a:srgbClr val="D28302"/>
      </a:accent2>
      <a:accent3>
        <a:srgbClr val="FFFFFF"/>
      </a:accent3>
      <a:accent4>
        <a:srgbClr val="002A56"/>
      </a:accent4>
      <a:accent5>
        <a:srgbClr val="ABB7D3"/>
      </a:accent5>
      <a:accent6>
        <a:srgbClr val="BE7602"/>
      </a:accent6>
      <a:hlink>
        <a:srgbClr val="3CA051"/>
      </a:hlink>
      <a:folHlink>
        <a:srgbClr val="97ADB5"/>
      </a:folHlink>
    </a:clrScheme>
    <a:fontScheme name="自定义 49">
      <a:majorFont>
        <a:latin typeface="Century Gothic"/>
        <a:ea typeface="微软雅黑"/>
        <a:cs typeface=""/>
      </a:majorFont>
      <a:minorFont>
        <a:latin typeface="Century Gothic"/>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lnSpc>
            <a:spcPct val="130000"/>
          </a:lnSpc>
          <a:defRPr sz="1200" dirty="0">
            <a:latin typeface="微软雅黑" panose="020B0503020204020204" pitchFamily="34" charset="-122"/>
            <a:ea typeface="微软雅黑" panose="020B0503020204020204" pitchFamily="34" charset="-122"/>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nSpc>
            <a:spcPct val="130000"/>
          </a:lnSpc>
          <a:spcBef>
            <a:spcPts val="600"/>
          </a:spcBef>
          <a:defRPr sz="1200" kern="0" dirty="0">
            <a:latin typeface="微软雅黑" panose="020B0503020204020204" pitchFamily="34" charset="-122"/>
            <a:ea typeface="微软雅黑" panose="020B0503020204020204" pitchFamily="34" charset="-122"/>
            <a:cs typeface="+mn-ea"/>
            <a:sym typeface="+mn-lt"/>
          </a:defRPr>
        </a:defPPr>
      </a:lstStyle>
    </a:txDef>
  </a:objectDefaults>
  <a:extraClrSchemeLst/>
  <a:extLst>
    <a:ext uri="{05A4C25C-085E-4340-85A3-A5531E510DB2}">
      <thm15:themeFamily xmlns:thm15="http://schemas.microsoft.com/office/thememl/2012/main" name="信息安全导论2e-模板.pptx [只读]" id="{E1DF9058-1FDE-497F-B144-2FDAF93F7909}" vid="{0D33BB86-234D-48A8-9A93-59B64820F7FF}"/>
    </a:ext>
  </a:extLst>
</a:theme>
</file>

<file path=ppt/theme/theme2.xml><?xml version="1.0" encoding="utf-8"?>
<a:theme xmlns:a="http://schemas.openxmlformats.org/drawingml/2006/main" name="OfficePLUS">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信息安全导论2e-模板.pptx [只读]" id="{E1DF9058-1FDE-497F-B144-2FDAF93F7909}" vid="{DA7981B9-E6DF-4211-AB81-908779801F38}"/>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信息安全导论ch9-更新版</Template>
  <TotalTime>102</TotalTime>
  <Words>4373</Words>
  <Application>Microsoft Office PowerPoint</Application>
  <PresentationFormat>宽屏</PresentationFormat>
  <Paragraphs>448</Paragraphs>
  <Slides>60</Slides>
  <Notes>5</Notes>
  <HiddenSlides>0</HiddenSlides>
  <MMClips>0</MMClips>
  <ScaleCrop>false</ScaleCrop>
  <HeadingPairs>
    <vt:vector size="8" baseType="variant">
      <vt:variant>
        <vt:lpstr>已用的字体</vt:lpstr>
      </vt:variant>
      <vt:variant>
        <vt:i4>11</vt:i4>
      </vt:variant>
      <vt:variant>
        <vt:lpstr>主题</vt:lpstr>
      </vt:variant>
      <vt:variant>
        <vt:i4>2</vt:i4>
      </vt:variant>
      <vt:variant>
        <vt:lpstr>嵌入 OLE 服务器</vt:lpstr>
      </vt:variant>
      <vt:variant>
        <vt:i4>2</vt:i4>
      </vt:variant>
      <vt:variant>
        <vt:lpstr>幻灯片标题</vt:lpstr>
      </vt:variant>
      <vt:variant>
        <vt:i4>60</vt:i4>
      </vt:variant>
    </vt:vector>
  </HeadingPairs>
  <TitlesOfParts>
    <vt:vector size="75" baseType="lpstr">
      <vt:lpstr>等线</vt:lpstr>
      <vt:lpstr>华文楷体</vt:lpstr>
      <vt:lpstr>楷体</vt:lpstr>
      <vt:lpstr>宋体</vt:lpstr>
      <vt:lpstr>微软雅黑</vt:lpstr>
      <vt:lpstr>Arial</vt:lpstr>
      <vt:lpstr>Calibri</vt:lpstr>
      <vt:lpstr>Century Gothic</vt:lpstr>
      <vt:lpstr>Segoe UI Light</vt:lpstr>
      <vt:lpstr>Times New Roman</vt:lpstr>
      <vt:lpstr>Wingdings</vt:lpstr>
      <vt:lpstr>模板页面</vt:lpstr>
      <vt:lpstr>OfficePLUS</vt:lpstr>
      <vt:lpstr>Microsoft Visio 2003-2010 Drawing</vt:lpstr>
      <vt:lpstr>Equation.Ribbit</vt:lpstr>
      <vt:lpstr>信息安全导论（第2版）</vt:lpstr>
      <vt:lpstr>第10章  信息安全管理与审计</vt:lpstr>
      <vt:lpstr>PowerPoint 演示文稿</vt:lpstr>
      <vt:lpstr>10.1  信息安全管理体系</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10.2  信息安全风险评估</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10.3  信息安全审计</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10.4  本章小结</vt:lpstr>
      <vt:lpstr>PowerPoint 演示文稿</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琬舒 付</dc:creator>
  <cp:keywords/>
  <dc:description/>
  <cp:lastModifiedBy>琬舒 付</cp:lastModifiedBy>
  <cp:revision>7</cp:revision>
  <dcterms:created xsi:type="dcterms:W3CDTF">2024-06-23T03:29:33Z</dcterms:created>
  <dcterms:modified xsi:type="dcterms:W3CDTF">2024-06-24T03:00:26Z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v-yunxl@microsoft.com</vt:lpwstr>
  </property>
  <property fmtid="{D5CDD505-2E9C-101B-9397-08002B2CF9AE}" pid="5" name="MSIP_Label_f42aa342-8706-4288-bd11-ebb85995028c_SetDate">
    <vt:lpwstr>2017-12-21T08:53:55.4774914Z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ies>
</file>