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452" r:id="rId2"/>
    <p:sldId id="274" r:id="rId3"/>
    <p:sldId id="453" r:id="rId4"/>
    <p:sldId id="454" r:id="rId5"/>
    <p:sldId id="493" r:id="rId6"/>
    <p:sldId id="455" r:id="rId7"/>
    <p:sldId id="459" r:id="rId8"/>
    <p:sldId id="460" r:id="rId9"/>
    <p:sldId id="461" r:id="rId10"/>
    <p:sldId id="462" r:id="rId11"/>
    <p:sldId id="463" r:id="rId12"/>
    <p:sldId id="464" r:id="rId13"/>
    <p:sldId id="487" r:id="rId14"/>
    <p:sldId id="494" r:id="rId15"/>
    <p:sldId id="266"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49"/>
    <a:srgbClr val="68ABB3"/>
    <a:srgbClr val="00B050"/>
    <a:srgbClr val="01B1C8"/>
    <a:srgbClr val="FF9300"/>
    <a:srgbClr val="F18001"/>
    <a:srgbClr val="522260"/>
    <a:srgbClr val="99D4E2"/>
    <a:srgbClr val="00A69A"/>
    <a:srgbClr val="00B1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65" autoAdjust="0"/>
    <p:restoredTop sz="94660" autoAdjust="0"/>
  </p:normalViewPr>
  <p:slideViewPr>
    <p:cSldViewPr snapToGrid="0" showGuides="1">
      <p:cViewPr varScale="1">
        <p:scale>
          <a:sx n="113" d="100"/>
          <a:sy n="113" d="100"/>
        </p:scale>
        <p:origin x="486" y="108"/>
      </p:cViewPr>
      <p:guideLst>
        <p:guide orient="horz" pos="2191"/>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4C74A5-6EBB-48E6-BFB5-0FB8FCC69F8B}" type="datetimeFigureOut">
              <a:rPr lang="zh-CN" altLang="en-US" smtClean="0"/>
              <a:pPr/>
              <a:t>2022/2/7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8A452D-6472-42A1-81A1-0C6E4C578E7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solidFill>
          <a:srgbClr val="07B285"/>
        </a:solidFill>
        <a:effectLst/>
      </p:bgPr>
    </p:bg>
    <p:spTree>
      <p:nvGrpSpPr>
        <p:cNvPr id="1" name=""/>
        <p:cNvGrpSpPr/>
        <p:nvPr/>
      </p:nvGrpSpPr>
      <p:grpSpPr>
        <a:xfrm>
          <a:off x="0" y="0"/>
          <a:ext cx="0" cy="0"/>
          <a:chOff x="0" y="0"/>
          <a:chExt cx="0" cy="0"/>
        </a:xfrm>
      </p:grpSpPr>
      <p:grpSp>
        <p:nvGrpSpPr>
          <p:cNvPr id="2" name="组合 1"/>
          <p:cNvGrpSpPr/>
          <p:nvPr userDrawn="1"/>
        </p:nvGrpSpPr>
        <p:grpSpPr>
          <a:xfrm>
            <a:off x="2962985" y="831789"/>
            <a:ext cx="6266030" cy="4096137"/>
            <a:chOff x="2962985" y="831789"/>
            <a:chExt cx="6266030" cy="4096137"/>
          </a:xfrm>
        </p:grpSpPr>
        <p:sp>
          <p:nvSpPr>
            <p:cNvPr id="3" name="Rectangle 21"/>
            <p:cNvSpPr>
              <a:spLocks noChangeArrowheads="1"/>
            </p:cNvSpPr>
            <p:nvPr/>
          </p:nvSpPr>
          <p:spPr bwMode="auto">
            <a:xfrm>
              <a:off x="5134799" y="3231914"/>
              <a:ext cx="1442760" cy="1696012"/>
            </a:xfrm>
            <a:prstGeom prst="rect">
              <a:avLst/>
            </a:prstGeom>
            <a:solidFill>
              <a:srgbClr val="69D5D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 name="Freeform 23"/>
            <p:cNvSpPr/>
            <p:nvPr/>
          </p:nvSpPr>
          <p:spPr bwMode="auto">
            <a:xfrm>
              <a:off x="3419603" y="1368988"/>
              <a:ext cx="207205" cy="143893"/>
            </a:xfrm>
            <a:custGeom>
              <a:avLst/>
              <a:gdLst>
                <a:gd name="T0" fmla="*/ 60 w 76"/>
                <a:gd name="T1" fmla="*/ 30 h 53"/>
                <a:gd name="T2" fmla="*/ 72 w 76"/>
                <a:gd name="T3" fmla="*/ 20 h 53"/>
                <a:gd name="T4" fmla="*/ 28 w 76"/>
                <a:gd name="T5" fmla="*/ 2 h 53"/>
                <a:gd name="T6" fmla="*/ 1 w 76"/>
                <a:gd name="T7" fmla="*/ 29 h 53"/>
                <a:gd name="T8" fmla="*/ 27 w 76"/>
                <a:gd name="T9" fmla="*/ 37 h 53"/>
                <a:gd name="T10" fmla="*/ 32 w 76"/>
                <a:gd name="T11" fmla="*/ 36 h 53"/>
                <a:gd name="T12" fmla="*/ 42 w 76"/>
                <a:gd name="T13" fmla="*/ 44 h 53"/>
                <a:gd name="T14" fmla="*/ 63 w 76"/>
                <a:gd name="T15" fmla="*/ 52 h 53"/>
                <a:gd name="T16" fmla="*/ 60 w 76"/>
                <a:gd name="T17" fmla="*/ 3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53">
                  <a:moveTo>
                    <a:pt x="60" y="30"/>
                  </a:moveTo>
                  <a:cubicBezTo>
                    <a:pt x="59" y="30"/>
                    <a:pt x="73" y="20"/>
                    <a:pt x="72" y="20"/>
                  </a:cubicBezTo>
                  <a:cubicBezTo>
                    <a:pt x="67" y="7"/>
                    <a:pt x="43" y="4"/>
                    <a:pt x="28" y="2"/>
                  </a:cubicBezTo>
                  <a:cubicBezTo>
                    <a:pt x="14" y="0"/>
                    <a:pt x="2" y="16"/>
                    <a:pt x="1" y="29"/>
                  </a:cubicBezTo>
                  <a:cubicBezTo>
                    <a:pt x="0" y="46"/>
                    <a:pt x="18" y="51"/>
                    <a:pt x="27" y="37"/>
                  </a:cubicBezTo>
                  <a:cubicBezTo>
                    <a:pt x="30" y="32"/>
                    <a:pt x="29" y="33"/>
                    <a:pt x="32" y="36"/>
                  </a:cubicBezTo>
                  <a:cubicBezTo>
                    <a:pt x="35" y="39"/>
                    <a:pt x="38" y="41"/>
                    <a:pt x="42" y="44"/>
                  </a:cubicBezTo>
                  <a:cubicBezTo>
                    <a:pt x="47" y="49"/>
                    <a:pt x="55" y="53"/>
                    <a:pt x="63" y="52"/>
                  </a:cubicBezTo>
                  <a:cubicBezTo>
                    <a:pt x="76" y="49"/>
                    <a:pt x="74" y="27"/>
                    <a:pt x="60" y="30"/>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 name="Freeform 24"/>
            <p:cNvSpPr/>
            <p:nvPr/>
          </p:nvSpPr>
          <p:spPr bwMode="auto">
            <a:xfrm>
              <a:off x="3392743" y="1420790"/>
              <a:ext cx="207205" cy="147730"/>
            </a:xfrm>
            <a:custGeom>
              <a:avLst/>
              <a:gdLst>
                <a:gd name="T0" fmla="*/ 60 w 76"/>
                <a:gd name="T1" fmla="*/ 31 h 54"/>
                <a:gd name="T2" fmla="*/ 58 w 76"/>
                <a:gd name="T3" fmla="*/ 31 h 54"/>
                <a:gd name="T4" fmla="*/ 28 w 76"/>
                <a:gd name="T5" fmla="*/ 3 h 54"/>
                <a:gd name="T6" fmla="*/ 1 w 76"/>
                <a:gd name="T7" fmla="*/ 30 h 54"/>
                <a:gd name="T8" fmla="*/ 27 w 76"/>
                <a:gd name="T9" fmla="*/ 38 h 54"/>
                <a:gd name="T10" fmla="*/ 32 w 76"/>
                <a:gd name="T11" fmla="*/ 37 h 54"/>
                <a:gd name="T12" fmla="*/ 42 w 76"/>
                <a:gd name="T13" fmla="*/ 45 h 54"/>
                <a:gd name="T14" fmla="*/ 63 w 76"/>
                <a:gd name="T15" fmla="*/ 52 h 54"/>
                <a:gd name="T16" fmla="*/ 60 w 76"/>
                <a:gd name="T1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54">
                  <a:moveTo>
                    <a:pt x="60" y="31"/>
                  </a:moveTo>
                  <a:cubicBezTo>
                    <a:pt x="59" y="31"/>
                    <a:pt x="59" y="31"/>
                    <a:pt x="58" y="31"/>
                  </a:cubicBezTo>
                  <a:cubicBezTo>
                    <a:pt x="53" y="18"/>
                    <a:pt x="43" y="5"/>
                    <a:pt x="28" y="3"/>
                  </a:cubicBezTo>
                  <a:cubicBezTo>
                    <a:pt x="14" y="0"/>
                    <a:pt x="2" y="17"/>
                    <a:pt x="1" y="30"/>
                  </a:cubicBezTo>
                  <a:cubicBezTo>
                    <a:pt x="0" y="47"/>
                    <a:pt x="19" y="52"/>
                    <a:pt x="27" y="38"/>
                  </a:cubicBezTo>
                  <a:cubicBezTo>
                    <a:pt x="30" y="33"/>
                    <a:pt x="29" y="34"/>
                    <a:pt x="32" y="37"/>
                  </a:cubicBezTo>
                  <a:cubicBezTo>
                    <a:pt x="35" y="39"/>
                    <a:pt x="38" y="42"/>
                    <a:pt x="42" y="45"/>
                  </a:cubicBezTo>
                  <a:cubicBezTo>
                    <a:pt x="47" y="50"/>
                    <a:pt x="55" y="54"/>
                    <a:pt x="63" y="52"/>
                  </a:cubicBezTo>
                  <a:cubicBezTo>
                    <a:pt x="76" y="50"/>
                    <a:pt x="74" y="28"/>
                    <a:pt x="60" y="31"/>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25"/>
            <p:cNvSpPr/>
            <p:nvPr/>
          </p:nvSpPr>
          <p:spPr bwMode="auto">
            <a:xfrm>
              <a:off x="3379313" y="1461079"/>
              <a:ext cx="207205" cy="147730"/>
            </a:xfrm>
            <a:custGeom>
              <a:avLst/>
              <a:gdLst>
                <a:gd name="T0" fmla="*/ 60 w 76"/>
                <a:gd name="T1" fmla="*/ 31 h 54"/>
                <a:gd name="T2" fmla="*/ 58 w 76"/>
                <a:gd name="T3" fmla="*/ 30 h 54"/>
                <a:gd name="T4" fmla="*/ 28 w 76"/>
                <a:gd name="T5" fmla="*/ 3 h 54"/>
                <a:gd name="T6" fmla="*/ 1 w 76"/>
                <a:gd name="T7" fmla="*/ 30 h 54"/>
                <a:gd name="T8" fmla="*/ 27 w 76"/>
                <a:gd name="T9" fmla="*/ 37 h 54"/>
                <a:gd name="T10" fmla="*/ 32 w 76"/>
                <a:gd name="T11" fmla="*/ 37 h 54"/>
                <a:gd name="T12" fmla="*/ 42 w 76"/>
                <a:gd name="T13" fmla="*/ 45 h 54"/>
                <a:gd name="T14" fmla="*/ 63 w 76"/>
                <a:gd name="T15" fmla="*/ 52 h 54"/>
                <a:gd name="T16" fmla="*/ 60 w 76"/>
                <a:gd name="T1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54">
                  <a:moveTo>
                    <a:pt x="60" y="31"/>
                  </a:moveTo>
                  <a:cubicBezTo>
                    <a:pt x="59" y="31"/>
                    <a:pt x="59" y="31"/>
                    <a:pt x="58" y="30"/>
                  </a:cubicBezTo>
                  <a:cubicBezTo>
                    <a:pt x="53" y="18"/>
                    <a:pt x="43" y="5"/>
                    <a:pt x="28" y="3"/>
                  </a:cubicBezTo>
                  <a:cubicBezTo>
                    <a:pt x="14" y="0"/>
                    <a:pt x="2" y="17"/>
                    <a:pt x="1" y="30"/>
                  </a:cubicBezTo>
                  <a:cubicBezTo>
                    <a:pt x="0" y="47"/>
                    <a:pt x="19" y="52"/>
                    <a:pt x="27" y="37"/>
                  </a:cubicBezTo>
                  <a:cubicBezTo>
                    <a:pt x="30" y="33"/>
                    <a:pt x="29" y="34"/>
                    <a:pt x="32" y="37"/>
                  </a:cubicBezTo>
                  <a:cubicBezTo>
                    <a:pt x="35" y="39"/>
                    <a:pt x="38" y="42"/>
                    <a:pt x="42" y="45"/>
                  </a:cubicBezTo>
                  <a:cubicBezTo>
                    <a:pt x="47" y="50"/>
                    <a:pt x="55" y="54"/>
                    <a:pt x="63" y="52"/>
                  </a:cubicBezTo>
                  <a:cubicBezTo>
                    <a:pt x="76" y="50"/>
                    <a:pt x="74" y="28"/>
                    <a:pt x="60" y="31"/>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26"/>
            <p:cNvSpPr/>
            <p:nvPr/>
          </p:nvSpPr>
          <p:spPr bwMode="auto">
            <a:xfrm>
              <a:off x="8004971" y="1094634"/>
              <a:ext cx="249413" cy="237902"/>
            </a:xfrm>
            <a:custGeom>
              <a:avLst/>
              <a:gdLst>
                <a:gd name="T0" fmla="*/ 65 w 91"/>
                <a:gd name="T1" fmla="*/ 14 h 87"/>
                <a:gd name="T2" fmla="*/ 5 w 91"/>
                <a:gd name="T3" fmla="*/ 16 h 87"/>
                <a:gd name="T4" fmla="*/ 10 w 91"/>
                <a:gd name="T5" fmla="*/ 18 h 87"/>
                <a:gd name="T6" fmla="*/ 13 w 91"/>
                <a:gd name="T7" fmla="*/ 31 h 87"/>
                <a:gd name="T8" fmla="*/ 33 w 91"/>
                <a:gd name="T9" fmla="*/ 34 h 87"/>
                <a:gd name="T10" fmla="*/ 47 w 91"/>
                <a:gd name="T11" fmla="*/ 55 h 87"/>
                <a:gd name="T12" fmla="*/ 75 w 91"/>
                <a:gd name="T13" fmla="*/ 87 h 87"/>
                <a:gd name="T14" fmla="*/ 84 w 91"/>
                <a:gd name="T15" fmla="*/ 78 h 87"/>
                <a:gd name="T16" fmla="*/ 82 w 91"/>
                <a:gd name="T17" fmla="*/ 70 h 87"/>
                <a:gd name="T18" fmla="*/ 65 w 91"/>
                <a:gd name="T19" fmla="*/ 1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87">
                  <a:moveTo>
                    <a:pt x="65" y="14"/>
                  </a:moveTo>
                  <a:cubicBezTo>
                    <a:pt x="50" y="0"/>
                    <a:pt x="0" y="13"/>
                    <a:pt x="5" y="16"/>
                  </a:cubicBezTo>
                  <a:cubicBezTo>
                    <a:pt x="5" y="16"/>
                    <a:pt x="9" y="18"/>
                    <a:pt x="10" y="18"/>
                  </a:cubicBezTo>
                  <a:cubicBezTo>
                    <a:pt x="4" y="21"/>
                    <a:pt x="5" y="30"/>
                    <a:pt x="13" y="31"/>
                  </a:cubicBezTo>
                  <a:cubicBezTo>
                    <a:pt x="20" y="32"/>
                    <a:pt x="27" y="33"/>
                    <a:pt x="33" y="34"/>
                  </a:cubicBezTo>
                  <a:cubicBezTo>
                    <a:pt x="43" y="37"/>
                    <a:pt x="44" y="47"/>
                    <a:pt x="47" y="55"/>
                  </a:cubicBezTo>
                  <a:cubicBezTo>
                    <a:pt x="52" y="68"/>
                    <a:pt x="60" y="87"/>
                    <a:pt x="75" y="87"/>
                  </a:cubicBezTo>
                  <a:cubicBezTo>
                    <a:pt x="80" y="87"/>
                    <a:pt x="84" y="83"/>
                    <a:pt x="84" y="78"/>
                  </a:cubicBezTo>
                  <a:cubicBezTo>
                    <a:pt x="84" y="75"/>
                    <a:pt x="83" y="72"/>
                    <a:pt x="82" y="70"/>
                  </a:cubicBezTo>
                  <a:cubicBezTo>
                    <a:pt x="85" y="65"/>
                    <a:pt x="91" y="39"/>
                    <a:pt x="65" y="14"/>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27"/>
            <p:cNvSpPr/>
            <p:nvPr/>
          </p:nvSpPr>
          <p:spPr bwMode="auto">
            <a:xfrm>
              <a:off x="8624667" y="3337433"/>
              <a:ext cx="203368" cy="234065"/>
            </a:xfrm>
            <a:custGeom>
              <a:avLst/>
              <a:gdLst>
                <a:gd name="T0" fmla="*/ 73 w 74"/>
                <a:gd name="T1" fmla="*/ 14 h 86"/>
                <a:gd name="T2" fmla="*/ 31 w 74"/>
                <a:gd name="T3" fmla="*/ 14 h 86"/>
                <a:gd name="T4" fmla="*/ 18 w 74"/>
                <a:gd name="T5" fmla="*/ 34 h 86"/>
                <a:gd name="T6" fmla="*/ 13 w 74"/>
                <a:gd name="T7" fmla="*/ 57 h 86"/>
                <a:gd name="T8" fmla="*/ 25 w 74"/>
                <a:gd name="T9" fmla="*/ 77 h 86"/>
                <a:gd name="T10" fmla="*/ 40 w 74"/>
                <a:gd name="T11" fmla="*/ 43 h 86"/>
                <a:gd name="T12" fmla="*/ 73 w 74"/>
                <a:gd name="T13" fmla="*/ 19 h 86"/>
                <a:gd name="T14" fmla="*/ 73 w 74"/>
                <a:gd name="T15" fmla="*/ 14 h 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4" h="86">
                  <a:moveTo>
                    <a:pt x="73" y="14"/>
                  </a:moveTo>
                  <a:cubicBezTo>
                    <a:pt x="64" y="0"/>
                    <a:pt x="42" y="7"/>
                    <a:pt x="31" y="14"/>
                  </a:cubicBezTo>
                  <a:cubicBezTo>
                    <a:pt x="25" y="19"/>
                    <a:pt x="21" y="26"/>
                    <a:pt x="18" y="34"/>
                  </a:cubicBezTo>
                  <a:cubicBezTo>
                    <a:pt x="16" y="40"/>
                    <a:pt x="19" y="53"/>
                    <a:pt x="13" y="57"/>
                  </a:cubicBezTo>
                  <a:cubicBezTo>
                    <a:pt x="0" y="66"/>
                    <a:pt x="12" y="86"/>
                    <a:pt x="25" y="77"/>
                  </a:cubicBezTo>
                  <a:cubicBezTo>
                    <a:pt x="38" y="68"/>
                    <a:pt x="38" y="57"/>
                    <a:pt x="40" y="43"/>
                  </a:cubicBezTo>
                  <a:cubicBezTo>
                    <a:pt x="43" y="24"/>
                    <a:pt x="61" y="29"/>
                    <a:pt x="73" y="19"/>
                  </a:cubicBezTo>
                  <a:cubicBezTo>
                    <a:pt x="74" y="18"/>
                    <a:pt x="74" y="15"/>
                    <a:pt x="73" y="14"/>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28"/>
            <p:cNvSpPr/>
            <p:nvPr/>
          </p:nvSpPr>
          <p:spPr bwMode="auto">
            <a:xfrm>
              <a:off x="5259505" y="1407359"/>
              <a:ext cx="1318054" cy="2041352"/>
            </a:xfrm>
            <a:custGeom>
              <a:avLst/>
              <a:gdLst>
                <a:gd name="T0" fmla="*/ 19 w 482"/>
                <a:gd name="T1" fmla="*/ 218 h 747"/>
                <a:gd name="T2" fmla="*/ 46 w 482"/>
                <a:gd name="T3" fmla="*/ 483 h 747"/>
                <a:gd name="T4" fmla="*/ 436 w 482"/>
                <a:gd name="T5" fmla="*/ 373 h 747"/>
                <a:gd name="T6" fmla="*/ 19 w 482"/>
                <a:gd name="T7" fmla="*/ 218 h 747"/>
              </a:gdLst>
              <a:ahLst/>
              <a:cxnLst>
                <a:cxn ang="0">
                  <a:pos x="T0" y="T1"/>
                </a:cxn>
                <a:cxn ang="0">
                  <a:pos x="T2" y="T3"/>
                </a:cxn>
                <a:cxn ang="0">
                  <a:pos x="T4" y="T5"/>
                </a:cxn>
                <a:cxn ang="0">
                  <a:pos x="T6" y="T7"/>
                </a:cxn>
              </a:cxnLst>
              <a:rect l="0" t="0" r="r" b="b"/>
              <a:pathLst>
                <a:path w="482" h="747">
                  <a:moveTo>
                    <a:pt x="19" y="218"/>
                  </a:moveTo>
                  <a:cubicBezTo>
                    <a:pt x="19" y="218"/>
                    <a:pt x="0" y="430"/>
                    <a:pt x="46" y="483"/>
                  </a:cubicBezTo>
                  <a:cubicBezTo>
                    <a:pt x="92" y="536"/>
                    <a:pt x="390" y="747"/>
                    <a:pt x="436" y="373"/>
                  </a:cubicBezTo>
                  <a:cubicBezTo>
                    <a:pt x="482" y="0"/>
                    <a:pt x="53" y="214"/>
                    <a:pt x="19" y="218"/>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29"/>
            <p:cNvSpPr/>
            <p:nvPr/>
          </p:nvSpPr>
          <p:spPr bwMode="auto">
            <a:xfrm>
              <a:off x="4923757" y="1332536"/>
              <a:ext cx="1638455" cy="1216370"/>
            </a:xfrm>
            <a:custGeom>
              <a:avLst/>
              <a:gdLst>
                <a:gd name="T0" fmla="*/ 584 w 599"/>
                <a:gd name="T1" fmla="*/ 221 h 445"/>
                <a:gd name="T2" fmla="*/ 566 w 599"/>
                <a:gd name="T3" fmla="*/ 190 h 445"/>
                <a:gd name="T4" fmla="*/ 588 w 599"/>
                <a:gd name="T5" fmla="*/ 174 h 445"/>
                <a:gd name="T6" fmla="*/ 586 w 599"/>
                <a:gd name="T7" fmla="*/ 168 h 445"/>
                <a:gd name="T8" fmla="*/ 561 w 599"/>
                <a:gd name="T9" fmla="*/ 185 h 445"/>
                <a:gd name="T10" fmla="*/ 560 w 599"/>
                <a:gd name="T11" fmla="*/ 184 h 445"/>
                <a:gd name="T12" fmla="*/ 561 w 599"/>
                <a:gd name="T13" fmla="*/ 158 h 445"/>
                <a:gd name="T14" fmla="*/ 553 w 599"/>
                <a:gd name="T15" fmla="*/ 158 h 445"/>
                <a:gd name="T16" fmla="*/ 553 w 599"/>
                <a:gd name="T17" fmla="*/ 179 h 445"/>
                <a:gd name="T18" fmla="*/ 462 w 599"/>
                <a:gd name="T19" fmla="*/ 156 h 445"/>
                <a:gd name="T20" fmla="*/ 299 w 599"/>
                <a:gd name="T21" fmla="*/ 100 h 445"/>
                <a:gd name="T22" fmla="*/ 138 w 599"/>
                <a:gd name="T23" fmla="*/ 15 h 445"/>
                <a:gd name="T24" fmla="*/ 19 w 599"/>
                <a:gd name="T25" fmla="*/ 85 h 445"/>
                <a:gd name="T26" fmla="*/ 138 w 599"/>
                <a:gd name="T27" fmla="*/ 259 h 445"/>
                <a:gd name="T28" fmla="*/ 492 w 599"/>
                <a:gd name="T29" fmla="*/ 268 h 445"/>
                <a:gd name="T30" fmla="*/ 508 w 599"/>
                <a:gd name="T31" fmla="*/ 432 h 445"/>
                <a:gd name="T32" fmla="*/ 572 w 599"/>
                <a:gd name="T33" fmla="*/ 445 h 445"/>
                <a:gd name="T34" fmla="*/ 584 w 599"/>
                <a:gd name="T35" fmla="*/ 221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99" h="445">
                  <a:moveTo>
                    <a:pt x="584" y="221"/>
                  </a:moveTo>
                  <a:cubicBezTo>
                    <a:pt x="581" y="209"/>
                    <a:pt x="574" y="199"/>
                    <a:pt x="566" y="190"/>
                  </a:cubicBezTo>
                  <a:cubicBezTo>
                    <a:pt x="572" y="183"/>
                    <a:pt x="579" y="178"/>
                    <a:pt x="588" y="174"/>
                  </a:cubicBezTo>
                  <a:cubicBezTo>
                    <a:pt x="592" y="173"/>
                    <a:pt x="590" y="167"/>
                    <a:pt x="586" y="168"/>
                  </a:cubicBezTo>
                  <a:cubicBezTo>
                    <a:pt x="576" y="171"/>
                    <a:pt x="568" y="178"/>
                    <a:pt x="561" y="185"/>
                  </a:cubicBezTo>
                  <a:cubicBezTo>
                    <a:pt x="560" y="185"/>
                    <a:pt x="560" y="184"/>
                    <a:pt x="560" y="184"/>
                  </a:cubicBezTo>
                  <a:cubicBezTo>
                    <a:pt x="561" y="175"/>
                    <a:pt x="561" y="166"/>
                    <a:pt x="561" y="158"/>
                  </a:cubicBezTo>
                  <a:cubicBezTo>
                    <a:pt x="561" y="153"/>
                    <a:pt x="553" y="153"/>
                    <a:pt x="553" y="158"/>
                  </a:cubicBezTo>
                  <a:cubicBezTo>
                    <a:pt x="553" y="164"/>
                    <a:pt x="553" y="172"/>
                    <a:pt x="553" y="179"/>
                  </a:cubicBezTo>
                  <a:cubicBezTo>
                    <a:pt x="527" y="161"/>
                    <a:pt x="493" y="153"/>
                    <a:pt x="462" y="156"/>
                  </a:cubicBezTo>
                  <a:cubicBezTo>
                    <a:pt x="414" y="160"/>
                    <a:pt x="355" y="127"/>
                    <a:pt x="299" y="100"/>
                  </a:cubicBezTo>
                  <a:cubicBezTo>
                    <a:pt x="242" y="72"/>
                    <a:pt x="189" y="29"/>
                    <a:pt x="138" y="15"/>
                  </a:cubicBezTo>
                  <a:cubicBezTo>
                    <a:pt x="87" y="0"/>
                    <a:pt x="38" y="5"/>
                    <a:pt x="19" y="85"/>
                  </a:cubicBezTo>
                  <a:cubicBezTo>
                    <a:pt x="0" y="165"/>
                    <a:pt x="85" y="242"/>
                    <a:pt x="138" y="259"/>
                  </a:cubicBezTo>
                  <a:cubicBezTo>
                    <a:pt x="323" y="319"/>
                    <a:pt x="483" y="251"/>
                    <a:pt x="492" y="268"/>
                  </a:cubicBezTo>
                  <a:cubicBezTo>
                    <a:pt x="500" y="284"/>
                    <a:pt x="508" y="432"/>
                    <a:pt x="508" y="432"/>
                  </a:cubicBezTo>
                  <a:cubicBezTo>
                    <a:pt x="572" y="445"/>
                    <a:pt x="572" y="445"/>
                    <a:pt x="572" y="445"/>
                  </a:cubicBezTo>
                  <a:cubicBezTo>
                    <a:pt x="595" y="419"/>
                    <a:pt x="599" y="270"/>
                    <a:pt x="584" y="221"/>
                  </a:cubicBezTo>
                  <a:close/>
                </a:path>
              </a:pathLst>
            </a:custGeom>
            <a:solidFill>
              <a:srgbClr val="6940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Oval 30"/>
            <p:cNvSpPr>
              <a:spLocks noChangeArrowheads="1"/>
            </p:cNvSpPr>
            <p:nvPr/>
          </p:nvSpPr>
          <p:spPr bwMode="auto">
            <a:xfrm>
              <a:off x="5581824" y="2335943"/>
              <a:ext cx="61394" cy="193776"/>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Oval 31"/>
            <p:cNvSpPr>
              <a:spLocks noChangeArrowheads="1"/>
            </p:cNvSpPr>
            <p:nvPr/>
          </p:nvSpPr>
          <p:spPr bwMode="auto">
            <a:xfrm>
              <a:off x="5992398" y="2335943"/>
              <a:ext cx="63313" cy="193776"/>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32"/>
            <p:cNvSpPr/>
            <p:nvPr/>
          </p:nvSpPr>
          <p:spPr bwMode="auto">
            <a:xfrm>
              <a:off x="5411073" y="2147924"/>
              <a:ext cx="122788" cy="82499"/>
            </a:xfrm>
            <a:custGeom>
              <a:avLst/>
              <a:gdLst>
                <a:gd name="T0" fmla="*/ 41 w 45"/>
                <a:gd name="T1" fmla="*/ 1 h 30"/>
                <a:gd name="T2" fmla="*/ 2 w 45"/>
                <a:gd name="T3" fmla="*/ 25 h 30"/>
                <a:gd name="T4" fmla="*/ 6 w 45"/>
                <a:gd name="T5" fmla="*/ 27 h 30"/>
                <a:gd name="T6" fmla="*/ 41 w 45"/>
                <a:gd name="T7" fmla="*/ 6 h 30"/>
                <a:gd name="T8" fmla="*/ 41 w 45"/>
                <a:gd name="T9" fmla="*/ 1 h 30"/>
              </a:gdLst>
              <a:ahLst/>
              <a:cxnLst>
                <a:cxn ang="0">
                  <a:pos x="T0" y="T1"/>
                </a:cxn>
                <a:cxn ang="0">
                  <a:pos x="T2" y="T3"/>
                </a:cxn>
                <a:cxn ang="0">
                  <a:pos x="T4" y="T5"/>
                </a:cxn>
                <a:cxn ang="0">
                  <a:pos x="T6" y="T7"/>
                </a:cxn>
                <a:cxn ang="0">
                  <a:pos x="T8" y="T9"/>
                </a:cxn>
              </a:cxnLst>
              <a:rect l="0" t="0" r="r" b="b"/>
              <a:pathLst>
                <a:path w="45" h="30">
                  <a:moveTo>
                    <a:pt x="41" y="1"/>
                  </a:moveTo>
                  <a:cubicBezTo>
                    <a:pt x="24" y="0"/>
                    <a:pt x="8" y="10"/>
                    <a:pt x="2" y="25"/>
                  </a:cubicBezTo>
                  <a:cubicBezTo>
                    <a:pt x="0" y="28"/>
                    <a:pt x="4" y="30"/>
                    <a:pt x="6" y="27"/>
                  </a:cubicBezTo>
                  <a:cubicBezTo>
                    <a:pt x="13" y="13"/>
                    <a:pt x="26" y="8"/>
                    <a:pt x="41" y="6"/>
                  </a:cubicBezTo>
                  <a:cubicBezTo>
                    <a:pt x="45" y="6"/>
                    <a:pt x="45" y="1"/>
                    <a:pt x="41" y="1"/>
                  </a:cubicBezTo>
                  <a:close/>
                </a:path>
              </a:pathLst>
            </a:custGeom>
            <a:solidFill>
              <a:srgbClr val="6940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3"/>
            <p:cNvSpPr/>
            <p:nvPr/>
          </p:nvSpPr>
          <p:spPr bwMode="auto">
            <a:xfrm>
              <a:off x="6051872" y="2144088"/>
              <a:ext cx="124707" cy="82499"/>
            </a:xfrm>
            <a:custGeom>
              <a:avLst/>
              <a:gdLst>
                <a:gd name="T0" fmla="*/ 4 w 45"/>
                <a:gd name="T1" fmla="*/ 1 h 30"/>
                <a:gd name="T2" fmla="*/ 44 w 45"/>
                <a:gd name="T3" fmla="*/ 25 h 30"/>
                <a:gd name="T4" fmla="*/ 40 w 45"/>
                <a:gd name="T5" fmla="*/ 27 h 30"/>
                <a:gd name="T6" fmla="*/ 4 w 45"/>
                <a:gd name="T7" fmla="*/ 6 h 30"/>
                <a:gd name="T8" fmla="*/ 4 w 45"/>
                <a:gd name="T9" fmla="*/ 1 h 30"/>
              </a:gdLst>
              <a:ahLst/>
              <a:cxnLst>
                <a:cxn ang="0">
                  <a:pos x="T0" y="T1"/>
                </a:cxn>
                <a:cxn ang="0">
                  <a:pos x="T2" y="T3"/>
                </a:cxn>
                <a:cxn ang="0">
                  <a:pos x="T4" y="T5"/>
                </a:cxn>
                <a:cxn ang="0">
                  <a:pos x="T6" y="T7"/>
                </a:cxn>
                <a:cxn ang="0">
                  <a:pos x="T8" y="T9"/>
                </a:cxn>
              </a:cxnLst>
              <a:rect l="0" t="0" r="r" b="b"/>
              <a:pathLst>
                <a:path w="45" h="30">
                  <a:moveTo>
                    <a:pt x="4" y="1"/>
                  </a:moveTo>
                  <a:cubicBezTo>
                    <a:pt x="21" y="0"/>
                    <a:pt x="37" y="10"/>
                    <a:pt x="44" y="25"/>
                  </a:cubicBezTo>
                  <a:cubicBezTo>
                    <a:pt x="45" y="28"/>
                    <a:pt x="41" y="30"/>
                    <a:pt x="40" y="27"/>
                  </a:cubicBezTo>
                  <a:cubicBezTo>
                    <a:pt x="32" y="13"/>
                    <a:pt x="19" y="8"/>
                    <a:pt x="4" y="6"/>
                  </a:cubicBezTo>
                  <a:cubicBezTo>
                    <a:pt x="1" y="6"/>
                    <a:pt x="0" y="2"/>
                    <a:pt x="4" y="1"/>
                  </a:cubicBezTo>
                  <a:close/>
                </a:path>
              </a:pathLst>
            </a:custGeom>
            <a:solidFill>
              <a:srgbClr val="6940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34"/>
            <p:cNvSpPr/>
            <p:nvPr/>
          </p:nvSpPr>
          <p:spPr bwMode="auto">
            <a:xfrm>
              <a:off x="3375476" y="1376662"/>
              <a:ext cx="1855252" cy="1646128"/>
            </a:xfrm>
            <a:custGeom>
              <a:avLst/>
              <a:gdLst>
                <a:gd name="T0" fmla="*/ 656 w 678"/>
                <a:gd name="T1" fmla="*/ 561 h 602"/>
                <a:gd name="T2" fmla="*/ 560 w 678"/>
                <a:gd name="T3" fmla="*/ 495 h 602"/>
                <a:gd name="T4" fmla="*/ 482 w 678"/>
                <a:gd name="T5" fmla="*/ 426 h 602"/>
                <a:gd name="T6" fmla="*/ 355 w 678"/>
                <a:gd name="T7" fmla="*/ 257 h 602"/>
                <a:gd name="T8" fmla="*/ 241 w 678"/>
                <a:gd name="T9" fmla="*/ 80 h 602"/>
                <a:gd name="T10" fmla="*/ 153 w 678"/>
                <a:gd name="T11" fmla="*/ 27 h 602"/>
                <a:gd name="T12" fmla="*/ 41 w 678"/>
                <a:gd name="T13" fmla="*/ 12 h 602"/>
                <a:gd name="T14" fmla="*/ 51 w 678"/>
                <a:gd name="T15" fmla="*/ 89 h 602"/>
                <a:gd name="T16" fmla="*/ 214 w 678"/>
                <a:gd name="T17" fmla="*/ 171 h 602"/>
                <a:gd name="T18" fmla="*/ 323 w 678"/>
                <a:gd name="T19" fmla="*/ 354 h 602"/>
                <a:gd name="T20" fmla="*/ 465 w 678"/>
                <a:gd name="T21" fmla="*/ 510 h 602"/>
                <a:gd name="T22" fmla="*/ 557 w 678"/>
                <a:gd name="T23" fmla="*/ 566 h 602"/>
                <a:gd name="T24" fmla="*/ 651 w 678"/>
                <a:gd name="T25" fmla="*/ 601 h 602"/>
                <a:gd name="T26" fmla="*/ 656 w 678"/>
                <a:gd name="T27" fmla="*/ 561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8" h="602">
                  <a:moveTo>
                    <a:pt x="656" y="561"/>
                  </a:moveTo>
                  <a:cubicBezTo>
                    <a:pt x="622" y="551"/>
                    <a:pt x="588" y="517"/>
                    <a:pt x="560" y="495"/>
                  </a:cubicBezTo>
                  <a:cubicBezTo>
                    <a:pt x="532" y="474"/>
                    <a:pt x="506" y="451"/>
                    <a:pt x="482" y="426"/>
                  </a:cubicBezTo>
                  <a:cubicBezTo>
                    <a:pt x="434" y="375"/>
                    <a:pt x="389" y="317"/>
                    <a:pt x="355" y="257"/>
                  </a:cubicBezTo>
                  <a:cubicBezTo>
                    <a:pt x="320" y="196"/>
                    <a:pt x="291" y="131"/>
                    <a:pt x="241" y="80"/>
                  </a:cubicBezTo>
                  <a:cubicBezTo>
                    <a:pt x="216" y="55"/>
                    <a:pt x="186" y="37"/>
                    <a:pt x="153" y="27"/>
                  </a:cubicBezTo>
                  <a:cubicBezTo>
                    <a:pt x="122" y="18"/>
                    <a:pt x="72" y="0"/>
                    <a:pt x="41" y="12"/>
                  </a:cubicBezTo>
                  <a:cubicBezTo>
                    <a:pt x="0" y="26"/>
                    <a:pt x="5" y="88"/>
                    <a:pt x="51" y="89"/>
                  </a:cubicBezTo>
                  <a:cubicBezTo>
                    <a:pt x="117" y="90"/>
                    <a:pt x="175" y="118"/>
                    <a:pt x="214" y="171"/>
                  </a:cubicBezTo>
                  <a:cubicBezTo>
                    <a:pt x="256" y="229"/>
                    <a:pt x="281" y="296"/>
                    <a:pt x="323" y="354"/>
                  </a:cubicBezTo>
                  <a:cubicBezTo>
                    <a:pt x="363" y="410"/>
                    <a:pt x="412" y="466"/>
                    <a:pt x="465" y="510"/>
                  </a:cubicBezTo>
                  <a:cubicBezTo>
                    <a:pt x="493" y="533"/>
                    <a:pt x="526" y="549"/>
                    <a:pt x="557" y="566"/>
                  </a:cubicBezTo>
                  <a:cubicBezTo>
                    <a:pt x="587" y="582"/>
                    <a:pt x="617" y="599"/>
                    <a:pt x="651" y="601"/>
                  </a:cubicBezTo>
                  <a:cubicBezTo>
                    <a:pt x="674" y="602"/>
                    <a:pt x="678" y="568"/>
                    <a:pt x="656" y="561"/>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35"/>
            <p:cNvSpPr/>
            <p:nvPr/>
          </p:nvSpPr>
          <p:spPr bwMode="auto">
            <a:xfrm>
              <a:off x="3340941" y="2644833"/>
              <a:ext cx="1814962" cy="696439"/>
            </a:xfrm>
            <a:custGeom>
              <a:avLst/>
              <a:gdLst>
                <a:gd name="T0" fmla="*/ 640 w 664"/>
                <a:gd name="T1" fmla="*/ 217 h 255"/>
                <a:gd name="T2" fmla="*/ 614 w 664"/>
                <a:gd name="T3" fmla="*/ 201 h 255"/>
                <a:gd name="T4" fmla="*/ 580 w 664"/>
                <a:gd name="T5" fmla="*/ 183 h 255"/>
                <a:gd name="T6" fmla="*/ 492 w 664"/>
                <a:gd name="T7" fmla="*/ 145 h 255"/>
                <a:gd name="T8" fmla="*/ 322 w 664"/>
                <a:gd name="T9" fmla="*/ 72 h 255"/>
                <a:gd name="T10" fmla="*/ 148 w 664"/>
                <a:gd name="T11" fmla="*/ 12 h 255"/>
                <a:gd name="T12" fmla="*/ 59 w 664"/>
                <a:gd name="T13" fmla="*/ 14 h 255"/>
                <a:gd name="T14" fmla="*/ 48 w 664"/>
                <a:gd name="T15" fmla="*/ 99 h 255"/>
                <a:gd name="T16" fmla="*/ 136 w 664"/>
                <a:gd name="T17" fmla="*/ 93 h 255"/>
                <a:gd name="T18" fmla="*/ 313 w 664"/>
                <a:gd name="T19" fmla="*/ 146 h 255"/>
                <a:gd name="T20" fmla="*/ 487 w 664"/>
                <a:gd name="T21" fmla="*/ 212 h 255"/>
                <a:gd name="T22" fmla="*/ 581 w 664"/>
                <a:gd name="T23" fmla="*/ 236 h 255"/>
                <a:gd name="T24" fmla="*/ 645 w 664"/>
                <a:gd name="T25" fmla="*/ 249 h 255"/>
                <a:gd name="T26" fmla="*/ 640 w 664"/>
                <a:gd name="T27" fmla="*/ 21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4" h="255">
                  <a:moveTo>
                    <a:pt x="640" y="217"/>
                  </a:moveTo>
                  <a:cubicBezTo>
                    <a:pt x="632" y="216"/>
                    <a:pt x="621" y="206"/>
                    <a:pt x="614" y="201"/>
                  </a:cubicBezTo>
                  <a:cubicBezTo>
                    <a:pt x="604" y="194"/>
                    <a:pt x="592" y="189"/>
                    <a:pt x="580" y="183"/>
                  </a:cubicBezTo>
                  <a:cubicBezTo>
                    <a:pt x="551" y="170"/>
                    <a:pt x="521" y="159"/>
                    <a:pt x="492" y="145"/>
                  </a:cubicBezTo>
                  <a:cubicBezTo>
                    <a:pt x="436" y="119"/>
                    <a:pt x="381" y="92"/>
                    <a:pt x="322" y="72"/>
                  </a:cubicBezTo>
                  <a:cubicBezTo>
                    <a:pt x="264" y="52"/>
                    <a:pt x="208" y="24"/>
                    <a:pt x="148" y="12"/>
                  </a:cubicBezTo>
                  <a:cubicBezTo>
                    <a:pt x="89" y="0"/>
                    <a:pt x="119" y="17"/>
                    <a:pt x="59" y="14"/>
                  </a:cubicBezTo>
                  <a:cubicBezTo>
                    <a:pt x="12" y="11"/>
                    <a:pt x="0" y="92"/>
                    <a:pt x="48" y="99"/>
                  </a:cubicBezTo>
                  <a:cubicBezTo>
                    <a:pt x="107" y="107"/>
                    <a:pt x="77" y="84"/>
                    <a:pt x="136" y="93"/>
                  </a:cubicBezTo>
                  <a:cubicBezTo>
                    <a:pt x="197" y="102"/>
                    <a:pt x="254" y="129"/>
                    <a:pt x="313" y="146"/>
                  </a:cubicBezTo>
                  <a:cubicBezTo>
                    <a:pt x="373" y="163"/>
                    <a:pt x="428" y="190"/>
                    <a:pt x="487" y="212"/>
                  </a:cubicBezTo>
                  <a:cubicBezTo>
                    <a:pt x="518" y="223"/>
                    <a:pt x="550" y="227"/>
                    <a:pt x="581" y="236"/>
                  </a:cubicBezTo>
                  <a:cubicBezTo>
                    <a:pt x="603" y="242"/>
                    <a:pt x="621" y="255"/>
                    <a:pt x="645" y="249"/>
                  </a:cubicBezTo>
                  <a:cubicBezTo>
                    <a:pt x="664" y="245"/>
                    <a:pt x="658" y="218"/>
                    <a:pt x="640" y="217"/>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36"/>
            <p:cNvSpPr/>
            <p:nvPr/>
          </p:nvSpPr>
          <p:spPr bwMode="auto">
            <a:xfrm>
              <a:off x="4029708" y="3325923"/>
              <a:ext cx="1306542" cy="650394"/>
            </a:xfrm>
            <a:custGeom>
              <a:avLst/>
              <a:gdLst>
                <a:gd name="T0" fmla="*/ 451 w 478"/>
                <a:gd name="T1" fmla="*/ 1 h 238"/>
                <a:gd name="T2" fmla="*/ 343 w 478"/>
                <a:gd name="T3" fmla="*/ 16 h 238"/>
                <a:gd name="T4" fmla="*/ 246 w 478"/>
                <a:gd name="T5" fmla="*/ 85 h 238"/>
                <a:gd name="T6" fmla="*/ 146 w 478"/>
                <a:gd name="T7" fmla="*/ 143 h 238"/>
                <a:gd name="T8" fmla="*/ 19 w 478"/>
                <a:gd name="T9" fmla="*/ 158 h 238"/>
                <a:gd name="T10" fmla="*/ 12 w 478"/>
                <a:gd name="T11" fmla="*/ 206 h 238"/>
                <a:gd name="T12" fmla="*/ 137 w 478"/>
                <a:gd name="T13" fmla="*/ 226 h 238"/>
                <a:gd name="T14" fmla="*/ 253 w 478"/>
                <a:gd name="T15" fmla="*/ 175 h 238"/>
                <a:gd name="T16" fmla="*/ 343 w 478"/>
                <a:gd name="T17" fmla="*/ 89 h 238"/>
                <a:gd name="T18" fmla="*/ 457 w 478"/>
                <a:gd name="T19" fmla="*/ 40 h 238"/>
                <a:gd name="T20" fmla="*/ 451 w 478"/>
                <a:gd name="T21" fmla="*/ 1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8" h="238">
                  <a:moveTo>
                    <a:pt x="451" y="1"/>
                  </a:moveTo>
                  <a:cubicBezTo>
                    <a:pt x="414" y="2"/>
                    <a:pt x="379" y="1"/>
                    <a:pt x="343" y="16"/>
                  </a:cubicBezTo>
                  <a:cubicBezTo>
                    <a:pt x="306" y="33"/>
                    <a:pt x="277" y="59"/>
                    <a:pt x="246" y="85"/>
                  </a:cubicBezTo>
                  <a:cubicBezTo>
                    <a:pt x="217" y="110"/>
                    <a:pt x="183" y="132"/>
                    <a:pt x="146" y="143"/>
                  </a:cubicBezTo>
                  <a:cubicBezTo>
                    <a:pt x="104" y="156"/>
                    <a:pt x="57" y="139"/>
                    <a:pt x="19" y="158"/>
                  </a:cubicBezTo>
                  <a:cubicBezTo>
                    <a:pt x="0" y="167"/>
                    <a:pt x="0" y="192"/>
                    <a:pt x="12" y="206"/>
                  </a:cubicBezTo>
                  <a:cubicBezTo>
                    <a:pt x="41" y="238"/>
                    <a:pt x="98" y="232"/>
                    <a:pt x="137" y="226"/>
                  </a:cubicBezTo>
                  <a:cubicBezTo>
                    <a:pt x="180" y="219"/>
                    <a:pt x="219" y="202"/>
                    <a:pt x="253" y="175"/>
                  </a:cubicBezTo>
                  <a:cubicBezTo>
                    <a:pt x="286" y="149"/>
                    <a:pt x="313" y="118"/>
                    <a:pt x="343" y="89"/>
                  </a:cubicBezTo>
                  <a:cubicBezTo>
                    <a:pt x="376" y="57"/>
                    <a:pt x="414" y="51"/>
                    <a:pt x="457" y="40"/>
                  </a:cubicBezTo>
                  <a:cubicBezTo>
                    <a:pt x="478" y="34"/>
                    <a:pt x="474" y="0"/>
                    <a:pt x="451" y="1"/>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7"/>
            <p:cNvSpPr/>
            <p:nvPr/>
          </p:nvSpPr>
          <p:spPr bwMode="auto">
            <a:xfrm>
              <a:off x="6874936" y="1146433"/>
              <a:ext cx="1318054" cy="2039434"/>
            </a:xfrm>
            <a:custGeom>
              <a:avLst/>
              <a:gdLst>
                <a:gd name="T0" fmla="*/ 427 w 482"/>
                <a:gd name="T1" fmla="*/ 0 h 746"/>
                <a:gd name="T2" fmla="*/ 362 w 482"/>
                <a:gd name="T3" fmla="*/ 32 h 746"/>
                <a:gd name="T4" fmla="*/ 270 w 482"/>
                <a:gd name="T5" fmla="*/ 101 h 746"/>
                <a:gd name="T6" fmla="*/ 171 w 482"/>
                <a:gd name="T7" fmla="*/ 281 h 746"/>
                <a:gd name="T8" fmla="*/ 146 w 482"/>
                <a:gd name="T9" fmla="*/ 512 h 746"/>
                <a:gd name="T10" fmla="*/ 111 w 482"/>
                <a:gd name="T11" fmla="*/ 621 h 746"/>
                <a:gd name="T12" fmla="*/ 24 w 482"/>
                <a:gd name="T13" fmla="*/ 699 h 746"/>
                <a:gd name="T14" fmla="*/ 34 w 482"/>
                <a:gd name="T15" fmla="*/ 738 h 746"/>
                <a:gd name="T16" fmla="*/ 102 w 482"/>
                <a:gd name="T17" fmla="*/ 693 h 746"/>
                <a:gd name="T18" fmla="*/ 165 w 482"/>
                <a:gd name="T19" fmla="*/ 621 h 746"/>
                <a:gd name="T20" fmla="*/ 216 w 482"/>
                <a:gd name="T21" fmla="*/ 401 h 746"/>
                <a:gd name="T22" fmla="*/ 276 w 482"/>
                <a:gd name="T23" fmla="*/ 189 h 746"/>
                <a:gd name="T24" fmla="*/ 362 w 482"/>
                <a:gd name="T25" fmla="*/ 115 h 746"/>
                <a:gd name="T26" fmla="*/ 408 w 482"/>
                <a:gd name="T27" fmla="*/ 88 h 746"/>
                <a:gd name="T28" fmla="*/ 422 w 482"/>
                <a:gd name="T29" fmla="*/ 80 h 746"/>
                <a:gd name="T30" fmla="*/ 417 w 482"/>
                <a:gd name="T31" fmla="*/ 75 h 746"/>
                <a:gd name="T32" fmla="*/ 427 w 482"/>
                <a:gd name="T33" fmla="*/ 0 h 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2" h="746">
                  <a:moveTo>
                    <a:pt x="427" y="0"/>
                  </a:moveTo>
                  <a:cubicBezTo>
                    <a:pt x="403" y="0"/>
                    <a:pt x="381" y="19"/>
                    <a:pt x="362" y="32"/>
                  </a:cubicBezTo>
                  <a:cubicBezTo>
                    <a:pt x="331" y="53"/>
                    <a:pt x="300" y="76"/>
                    <a:pt x="270" y="101"/>
                  </a:cubicBezTo>
                  <a:cubicBezTo>
                    <a:pt x="216" y="146"/>
                    <a:pt x="182" y="211"/>
                    <a:pt x="171" y="281"/>
                  </a:cubicBezTo>
                  <a:cubicBezTo>
                    <a:pt x="159" y="357"/>
                    <a:pt x="157" y="435"/>
                    <a:pt x="146" y="512"/>
                  </a:cubicBezTo>
                  <a:cubicBezTo>
                    <a:pt x="141" y="550"/>
                    <a:pt x="132" y="588"/>
                    <a:pt x="111" y="621"/>
                  </a:cubicBezTo>
                  <a:cubicBezTo>
                    <a:pt x="93" y="650"/>
                    <a:pt x="56" y="687"/>
                    <a:pt x="24" y="699"/>
                  </a:cubicBezTo>
                  <a:cubicBezTo>
                    <a:pt x="0" y="708"/>
                    <a:pt x="10" y="746"/>
                    <a:pt x="34" y="738"/>
                  </a:cubicBezTo>
                  <a:cubicBezTo>
                    <a:pt x="59" y="729"/>
                    <a:pt x="82" y="711"/>
                    <a:pt x="102" y="693"/>
                  </a:cubicBezTo>
                  <a:cubicBezTo>
                    <a:pt x="127" y="672"/>
                    <a:pt x="149" y="649"/>
                    <a:pt x="165" y="621"/>
                  </a:cubicBezTo>
                  <a:cubicBezTo>
                    <a:pt x="202" y="554"/>
                    <a:pt x="206" y="474"/>
                    <a:pt x="216" y="401"/>
                  </a:cubicBezTo>
                  <a:cubicBezTo>
                    <a:pt x="227" y="327"/>
                    <a:pt x="228" y="250"/>
                    <a:pt x="276" y="189"/>
                  </a:cubicBezTo>
                  <a:cubicBezTo>
                    <a:pt x="300" y="159"/>
                    <a:pt x="330" y="136"/>
                    <a:pt x="362" y="115"/>
                  </a:cubicBezTo>
                  <a:cubicBezTo>
                    <a:pt x="377" y="105"/>
                    <a:pt x="392" y="97"/>
                    <a:pt x="408" y="88"/>
                  </a:cubicBezTo>
                  <a:cubicBezTo>
                    <a:pt x="412" y="85"/>
                    <a:pt x="417" y="83"/>
                    <a:pt x="422" y="80"/>
                  </a:cubicBezTo>
                  <a:cubicBezTo>
                    <a:pt x="434" y="73"/>
                    <a:pt x="432" y="78"/>
                    <a:pt x="417" y="75"/>
                  </a:cubicBezTo>
                  <a:cubicBezTo>
                    <a:pt x="472" y="85"/>
                    <a:pt x="482" y="2"/>
                    <a:pt x="427" y="0"/>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38"/>
            <p:cNvSpPr/>
            <p:nvPr/>
          </p:nvSpPr>
          <p:spPr bwMode="auto">
            <a:xfrm>
              <a:off x="6765579" y="2295654"/>
              <a:ext cx="1893623" cy="1224045"/>
            </a:xfrm>
            <a:custGeom>
              <a:avLst/>
              <a:gdLst>
                <a:gd name="T0" fmla="*/ 599 w 692"/>
                <a:gd name="T1" fmla="*/ 43 h 448"/>
                <a:gd name="T2" fmla="*/ 554 w 692"/>
                <a:gd name="T3" fmla="*/ 110 h 448"/>
                <a:gd name="T4" fmla="*/ 499 w 692"/>
                <a:gd name="T5" fmla="*/ 188 h 448"/>
                <a:gd name="T6" fmla="*/ 367 w 692"/>
                <a:gd name="T7" fmla="*/ 297 h 448"/>
                <a:gd name="T8" fmla="*/ 287 w 692"/>
                <a:gd name="T9" fmla="*/ 335 h 448"/>
                <a:gd name="T10" fmla="*/ 200 w 692"/>
                <a:gd name="T11" fmla="*/ 363 h 448"/>
                <a:gd name="T12" fmla="*/ 36 w 692"/>
                <a:gd name="T13" fmla="*/ 397 h 448"/>
                <a:gd name="T14" fmla="*/ 26 w 692"/>
                <a:gd name="T15" fmla="*/ 436 h 448"/>
                <a:gd name="T16" fmla="*/ 197 w 692"/>
                <a:gd name="T17" fmla="*/ 428 h 448"/>
                <a:gd name="T18" fmla="*/ 398 w 692"/>
                <a:gd name="T19" fmla="*/ 369 h 448"/>
                <a:gd name="T20" fmla="*/ 551 w 692"/>
                <a:gd name="T21" fmla="*/ 253 h 448"/>
                <a:gd name="T22" fmla="*/ 614 w 692"/>
                <a:gd name="T23" fmla="*/ 170 h 448"/>
                <a:gd name="T24" fmla="*/ 676 w 692"/>
                <a:gd name="T25" fmla="*/ 75 h 448"/>
                <a:gd name="T26" fmla="*/ 599 w 692"/>
                <a:gd name="T27" fmla="*/ 43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92" h="448">
                  <a:moveTo>
                    <a:pt x="599" y="43"/>
                  </a:moveTo>
                  <a:cubicBezTo>
                    <a:pt x="587" y="66"/>
                    <a:pt x="569" y="88"/>
                    <a:pt x="554" y="110"/>
                  </a:cubicBezTo>
                  <a:cubicBezTo>
                    <a:pt x="536" y="136"/>
                    <a:pt x="520" y="163"/>
                    <a:pt x="499" y="188"/>
                  </a:cubicBezTo>
                  <a:cubicBezTo>
                    <a:pt x="463" y="233"/>
                    <a:pt x="416" y="267"/>
                    <a:pt x="367" y="297"/>
                  </a:cubicBezTo>
                  <a:cubicBezTo>
                    <a:pt x="341" y="313"/>
                    <a:pt x="316" y="327"/>
                    <a:pt x="287" y="335"/>
                  </a:cubicBezTo>
                  <a:cubicBezTo>
                    <a:pt x="257" y="343"/>
                    <a:pt x="229" y="352"/>
                    <a:pt x="200" y="363"/>
                  </a:cubicBezTo>
                  <a:cubicBezTo>
                    <a:pt x="150" y="383"/>
                    <a:pt x="91" y="405"/>
                    <a:pt x="36" y="397"/>
                  </a:cubicBezTo>
                  <a:cubicBezTo>
                    <a:pt x="11" y="393"/>
                    <a:pt x="0" y="430"/>
                    <a:pt x="26" y="436"/>
                  </a:cubicBezTo>
                  <a:cubicBezTo>
                    <a:pt x="82" y="448"/>
                    <a:pt x="142" y="439"/>
                    <a:pt x="197" y="428"/>
                  </a:cubicBezTo>
                  <a:cubicBezTo>
                    <a:pt x="265" y="415"/>
                    <a:pt x="336" y="400"/>
                    <a:pt x="398" y="369"/>
                  </a:cubicBezTo>
                  <a:cubicBezTo>
                    <a:pt x="455" y="341"/>
                    <a:pt x="508" y="300"/>
                    <a:pt x="551" y="253"/>
                  </a:cubicBezTo>
                  <a:cubicBezTo>
                    <a:pt x="575" y="228"/>
                    <a:pt x="594" y="199"/>
                    <a:pt x="614" y="170"/>
                  </a:cubicBezTo>
                  <a:cubicBezTo>
                    <a:pt x="635" y="140"/>
                    <a:pt x="664" y="110"/>
                    <a:pt x="676" y="75"/>
                  </a:cubicBezTo>
                  <a:cubicBezTo>
                    <a:pt x="692" y="30"/>
                    <a:pt x="621" y="0"/>
                    <a:pt x="599" y="43"/>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39"/>
            <p:cNvSpPr/>
            <p:nvPr/>
          </p:nvSpPr>
          <p:spPr bwMode="auto">
            <a:xfrm>
              <a:off x="6813542" y="3366214"/>
              <a:ext cx="2143037" cy="711788"/>
            </a:xfrm>
            <a:custGeom>
              <a:avLst/>
              <a:gdLst>
                <a:gd name="T0" fmla="*/ 681 w 784"/>
                <a:gd name="T1" fmla="*/ 38 h 260"/>
                <a:gd name="T2" fmla="*/ 559 w 784"/>
                <a:gd name="T3" fmla="*/ 126 h 260"/>
                <a:gd name="T4" fmla="*/ 392 w 784"/>
                <a:gd name="T5" fmla="*/ 180 h 260"/>
                <a:gd name="T6" fmla="*/ 223 w 784"/>
                <a:gd name="T7" fmla="*/ 173 h 260"/>
                <a:gd name="T8" fmla="*/ 142 w 784"/>
                <a:gd name="T9" fmla="*/ 151 h 260"/>
                <a:gd name="T10" fmla="*/ 42 w 784"/>
                <a:gd name="T11" fmla="*/ 127 h 260"/>
                <a:gd name="T12" fmla="*/ 30 w 784"/>
                <a:gd name="T13" fmla="*/ 173 h 260"/>
                <a:gd name="T14" fmla="*/ 127 w 784"/>
                <a:gd name="T15" fmla="*/ 204 h 260"/>
                <a:gd name="T16" fmla="*/ 214 w 784"/>
                <a:gd name="T17" fmla="*/ 239 h 260"/>
                <a:gd name="T18" fmla="*/ 402 w 784"/>
                <a:gd name="T19" fmla="*/ 255 h 260"/>
                <a:gd name="T20" fmla="*/ 592 w 784"/>
                <a:gd name="T21" fmla="*/ 202 h 260"/>
                <a:gd name="T22" fmla="*/ 668 w 784"/>
                <a:gd name="T23" fmla="*/ 154 h 260"/>
                <a:gd name="T24" fmla="*/ 742 w 784"/>
                <a:gd name="T25" fmla="*/ 99 h 260"/>
                <a:gd name="T26" fmla="*/ 681 w 784"/>
                <a:gd name="T27" fmla="*/ 38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84" h="260">
                  <a:moveTo>
                    <a:pt x="681" y="38"/>
                  </a:moveTo>
                  <a:cubicBezTo>
                    <a:pt x="645" y="71"/>
                    <a:pt x="601" y="101"/>
                    <a:pt x="559" y="126"/>
                  </a:cubicBezTo>
                  <a:cubicBezTo>
                    <a:pt x="509" y="156"/>
                    <a:pt x="450" y="173"/>
                    <a:pt x="392" y="180"/>
                  </a:cubicBezTo>
                  <a:cubicBezTo>
                    <a:pt x="335" y="188"/>
                    <a:pt x="279" y="186"/>
                    <a:pt x="223" y="173"/>
                  </a:cubicBezTo>
                  <a:cubicBezTo>
                    <a:pt x="195" y="167"/>
                    <a:pt x="169" y="158"/>
                    <a:pt x="142" y="151"/>
                  </a:cubicBezTo>
                  <a:cubicBezTo>
                    <a:pt x="109" y="143"/>
                    <a:pt x="75" y="136"/>
                    <a:pt x="42" y="127"/>
                  </a:cubicBezTo>
                  <a:cubicBezTo>
                    <a:pt x="13" y="120"/>
                    <a:pt x="0" y="165"/>
                    <a:pt x="30" y="173"/>
                  </a:cubicBezTo>
                  <a:cubicBezTo>
                    <a:pt x="63" y="183"/>
                    <a:pt x="95" y="192"/>
                    <a:pt x="127" y="204"/>
                  </a:cubicBezTo>
                  <a:cubicBezTo>
                    <a:pt x="157" y="215"/>
                    <a:pt x="185" y="229"/>
                    <a:pt x="214" y="239"/>
                  </a:cubicBezTo>
                  <a:cubicBezTo>
                    <a:pt x="274" y="260"/>
                    <a:pt x="340" y="260"/>
                    <a:pt x="402" y="255"/>
                  </a:cubicBezTo>
                  <a:cubicBezTo>
                    <a:pt x="469" y="249"/>
                    <a:pt x="532" y="231"/>
                    <a:pt x="592" y="202"/>
                  </a:cubicBezTo>
                  <a:cubicBezTo>
                    <a:pt x="619" y="189"/>
                    <a:pt x="643" y="171"/>
                    <a:pt x="668" y="154"/>
                  </a:cubicBezTo>
                  <a:cubicBezTo>
                    <a:pt x="693" y="136"/>
                    <a:pt x="719" y="120"/>
                    <a:pt x="742" y="99"/>
                  </a:cubicBezTo>
                  <a:cubicBezTo>
                    <a:pt x="784" y="62"/>
                    <a:pt x="722" y="0"/>
                    <a:pt x="681" y="38"/>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43"/>
            <p:cNvSpPr/>
            <p:nvPr/>
          </p:nvSpPr>
          <p:spPr bwMode="auto">
            <a:xfrm>
              <a:off x="4620624" y="2477917"/>
              <a:ext cx="2450008" cy="1552119"/>
            </a:xfrm>
            <a:custGeom>
              <a:avLst/>
              <a:gdLst>
                <a:gd name="T0" fmla="*/ 896 w 896"/>
                <a:gd name="T1" fmla="*/ 507 h 568"/>
                <a:gd name="T2" fmla="*/ 832 w 896"/>
                <a:gd name="T3" fmla="*/ 568 h 568"/>
                <a:gd name="T4" fmla="*/ 57 w 896"/>
                <a:gd name="T5" fmla="*/ 568 h 568"/>
                <a:gd name="T6" fmla="*/ 0 w 896"/>
                <a:gd name="T7" fmla="*/ 507 h 568"/>
                <a:gd name="T8" fmla="*/ 0 w 896"/>
                <a:gd name="T9" fmla="*/ 60 h 568"/>
                <a:gd name="T10" fmla="*/ 57 w 896"/>
                <a:gd name="T11" fmla="*/ 0 h 568"/>
                <a:gd name="T12" fmla="*/ 832 w 896"/>
                <a:gd name="T13" fmla="*/ 0 h 568"/>
                <a:gd name="T14" fmla="*/ 896 w 896"/>
                <a:gd name="T15" fmla="*/ 60 h 568"/>
                <a:gd name="T16" fmla="*/ 896 w 896"/>
                <a:gd name="T17" fmla="*/ 507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6" h="568">
                  <a:moveTo>
                    <a:pt x="896" y="507"/>
                  </a:moveTo>
                  <a:cubicBezTo>
                    <a:pt x="896" y="540"/>
                    <a:pt x="864" y="568"/>
                    <a:pt x="832" y="568"/>
                  </a:cubicBezTo>
                  <a:cubicBezTo>
                    <a:pt x="57" y="568"/>
                    <a:pt x="57" y="568"/>
                    <a:pt x="57" y="568"/>
                  </a:cubicBezTo>
                  <a:cubicBezTo>
                    <a:pt x="24" y="568"/>
                    <a:pt x="0" y="540"/>
                    <a:pt x="0" y="507"/>
                  </a:cubicBezTo>
                  <a:cubicBezTo>
                    <a:pt x="0" y="60"/>
                    <a:pt x="0" y="60"/>
                    <a:pt x="0" y="60"/>
                  </a:cubicBezTo>
                  <a:cubicBezTo>
                    <a:pt x="0" y="27"/>
                    <a:pt x="24" y="0"/>
                    <a:pt x="57" y="0"/>
                  </a:cubicBezTo>
                  <a:cubicBezTo>
                    <a:pt x="832" y="0"/>
                    <a:pt x="832" y="0"/>
                    <a:pt x="832" y="0"/>
                  </a:cubicBezTo>
                  <a:cubicBezTo>
                    <a:pt x="864" y="0"/>
                    <a:pt x="896" y="27"/>
                    <a:pt x="896" y="60"/>
                  </a:cubicBezTo>
                  <a:lnTo>
                    <a:pt x="896" y="507"/>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Rectangle 44"/>
            <p:cNvSpPr>
              <a:spLocks noChangeArrowheads="1"/>
            </p:cNvSpPr>
            <p:nvPr/>
          </p:nvSpPr>
          <p:spPr bwMode="auto">
            <a:xfrm>
              <a:off x="5407236" y="3845855"/>
              <a:ext cx="874865" cy="479641"/>
            </a:xfrm>
            <a:prstGeom prst="rect">
              <a:avLst/>
            </a:prstGeom>
            <a:solidFill>
              <a:srgbClr val="4B4C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3" name="Rectangle 45"/>
            <p:cNvSpPr>
              <a:spLocks noChangeArrowheads="1"/>
            </p:cNvSpPr>
            <p:nvPr/>
          </p:nvSpPr>
          <p:spPr bwMode="auto">
            <a:xfrm>
              <a:off x="5188519" y="4173928"/>
              <a:ext cx="1291194" cy="151567"/>
            </a:xfrm>
            <a:prstGeom prst="rect">
              <a:avLst/>
            </a:prstGeom>
            <a:solidFill>
              <a:srgbClr val="4B4C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4" name="Freeform 46"/>
            <p:cNvSpPr/>
            <p:nvPr/>
          </p:nvSpPr>
          <p:spPr bwMode="auto">
            <a:xfrm>
              <a:off x="3379313" y="3751843"/>
              <a:ext cx="1080152" cy="226391"/>
            </a:xfrm>
            <a:custGeom>
              <a:avLst/>
              <a:gdLst>
                <a:gd name="T0" fmla="*/ 395 w 395"/>
                <a:gd name="T1" fmla="*/ 0 h 83"/>
                <a:gd name="T2" fmla="*/ 41 w 395"/>
                <a:gd name="T3" fmla="*/ 0 h 83"/>
                <a:gd name="T4" fmla="*/ 0 w 395"/>
                <a:gd name="T5" fmla="*/ 41 h 83"/>
                <a:gd name="T6" fmla="*/ 0 w 395"/>
                <a:gd name="T7" fmla="*/ 42 h 83"/>
                <a:gd name="T8" fmla="*/ 41 w 395"/>
                <a:gd name="T9" fmla="*/ 83 h 83"/>
                <a:gd name="T10" fmla="*/ 395 w 395"/>
                <a:gd name="T11" fmla="*/ 83 h 83"/>
              </a:gdLst>
              <a:ahLst/>
              <a:cxnLst>
                <a:cxn ang="0">
                  <a:pos x="T0" y="T1"/>
                </a:cxn>
                <a:cxn ang="0">
                  <a:pos x="T2" y="T3"/>
                </a:cxn>
                <a:cxn ang="0">
                  <a:pos x="T4" y="T5"/>
                </a:cxn>
                <a:cxn ang="0">
                  <a:pos x="T6" y="T7"/>
                </a:cxn>
                <a:cxn ang="0">
                  <a:pos x="T8" y="T9"/>
                </a:cxn>
                <a:cxn ang="0">
                  <a:pos x="T10" y="T11"/>
                </a:cxn>
              </a:cxnLst>
              <a:rect l="0" t="0" r="r" b="b"/>
              <a:pathLst>
                <a:path w="395" h="83">
                  <a:moveTo>
                    <a:pt x="395" y="0"/>
                  </a:moveTo>
                  <a:cubicBezTo>
                    <a:pt x="41" y="0"/>
                    <a:pt x="41" y="0"/>
                    <a:pt x="41" y="0"/>
                  </a:cubicBezTo>
                  <a:cubicBezTo>
                    <a:pt x="19" y="0"/>
                    <a:pt x="0" y="19"/>
                    <a:pt x="0" y="41"/>
                  </a:cubicBezTo>
                  <a:cubicBezTo>
                    <a:pt x="0" y="42"/>
                    <a:pt x="0" y="42"/>
                    <a:pt x="0" y="42"/>
                  </a:cubicBezTo>
                  <a:cubicBezTo>
                    <a:pt x="0" y="65"/>
                    <a:pt x="19" y="83"/>
                    <a:pt x="41" y="83"/>
                  </a:cubicBezTo>
                  <a:cubicBezTo>
                    <a:pt x="395" y="83"/>
                    <a:pt x="395" y="83"/>
                    <a:pt x="395" y="83"/>
                  </a:cubicBezTo>
                </a:path>
              </a:pathLst>
            </a:custGeom>
            <a:solidFill>
              <a:srgbClr val="FFF9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47"/>
            <p:cNvSpPr/>
            <p:nvPr/>
          </p:nvSpPr>
          <p:spPr bwMode="auto">
            <a:xfrm>
              <a:off x="3352453" y="3724984"/>
              <a:ext cx="1107012" cy="282030"/>
            </a:xfrm>
            <a:custGeom>
              <a:avLst/>
              <a:gdLst>
                <a:gd name="T0" fmla="*/ 405 w 405"/>
                <a:gd name="T1" fmla="*/ 0 h 103"/>
                <a:gd name="T2" fmla="*/ 51 w 405"/>
                <a:gd name="T3" fmla="*/ 0 h 103"/>
                <a:gd name="T4" fmla="*/ 15 w 405"/>
                <a:gd name="T5" fmla="*/ 15 h 103"/>
                <a:gd name="T6" fmla="*/ 0 w 405"/>
                <a:gd name="T7" fmla="*/ 51 h 103"/>
                <a:gd name="T8" fmla="*/ 0 w 405"/>
                <a:gd name="T9" fmla="*/ 52 h 103"/>
                <a:gd name="T10" fmla="*/ 15 w 405"/>
                <a:gd name="T11" fmla="*/ 88 h 103"/>
                <a:gd name="T12" fmla="*/ 51 w 405"/>
                <a:gd name="T13" fmla="*/ 103 h 103"/>
                <a:gd name="T14" fmla="*/ 405 w 405"/>
                <a:gd name="T15" fmla="*/ 103 h 103"/>
                <a:gd name="T16" fmla="*/ 405 w 405"/>
                <a:gd name="T17" fmla="*/ 83 h 103"/>
                <a:gd name="T18" fmla="*/ 51 w 405"/>
                <a:gd name="T19" fmla="*/ 83 h 103"/>
                <a:gd name="T20" fmla="*/ 29 w 405"/>
                <a:gd name="T21" fmla="*/ 74 h 103"/>
                <a:gd name="T22" fmla="*/ 20 w 405"/>
                <a:gd name="T23" fmla="*/ 52 h 103"/>
                <a:gd name="T24" fmla="*/ 20 w 405"/>
                <a:gd name="T25" fmla="*/ 51 h 103"/>
                <a:gd name="T26" fmla="*/ 29 w 405"/>
                <a:gd name="T27" fmla="*/ 29 h 103"/>
                <a:gd name="T28" fmla="*/ 51 w 405"/>
                <a:gd name="T29" fmla="*/ 20 h 103"/>
                <a:gd name="T30" fmla="*/ 405 w 405"/>
                <a:gd name="T31" fmla="*/ 20 h 103"/>
                <a:gd name="T32" fmla="*/ 405 w 405"/>
                <a:gd name="T33"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5" h="103">
                  <a:moveTo>
                    <a:pt x="405" y="0"/>
                  </a:moveTo>
                  <a:cubicBezTo>
                    <a:pt x="51" y="0"/>
                    <a:pt x="51" y="0"/>
                    <a:pt x="51" y="0"/>
                  </a:cubicBezTo>
                  <a:cubicBezTo>
                    <a:pt x="37" y="0"/>
                    <a:pt x="24" y="6"/>
                    <a:pt x="15" y="15"/>
                  </a:cubicBezTo>
                  <a:cubicBezTo>
                    <a:pt x="6" y="24"/>
                    <a:pt x="0" y="37"/>
                    <a:pt x="0" y="51"/>
                  </a:cubicBezTo>
                  <a:cubicBezTo>
                    <a:pt x="0" y="52"/>
                    <a:pt x="0" y="52"/>
                    <a:pt x="0" y="52"/>
                  </a:cubicBezTo>
                  <a:cubicBezTo>
                    <a:pt x="0" y="66"/>
                    <a:pt x="6" y="79"/>
                    <a:pt x="15" y="88"/>
                  </a:cubicBezTo>
                  <a:cubicBezTo>
                    <a:pt x="24" y="97"/>
                    <a:pt x="37" y="103"/>
                    <a:pt x="51" y="103"/>
                  </a:cubicBezTo>
                  <a:cubicBezTo>
                    <a:pt x="405" y="103"/>
                    <a:pt x="405" y="103"/>
                    <a:pt x="405" y="103"/>
                  </a:cubicBezTo>
                  <a:cubicBezTo>
                    <a:pt x="405" y="83"/>
                    <a:pt x="405" y="83"/>
                    <a:pt x="405" y="83"/>
                  </a:cubicBezTo>
                  <a:cubicBezTo>
                    <a:pt x="51" y="83"/>
                    <a:pt x="51" y="83"/>
                    <a:pt x="51" y="83"/>
                  </a:cubicBezTo>
                  <a:cubicBezTo>
                    <a:pt x="43" y="83"/>
                    <a:pt x="35" y="80"/>
                    <a:pt x="29" y="74"/>
                  </a:cubicBezTo>
                  <a:cubicBezTo>
                    <a:pt x="24" y="68"/>
                    <a:pt x="20" y="60"/>
                    <a:pt x="20" y="52"/>
                  </a:cubicBezTo>
                  <a:cubicBezTo>
                    <a:pt x="20" y="51"/>
                    <a:pt x="20" y="51"/>
                    <a:pt x="20" y="51"/>
                  </a:cubicBezTo>
                  <a:cubicBezTo>
                    <a:pt x="20" y="43"/>
                    <a:pt x="24" y="35"/>
                    <a:pt x="29" y="29"/>
                  </a:cubicBezTo>
                  <a:cubicBezTo>
                    <a:pt x="35" y="24"/>
                    <a:pt x="43" y="20"/>
                    <a:pt x="51" y="20"/>
                  </a:cubicBezTo>
                  <a:cubicBezTo>
                    <a:pt x="405" y="20"/>
                    <a:pt x="405" y="20"/>
                    <a:pt x="405" y="20"/>
                  </a:cubicBezTo>
                  <a:lnTo>
                    <a:pt x="405" y="0"/>
                  </a:lnTo>
                  <a:close/>
                </a:path>
              </a:pathLst>
            </a:custGeom>
            <a:solidFill>
              <a:srgbClr val="FD7E1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48"/>
            <p:cNvSpPr/>
            <p:nvPr/>
          </p:nvSpPr>
          <p:spPr bwMode="auto">
            <a:xfrm>
              <a:off x="3394661" y="3231914"/>
              <a:ext cx="1080152" cy="228310"/>
            </a:xfrm>
            <a:custGeom>
              <a:avLst/>
              <a:gdLst>
                <a:gd name="T0" fmla="*/ 395 w 395"/>
                <a:gd name="T1" fmla="*/ 0 h 83"/>
                <a:gd name="T2" fmla="*/ 42 w 395"/>
                <a:gd name="T3" fmla="*/ 0 h 83"/>
                <a:gd name="T4" fmla="*/ 0 w 395"/>
                <a:gd name="T5" fmla="*/ 42 h 83"/>
                <a:gd name="T6" fmla="*/ 0 w 395"/>
                <a:gd name="T7" fmla="*/ 42 h 83"/>
                <a:gd name="T8" fmla="*/ 42 w 395"/>
                <a:gd name="T9" fmla="*/ 83 h 83"/>
                <a:gd name="T10" fmla="*/ 395 w 395"/>
                <a:gd name="T11" fmla="*/ 83 h 83"/>
              </a:gdLst>
              <a:ahLst/>
              <a:cxnLst>
                <a:cxn ang="0">
                  <a:pos x="T0" y="T1"/>
                </a:cxn>
                <a:cxn ang="0">
                  <a:pos x="T2" y="T3"/>
                </a:cxn>
                <a:cxn ang="0">
                  <a:pos x="T4" y="T5"/>
                </a:cxn>
                <a:cxn ang="0">
                  <a:pos x="T6" y="T7"/>
                </a:cxn>
                <a:cxn ang="0">
                  <a:pos x="T8" y="T9"/>
                </a:cxn>
                <a:cxn ang="0">
                  <a:pos x="T10" y="T11"/>
                </a:cxn>
              </a:cxnLst>
              <a:rect l="0" t="0" r="r" b="b"/>
              <a:pathLst>
                <a:path w="395" h="83">
                  <a:moveTo>
                    <a:pt x="395" y="0"/>
                  </a:moveTo>
                  <a:cubicBezTo>
                    <a:pt x="42" y="0"/>
                    <a:pt x="42" y="0"/>
                    <a:pt x="42" y="0"/>
                  </a:cubicBezTo>
                  <a:cubicBezTo>
                    <a:pt x="19" y="0"/>
                    <a:pt x="0" y="19"/>
                    <a:pt x="0" y="42"/>
                  </a:cubicBezTo>
                  <a:cubicBezTo>
                    <a:pt x="0" y="42"/>
                    <a:pt x="0" y="42"/>
                    <a:pt x="0" y="42"/>
                  </a:cubicBezTo>
                  <a:cubicBezTo>
                    <a:pt x="0" y="65"/>
                    <a:pt x="19" y="83"/>
                    <a:pt x="42" y="83"/>
                  </a:cubicBezTo>
                  <a:cubicBezTo>
                    <a:pt x="395" y="83"/>
                    <a:pt x="395" y="83"/>
                    <a:pt x="395" y="83"/>
                  </a:cubicBezTo>
                </a:path>
              </a:pathLst>
            </a:custGeom>
            <a:solidFill>
              <a:srgbClr val="FFF9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49"/>
            <p:cNvSpPr/>
            <p:nvPr/>
          </p:nvSpPr>
          <p:spPr bwMode="auto">
            <a:xfrm>
              <a:off x="3367801" y="3205054"/>
              <a:ext cx="1107012" cy="282030"/>
            </a:xfrm>
            <a:custGeom>
              <a:avLst/>
              <a:gdLst>
                <a:gd name="T0" fmla="*/ 405 w 405"/>
                <a:gd name="T1" fmla="*/ 0 h 103"/>
                <a:gd name="T2" fmla="*/ 52 w 405"/>
                <a:gd name="T3" fmla="*/ 0 h 103"/>
                <a:gd name="T4" fmla="*/ 15 w 405"/>
                <a:gd name="T5" fmla="*/ 15 h 103"/>
                <a:gd name="T6" fmla="*/ 0 w 405"/>
                <a:gd name="T7" fmla="*/ 52 h 103"/>
                <a:gd name="T8" fmla="*/ 0 w 405"/>
                <a:gd name="T9" fmla="*/ 52 h 103"/>
                <a:gd name="T10" fmla="*/ 15 w 405"/>
                <a:gd name="T11" fmla="*/ 88 h 103"/>
                <a:gd name="T12" fmla="*/ 52 w 405"/>
                <a:gd name="T13" fmla="*/ 103 h 103"/>
                <a:gd name="T14" fmla="*/ 405 w 405"/>
                <a:gd name="T15" fmla="*/ 103 h 103"/>
                <a:gd name="T16" fmla="*/ 405 w 405"/>
                <a:gd name="T17" fmla="*/ 83 h 103"/>
                <a:gd name="T18" fmla="*/ 52 w 405"/>
                <a:gd name="T19" fmla="*/ 83 h 103"/>
                <a:gd name="T20" fmla="*/ 30 w 405"/>
                <a:gd name="T21" fmla="*/ 74 h 103"/>
                <a:gd name="T22" fmla="*/ 20 w 405"/>
                <a:gd name="T23" fmla="*/ 52 h 103"/>
                <a:gd name="T24" fmla="*/ 20 w 405"/>
                <a:gd name="T25" fmla="*/ 52 h 103"/>
                <a:gd name="T26" fmla="*/ 30 w 405"/>
                <a:gd name="T27" fmla="*/ 29 h 103"/>
                <a:gd name="T28" fmla="*/ 52 w 405"/>
                <a:gd name="T29" fmla="*/ 20 h 103"/>
                <a:gd name="T30" fmla="*/ 405 w 405"/>
                <a:gd name="T31" fmla="*/ 20 h 103"/>
                <a:gd name="T32" fmla="*/ 405 w 405"/>
                <a:gd name="T33"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5" h="103">
                  <a:moveTo>
                    <a:pt x="405" y="0"/>
                  </a:moveTo>
                  <a:cubicBezTo>
                    <a:pt x="52" y="0"/>
                    <a:pt x="52" y="0"/>
                    <a:pt x="52" y="0"/>
                  </a:cubicBezTo>
                  <a:cubicBezTo>
                    <a:pt x="38" y="0"/>
                    <a:pt x="25" y="6"/>
                    <a:pt x="15" y="15"/>
                  </a:cubicBezTo>
                  <a:cubicBezTo>
                    <a:pt x="6" y="25"/>
                    <a:pt x="0" y="37"/>
                    <a:pt x="0" y="52"/>
                  </a:cubicBezTo>
                  <a:cubicBezTo>
                    <a:pt x="0" y="52"/>
                    <a:pt x="0" y="52"/>
                    <a:pt x="0" y="52"/>
                  </a:cubicBezTo>
                  <a:cubicBezTo>
                    <a:pt x="0" y="66"/>
                    <a:pt x="6" y="79"/>
                    <a:pt x="15" y="88"/>
                  </a:cubicBezTo>
                  <a:cubicBezTo>
                    <a:pt x="25" y="97"/>
                    <a:pt x="38" y="103"/>
                    <a:pt x="52" y="103"/>
                  </a:cubicBezTo>
                  <a:cubicBezTo>
                    <a:pt x="405" y="103"/>
                    <a:pt x="405" y="103"/>
                    <a:pt x="405" y="103"/>
                  </a:cubicBezTo>
                  <a:cubicBezTo>
                    <a:pt x="405" y="83"/>
                    <a:pt x="405" y="83"/>
                    <a:pt x="405" y="83"/>
                  </a:cubicBezTo>
                  <a:cubicBezTo>
                    <a:pt x="52" y="83"/>
                    <a:pt x="52" y="83"/>
                    <a:pt x="52" y="83"/>
                  </a:cubicBezTo>
                  <a:cubicBezTo>
                    <a:pt x="43" y="83"/>
                    <a:pt x="35" y="80"/>
                    <a:pt x="30" y="74"/>
                  </a:cubicBezTo>
                  <a:cubicBezTo>
                    <a:pt x="24" y="68"/>
                    <a:pt x="20" y="61"/>
                    <a:pt x="20" y="52"/>
                  </a:cubicBezTo>
                  <a:cubicBezTo>
                    <a:pt x="20" y="52"/>
                    <a:pt x="20" y="52"/>
                    <a:pt x="20" y="52"/>
                  </a:cubicBezTo>
                  <a:cubicBezTo>
                    <a:pt x="20" y="43"/>
                    <a:pt x="24" y="35"/>
                    <a:pt x="30" y="29"/>
                  </a:cubicBezTo>
                  <a:cubicBezTo>
                    <a:pt x="35" y="24"/>
                    <a:pt x="43" y="20"/>
                    <a:pt x="52" y="20"/>
                  </a:cubicBezTo>
                  <a:cubicBezTo>
                    <a:pt x="405" y="20"/>
                    <a:pt x="405" y="20"/>
                    <a:pt x="405" y="20"/>
                  </a:cubicBezTo>
                  <a:lnTo>
                    <a:pt x="405" y="0"/>
                  </a:lnTo>
                  <a:close/>
                </a:path>
              </a:pathLst>
            </a:custGeom>
            <a:solidFill>
              <a:srgbClr val="73B80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50"/>
            <p:cNvSpPr/>
            <p:nvPr/>
          </p:nvSpPr>
          <p:spPr bwMode="auto">
            <a:xfrm>
              <a:off x="3406173" y="4030037"/>
              <a:ext cx="1076315" cy="228310"/>
            </a:xfrm>
            <a:custGeom>
              <a:avLst/>
              <a:gdLst>
                <a:gd name="T0" fmla="*/ 394 w 394"/>
                <a:gd name="T1" fmla="*/ 0 h 83"/>
                <a:gd name="T2" fmla="*/ 41 w 394"/>
                <a:gd name="T3" fmla="*/ 0 h 83"/>
                <a:gd name="T4" fmla="*/ 0 w 394"/>
                <a:gd name="T5" fmla="*/ 42 h 83"/>
                <a:gd name="T6" fmla="*/ 0 w 394"/>
                <a:gd name="T7" fmla="*/ 42 h 83"/>
                <a:gd name="T8" fmla="*/ 41 w 394"/>
                <a:gd name="T9" fmla="*/ 83 h 83"/>
                <a:gd name="T10" fmla="*/ 394 w 394"/>
                <a:gd name="T11" fmla="*/ 83 h 83"/>
              </a:gdLst>
              <a:ahLst/>
              <a:cxnLst>
                <a:cxn ang="0">
                  <a:pos x="T0" y="T1"/>
                </a:cxn>
                <a:cxn ang="0">
                  <a:pos x="T2" y="T3"/>
                </a:cxn>
                <a:cxn ang="0">
                  <a:pos x="T4" y="T5"/>
                </a:cxn>
                <a:cxn ang="0">
                  <a:pos x="T6" y="T7"/>
                </a:cxn>
                <a:cxn ang="0">
                  <a:pos x="T8" y="T9"/>
                </a:cxn>
                <a:cxn ang="0">
                  <a:pos x="T10" y="T11"/>
                </a:cxn>
              </a:cxnLst>
              <a:rect l="0" t="0" r="r" b="b"/>
              <a:pathLst>
                <a:path w="394" h="83">
                  <a:moveTo>
                    <a:pt x="394" y="0"/>
                  </a:moveTo>
                  <a:cubicBezTo>
                    <a:pt x="41" y="0"/>
                    <a:pt x="41" y="0"/>
                    <a:pt x="41" y="0"/>
                  </a:cubicBezTo>
                  <a:cubicBezTo>
                    <a:pt x="18" y="0"/>
                    <a:pt x="0" y="19"/>
                    <a:pt x="0" y="42"/>
                  </a:cubicBezTo>
                  <a:cubicBezTo>
                    <a:pt x="0" y="42"/>
                    <a:pt x="0" y="42"/>
                    <a:pt x="0" y="42"/>
                  </a:cubicBezTo>
                  <a:cubicBezTo>
                    <a:pt x="0" y="65"/>
                    <a:pt x="18" y="83"/>
                    <a:pt x="41" y="83"/>
                  </a:cubicBezTo>
                  <a:cubicBezTo>
                    <a:pt x="394" y="83"/>
                    <a:pt x="394" y="83"/>
                    <a:pt x="394" y="83"/>
                  </a:cubicBezTo>
                </a:path>
              </a:pathLst>
            </a:custGeom>
            <a:solidFill>
              <a:srgbClr val="FFF9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51"/>
            <p:cNvSpPr/>
            <p:nvPr/>
          </p:nvSpPr>
          <p:spPr bwMode="auto">
            <a:xfrm>
              <a:off x="3379313" y="4003177"/>
              <a:ext cx="1103175" cy="282030"/>
            </a:xfrm>
            <a:custGeom>
              <a:avLst/>
              <a:gdLst>
                <a:gd name="T0" fmla="*/ 404 w 404"/>
                <a:gd name="T1" fmla="*/ 0 h 103"/>
                <a:gd name="T2" fmla="*/ 51 w 404"/>
                <a:gd name="T3" fmla="*/ 0 h 103"/>
                <a:gd name="T4" fmla="*/ 15 w 404"/>
                <a:gd name="T5" fmla="*/ 15 h 103"/>
                <a:gd name="T6" fmla="*/ 0 w 404"/>
                <a:gd name="T7" fmla="*/ 52 h 103"/>
                <a:gd name="T8" fmla="*/ 0 w 404"/>
                <a:gd name="T9" fmla="*/ 52 h 103"/>
                <a:gd name="T10" fmla="*/ 15 w 404"/>
                <a:gd name="T11" fmla="*/ 88 h 103"/>
                <a:gd name="T12" fmla="*/ 51 w 404"/>
                <a:gd name="T13" fmla="*/ 103 h 103"/>
                <a:gd name="T14" fmla="*/ 404 w 404"/>
                <a:gd name="T15" fmla="*/ 103 h 103"/>
                <a:gd name="T16" fmla="*/ 404 w 404"/>
                <a:gd name="T17" fmla="*/ 83 h 103"/>
                <a:gd name="T18" fmla="*/ 51 w 404"/>
                <a:gd name="T19" fmla="*/ 83 h 103"/>
                <a:gd name="T20" fmla="*/ 29 w 404"/>
                <a:gd name="T21" fmla="*/ 74 h 103"/>
                <a:gd name="T22" fmla="*/ 20 w 404"/>
                <a:gd name="T23" fmla="*/ 52 h 103"/>
                <a:gd name="T24" fmla="*/ 20 w 404"/>
                <a:gd name="T25" fmla="*/ 52 h 103"/>
                <a:gd name="T26" fmla="*/ 29 w 404"/>
                <a:gd name="T27" fmla="*/ 30 h 103"/>
                <a:gd name="T28" fmla="*/ 51 w 404"/>
                <a:gd name="T29" fmla="*/ 20 h 103"/>
                <a:gd name="T30" fmla="*/ 404 w 404"/>
                <a:gd name="T31" fmla="*/ 20 h 103"/>
                <a:gd name="T32" fmla="*/ 404 w 404"/>
                <a:gd name="T33"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4" h="103">
                  <a:moveTo>
                    <a:pt x="404" y="0"/>
                  </a:moveTo>
                  <a:cubicBezTo>
                    <a:pt x="51" y="0"/>
                    <a:pt x="51" y="0"/>
                    <a:pt x="51" y="0"/>
                  </a:cubicBezTo>
                  <a:cubicBezTo>
                    <a:pt x="37" y="0"/>
                    <a:pt x="24" y="6"/>
                    <a:pt x="15" y="15"/>
                  </a:cubicBezTo>
                  <a:cubicBezTo>
                    <a:pt x="5" y="25"/>
                    <a:pt x="0" y="37"/>
                    <a:pt x="0" y="52"/>
                  </a:cubicBezTo>
                  <a:cubicBezTo>
                    <a:pt x="0" y="52"/>
                    <a:pt x="0" y="52"/>
                    <a:pt x="0" y="52"/>
                  </a:cubicBezTo>
                  <a:cubicBezTo>
                    <a:pt x="0" y="66"/>
                    <a:pt x="5" y="79"/>
                    <a:pt x="15" y="88"/>
                  </a:cubicBezTo>
                  <a:cubicBezTo>
                    <a:pt x="24" y="97"/>
                    <a:pt x="37" y="103"/>
                    <a:pt x="51" y="103"/>
                  </a:cubicBezTo>
                  <a:cubicBezTo>
                    <a:pt x="404" y="103"/>
                    <a:pt x="404" y="103"/>
                    <a:pt x="404" y="103"/>
                  </a:cubicBezTo>
                  <a:cubicBezTo>
                    <a:pt x="404" y="83"/>
                    <a:pt x="404" y="83"/>
                    <a:pt x="404" y="83"/>
                  </a:cubicBezTo>
                  <a:cubicBezTo>
                    <a:pt x="51" y="83"/>
                    <a:pt x="51" y="83"/>
                    <a:pt x="51" y="83"/>
                  </a:cubicBezTo>
                  <a:cubicBezTo>
                    <a:pt x="42" y="83"/>
                    <a:pt x="35" y="80"/>
                    <a:pt x="29" y="74"/>
                  </a:cubicBezTo>
                  <a:cubicBezTo>
                    <a:pt x="23" y="68"/>
                    <a:pt x="20" y="61"/>
                    <a:pt x="20" y="52"/>
                  </a:cubicBezTo>
                  <a:cubicBezTo>
                    <a:pt x="20" y="52"/>
                    <a:pt x="20" y="52"/>
                    <a:pt x="20" y="52"/>
                  </a:cubicBezTo>
                  <a:cubicBezTo>
                    <a:pt x="20" y="43"/>
                    <a:pt x="23" y="35"/>
                    <a:pt x="29" y="30"/>
                  </a:cubicBezTo>
                  <a:cubicBezTo>
                    <a:pt x="35" y="24"/>
                    <a:pt x="42" y="20"/>
                    <a:pt x="51" y="20"/>
                  </a:cubicBezTo>
                  <a:cubicBezTo>
                    <a:pt x="404" y="20"/>
                    <a:pt x="404" y="20"/>
                    <a:pt x="404" y="20"/>
                  </a:cubicBezTo>
                  <a:lnTo>
                    <a:pt x="404" y="0"/>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52"/>
            <p:cNvSpPr/>
            <p:nvPr/>
          </p:nvSpPr>
          <p:spPr bwMode="auto">
            <a:xfrm>
              <a:off x="3317919" y="3502431"/>
              <a:ext cx="1078233" cy="228310"/>
            </a:xfrm>
            <a:custGeom>
              <a:avLst/>
              <a:gdLst>
                <a:gd name="T0" fmla="*/ 394 w 394"/>
                <a:gd name="T1" fmla="*/ 0 h 83"/>
                <a:gd name="T2" fmla="*/ 41 w 394"/>
                <a:gd name="T3" fmla="*/ 0 h 83"/>
                <a:gd name="T4" fmla="*/ 0 w 394"/>
                <a:gd name="T5" fmla="*/ 42 h 83"/>
                <a:gd name="T6" fmla="*/ 0 w 394"/>
                <a:gd name="T7" fmla="*/ 42 h 83"/>
                <a:gd name="T8" fmla="*/ 41 w 394"/>
                <a:gd name="T9" fmla="*/ 83 h 83"/>
                <a:gd name="T10" fmla="*/ 394 w 394"/>
                <a:gd name="T11" fmla="*/ 83 h 83"/>
              </a:gdLst>
              <a:ahLst/>
              <a:cxnLst>
                <a:cxn ang="0">
                  <a:pos x="T0" y="T1"/>
                </a:cxn>
                <a:cxn ang="0">
                  <a:pos x="T2" y="T3"/>
                </a:cxn>
                <a:cxn ang="0">
                  <a:pos x="T4" y="T5"/>
                </a:cxn>
                <a:cxn ang="0">
                  <a:pos x="T6" y="T7"/>
                </a:cxn>
                <a:cxn ang="0">
                  <a:pos x="T8" y="T9"/>
                </a:cxn>
                <a:cxn ang="0">
                  <a:pos x="T10" y="T11"/>
                </a:cxn>
              </a:cxnLst>
              <a:rect l="0" t="0" r="r" b="b"/>
              <a:pathLst>
                <a:path w="394" h="83">
                  <a:moveTo>
                    <a:pt x="394" y="0"/>
                  </a:moveTo>
                  <a:cubicBezTo>
                    <a:pt x="41" y="0"/>
                    <a:pt x="41" y="0"/>
                    <a:pt x="41" y="0"/>
                  </a:cubicBezTo>
                  <a:cubicBezTo>
                    <a:pt x="18" y="0"/>
                    <a:pt x="0" y="19"/>
                    <a:pt x="0" y="42"/>
                  </a:cubicBezTo>
                  <a:cubicBezTo>
                    <a:pt x="0" y="42"/>
                    <a:pt x="0" y="42"/>
                    <a:pt x="0" y="42"/>
                  </a:cubicBezTo>
                  <a:cubicBezTo>
                    <a:pt x="0" y="65"/>
                    <a:pt x="18" y="83"/>
                    <a:pt x="41" y="83"/>
                  </a:cubicBezTo>
                  <a:cubicBezTo>
                    <a:pt x="394" y="83"/>
                    <a:pt x="394" y="83"/>
                    <a:pt x="394" y="83"/>
                  </a:cubicBezTo>
                </a:path>
              </a:pathLst>
            </a:custGeom>
            <a:solidFill>
              <a:srgbClr val="FFF9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53"/>
            <p:cNvSpPr/>
            <p:nvPr/>
          </p:nvSpPr>
          <p:spPr bwMode="auto">
            <a:xfrm>
              <a:off x="3291059" y="3475571"/>
              <a:ext cx="1105093" cy="282030"/>
            </a:xfrm>
            <a:custGeom>
              <a:avLst/>
              <a:gdLst>
                <a:gd name="T0" fmla="*/ 404 w 404"/>
                <a:gd name="T1" fmla="*/ 0 h 103"/>
                <a:gd name="T2" fmla="*/ 51 w 404"/>
                <a:gd name="T3" fmla="*/ 0 h 103"/>
                <a:gd name="T4" fmla="*/ 15 w 404"/>
                <a:gd name="T5" fmla="*/ 15 h 103"/>
                <a:gd name="T6" fmla="*/ 0 w 404"/>
                <a:gd name="T7" fmla="*/ 52 h 103"/>
                <a:gd name="T8" fmla="*/ 0 w 404"/>
                <a:gd name="T9" fmla="*/ 52 h 103"/>
                <a:gd name="T10" fmla="*/ 15 w 404"/>
                <a:gd name="T11" fmla="*/ 88 h 103"/>
                <a:gd name="T12" fmla="*/ 51 w 404"/>
                <a:gd name="T13" fmla="*/ 103 h 103"/>
                <a:gd name="T14" fmla="*/ 404 w 404"/>
                <a:gd name="T15" fmla="*/ 103 h 103"/>
                <a:gd name="T16" fmla="*/ 404 w 404"/>
                <a:gd name="T17" fmla="*/ 83 h 103"/>
                <a:gd name="T18" fmla="*/ 51 w 404"/>
                <a:gd name="T19" fmla="*/ 83 h 103"/>
                <a:gd name="T20" fmla="*/ 29 w 404"/>
                <a:gd name="T21" fmla="*/ 74 h 103"/>
                <a:gd name="T22" fmla="*/ 20 w 404"/>
                <a:gd name="T23" fmla="*/ 52 h 103"/>
                <a:gd name="T24" fmla="*/ 20 w 404"/>
                <a:gd name="T25" fmla="*/ 52 h 103"/>
                <a:gd name="T26" fmla="*/ 29 w 404"/>
                <a:gd name="T27" fmla="*/ 29 h 103"/>
                <a:gd name="T28" fmla="*/ 51 w 404"/>
                <a:gd name="T29" fmla="*/ 20 h 103"/>
                <a:gd name="T30" fmla="*/ 404 w 404"/>
                <a:gd name="T31" fmla="*/ 20 h 103"/>
                <a:gd name="T32" fmla="*/ 404 w 404"/>
                <a:gd name="T33"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4" h="103">
                  <a:moveTo>
                    <a:pt x="404" y="0"/>
                  </a:moveTo>
                  <a:cubicBezTo>
                    <a:pt x="51" y="0"/>
                    <a:pt x="51" y="0"/>
                    <a:pt x="51" y="0"/>
                  </a:cubicBezTo>
                  <a:cubicBezTo>
                    <a:pt x="37" y="0"/>
                    <a:pt x="24" y="6"/>
                    <a:pt x="15" y="15"/>
                  </a:cubicBezTo>
                  <a:cubicBezTo>
                    <a:pt x="6" y="25"/>
                    <a:pt x="0" y="37"/>
                    <a:pt x="0" y="52"/>
                  </a:cubicBezTo>
                  <a:cubicBezTo>
                    <a:pt x="0" y="52"/>
                    <a:pt x="0" y="52"/>
                    <a:pt x="0" y="52"/>
                  </a:cubicBezTo>
                  <a:cubicBezTo>
                    <a:pt x="0" y="66"/>
                    <a:pt x="6" y="79"/>
                    <a:pt x="15" y="88"/>
                  </a:cubicBezTo>
                  <a:cubicBezTo>
                    <a:pt x="24" y="97"/>
                    <a:pt x="37" y="103"/>
                    <a:pt x="51" y="103"/>
                  </a:cubicBezTo>
                  <a:cubicBezTo>
                    <a:pt x="404" y="103"/>
                    <a:pt x="404" y="103"/>
                    <a:pt x="404" y="103"/>
                  </a:cubicBezTo>
                  <a:cubicBezTo>
                    <a:pt x="404" y="83"/>
                    <a:pt x="404" y="83"/>
                    <a:pt x="404" y="83"/>
                  </a:cubicBezTo>
                  <a:cubicBezTo>
                    <a:pt x="51" y="83"/>
                    <a:pt x="51" y="83"/>
                    <a:pt x="51" y="83"/>
                  </a:cubicBezTo>
                  <a:cubicBezTo>
                    <a:pt x="42" y="83"/>
                    <a:pt x="35" y="80"/>
                    <a:pt x="29" y="74"/>
                  </a:cubicBezTo>
                  <a:cubicBezTo>
                    <a:pt x="23" y="68"/>
                    <a:pt x="20" y="61"/>
                    <a:pt x="20" y="52"/>
                  </a:cubicBezTo>
                  <a:cubicBezTo>
                    <a:pt x="20" y="52"/>
                    <a:pt x="20" y="52"/>
                    <a:pt x="20" y="52"/>
                  </a:cubicBezTo>
                  <a:cubicBezTo>
                    <a:pt x="20" y="43"/>
                    <a:pt x="23" y="35"/>
                    <a:pt x="29" y="29"/>
                  </a:cubicBezTo>
                  <a:cubicBezTo>
                    <a:pt x="35" y="24"/>
                    <a:pt x="42" y="20"/>
                    <a:pt x="51" y="20"/>
                  </a:cubicBezTo>
                  <a:cubicBezTo>
                    <a:pt x="404" y="20"/>
                    <a:pt x="404" y="20"/>
                    <a:pt x="404" y="20"/>
                  </a:cubicBezTo>
                  <a:lnTo>
                    <a:pt x="404" y="0"/>
                  </a:lnTo>
                  <a:close/>
                </a:path>
              </a:pathLst>
            </a:custGeom>
            <a:solidFill>
              <a:srgbClr val="E157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Rectangle 54"/>
            <p:cNvSpPr>
              <a:spLocks noChangeArrowheads="1"/>
            </p:cNvSpPr>
            <p:nvPr/>
          </p:nvSpPr>
          <p:spPr bwMode="auto">
            <a:xfrm>
              <a:off x="3515531" y="3145578"/>
              <a:ext cx="786611" cy="11511"/>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3" name="Rectangle 55"/>
            <p:cNvSpPr>
              <a:spLocks noChangeArrowheads="1"/>
            </p:cNvSpPr>
            <p:nvPr/>
          </p:nvSpPr>
          <p:spPr bwMode="auto">
            <a:xfrm>
              <a:off x="3548146" y="3122555"/>
              <a:ext cx="765507" cy="23023"/>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4" name="Rectangle 56"/>
            <p:cNvSpPr>
              <a:spLocks noChangeArrowheads="1"/>
            </p:cNvSpPr>
            <p:nvPr/>
          </p:nvSpPr>
          <p:spPr bwMode="auto">
            <a:xfrm>
              <a:off x="3504020" y="3080347"/>
              <a:ext cx="777019" cy="42208"/>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5" name="Rectangle 57"/>
            <p:cNvSpPr>
              <a:spLocks noChangeArrowheads="1"/>
            </p:cNvSpPr>
            <p:nvPr/>
          </p:nvSpPr>
          <p:spPr bwMode="auto">
            <a:xfrm>
              <a:off x="3548146" y="3068834"/>
              <a:ext cx="765507" cy="11511"/>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6" name="Rectangle 58"/>
            <p:cNvSpPr>
              <a:spLocks noChangeArrowheads="1"/>
            </p:cNvSpPr>
            <p:nvPr/>
          </p:nvSpPr>
          <p:spPr bwMode="auto">
            <a:xfrm>
              <a:off x="3548146" y="3047732"/>
              <a:ext cx="765507" cy="21105"/>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7" name="Rectangle 59"/>
            <p:cNvSpPr>
              <a:spLocks noChangeArrowheads="1"/>
            </p:cNvSpPr>
            <p:nvPr/>
          </p:nvSpPr>
          <p:spPr bwMode="auto">
            <a:xfrm>
              <a:off x="3571169" y="3003604"/>
              <a:ext cx="775100" cy="44128"/>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8" name="Rectangle 60"/>
            <p:cNvSpPr>
              <a:spLocks noChangeArrowheads="1"/>
            </p:cNvSpPr>
            <p:nvPr/>
          </p:nvSpPr>
          <p:spPr bwMode="auto">
            <a:xfrm>
              <a:off x="3548146" y="2970989"/>
              <a:ext cx="765507" cy="32616"/>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9" name="Rectangle 61"/>
            <p:cNvSpPr>
              <a:spLocks noChangeArrowheads="1"/>
            </p:cNvSpPr>
            <p:nvPr/>
          </p:nvSpPr>
          <p:spPr bwMode="auto">
            <a:xfrm>
              <a:off x="3515531" y="2947966"/>
              <a:ext cx="786611" cy="23023"/>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0" name="Rectangle 62"/>
            <p:cNvSpPr>
              <a:spLocks noChangeArrowheads="1"/>
            </p:cNvSpPr>
            <p:nvPr/>
          </p:nvSpPr>
          <p:spPr bwMode="auto">
            <a:xfrm>
              <a:off x="3548146" y="2915350"/>
              <a:ext cx="765507" cy="32616"/>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1" name="Rectangle 63"/>
            <p:cNvSpPr>
              <a:spLocks noChangeArrowheads="1"/>
            </p:cNvSpPr>
            <p:nvPr/>
          </p:nvSpPr>
          <p:spPr bwMode="auto">
            <a:xfrm>
              <a:off x="3548146" y="2894247"/>
              <a:ext cx="765507" cy="21105"/>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2" name="Rectangle 64"/>
            <p:cNvSpPr>
              <a:spLocks noChangeArrowheads="1"/>
            </p:cNvSpPr>
            <p:nvPr/>
          </p:nvSpPr>
          <p:spPr bwMode="auto">
            <a:xfrm>
              <a:off x="3515531" y="2861630"/>
              <a:ext cx="786611" cy="32616"/>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3" name="Rectangle 65"/>
            <p:cNvSpPr>
              <a:spLocks noChangeArrowheads="1"/>
            </p:cNvSpPr>
            <p:nvPr/>
          </p:nvSpPr>
          <p:spPr bwMode="auto">
            <a:xfrm>
              <a:off x="3515531" y="2805993"/>
              <a:ext cx="786611" cy="32616"/>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4" name="Rectangle 66"/>
            <p:cNvSpPr>
              <a:spLocks noChangeArrowheads="1"/>
            </p:cNvSpPr>
            <p:nvPr/>
          </p:nvSpPr>
          <p:spPr bwMode="auto">
            <a:xfrm>
              <a:off x="3548146" y="2838608"/>
              <a:ext cx="765507" cy="23023"/>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5" name="Rectangle 67"/>
            <p:cNvSpPr>
              <a:spLocks noChangeArrowheads="1"/>
            </p:cNvSpPr>
            <p:nvPr/>
          </p:nvSpPr>
          <p:spPr bwMode="auto">
            <a:xfrm>
              <a:off x="3548146" y="2761865"/>
              <a:ext cx="765507" cy="44128"/>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6" name="Rectangle 68"/>
            <p:cNvSpPr>
              <a:spLocks noChangeArrowheads="1"/>
            </p:cNvSpPr>
            <p:nvPr/>
          </p:nvSpPr>
          <p:spPr bwMode="auto">
            <a:xfrm>
              <a:off x="3548146" y="2740761"/>
              <a:ext cx="765507" cy="21105"/>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7" name="Rectangle 69"/>
            <p:cNvSpPr>
              <a:spLocks noChangeArrowheads="1"/>
            </p:cNvSpPr>
            <p:nvPr/>
          </p:nvSpPr>
          <p:spPr bwMode="auto">
            <a:xfrm>
              <a:off x="3515531" y="2708145"/>
              <a:ext cx="786611" cy="32616"/>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8" name="Rectangle 70"/>
            <p:cNvSpPr>
              <a:spLocks noChangeArrowheads="1"/>
            </p:cNvSpPr>
            <p:nvPr/>
          </p:nvSpPr>
          <p:spPr bwMode="auto">
            <a:xfrm>
              <a:off x="3515531" y="2664019"/>
              <a:ext cx="786611" cy="32616"/>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9" name="Rectangle 71"/>
            <p:cNvSpPr>
              <a:spLocks noChangeArrowheads="1"/>
            </p:cNvSpPr>
            <p:nvPr/>
          </p:nvSpPr>
          <p:spPr bwMode="auto">
            <a:xfrm>
              <a:off x="3548146" y="2696634"/>
              <a:ext cx="765507" cy="11511"/>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0" name="Rectangle 72"/>
            <p:cNvSpPr>
              <a:spLocks noChangeArrowheads="1"/>
            </p:cNvSpPr>
            <p:nvPr/>
          </p:nvSpPr>
          <p:spPr bwMode="auto">
            <a:xfrm>
              <a:off x="3548146" y="2619891"/>
              <a:ext cx="765507" cy="44128"/>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1" name="Rectangle 73"/>
            <p:cNvSpPr>
              <a:spLocks noChangeArrowheads="1"/>
            </p:cNvSpPr>
            <p:nvPr/>
          </p:nvSpPr>
          <p:spPr bwMode="auto">
            <a:xfrm>
              <a:off x="3548146" y="2610299"/>
              <a:ext cx="765507" cy="9593"/>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2" name="Rectangle 74"/>
            <p:cNvSpPr>
              <a:spLocks noChangeArrowheads="1"/>
            </p:cNvSpPr>
            <p:nvPr/>
          </p:nvSpPr>
          <p:spPr bwMode="auto">
            <a:xfrm>
              <a:off x="3515531" y="2587276"/>
              <a:ext cx="786611" cy="23023"/>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3" name="Rectangle 75"/>
            <p:cNvSpPr>
              <a:spLocks noChangeArrowheads="1"/>
            </p:cNvSpPr>
            <p:nvPr/>
          </p:nvSpPr>
          <p:spPr bwMode="auto">
            <a:xfrm>
              <a:off x="3515531" y="2522045"/>
              <a:ext cx="786611" cy="11511"/>
            </a:xfrm>
            <a:prstGeom prst="rect">
              <a:avLst/>
            </a:prstGeom>
            <a:solidFill>
              <a:srgbClr val="E5E6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4" name="Rectangle 76"/>
            <p:cNvSpPr>
              <a:spLocks noChangeArrowheads="1"/>
            </p:cNvSpPr>
            <p:nvPr/>
          </p:nvSpPr>
          <p:spPr bwMode="auto">
            <a:xfrm>
              <a:off x="3548146" y="2533556"/>
              <a:ext cx="765507" cy="53720"/>
            </a:xfrm>
            <a:prstGeom prst="rect">
              <a:avLst/>
            </a:prstGeom>
            <a:solidFill>
              <a:srgbClr val="ACAD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5" name="Freeform 77"/>
            <p:cNvSpPr/>
            <p:nvPr/>
          </p:nvSpPr>
          <p:spPr bwMode="auto">
            <a:xfrm>
              <a:off x="6614012" y="4068407"/>
              <a:ext cx="636963" cy="134300"/>
            </a:xfrm>
            <a:custGeom>
              <a:avLst/>
              <a:gdLst>
                <a:gd name="T0" fmla="*/ 10 w 332"/>
                <a:gd name="T1" fmla="*/ 70 h 70"/>
                <a:gd name="T2" fmla="*/ 10 w 332"/>
                <a:gd name="T3" fmla="*/ 55 h 70"/>
                <a:gd name="T4" fmla="*/ 0 w 332"/>
                <a:gd name="T5" fmla="*/ 60 h 70"/>
                <a:gd name="T6" fmla="*/ 5 w 332"/>
                <a:gd name="T7" fmla="*/ 60 h 70"/>
                <a:gd name="T8" fmla="*/ 21 w 332"/>
                <a:gd name="T9" fmla="*/ 40 h 70"/>
                <a:gd name="T10" fmla="*/ 21 w 332"/>
                <a:gd name="T11" fmla="*/ 33 h 70"/>
                <a:gd name="T12" fmla="*/ 320 w 332"/>
                <a:gd name="T13" fmla="*/ 0 h 70"/>
                <a:gd name="T14" fmla="*/ 332 w 332"/>
                <a:gd name="T15" fmla="*/ 49 h 70"/>
                <a:gd name="T16" fmla="*/ 10 w 332"/>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2" h="70">
                  <a:moveTo>
                    <a:pt x="10" y="70"/>
                  </a:moveTo>
                  <a:lnTo>
                    <a:pt x="10" y="55"/>
                  </a:lnTo>
                  <a:lnTo>
                    <a:pt x="0" y="60"/>
                  </a:lnTo>
                  <a:lnTo>
                    <a:pt x="5" y="60"/>
                  </a:lnTo>
                  <a:lnTo>
                    <a:pt x="21" y="40"/>
                  </a:lnTo>
                  <a:lnTo>
                    <a:pt x="21" y="33"/>
                  </a:lnTo>
                  <a:lnTo>
                    <a:pt x="320" y="0"/>
                  </a:lnTo>
                  <a:lnTo>
                    <a:pt x="332" y="49"/>
                  </a:lnTo>
                  <a:lnTo>
                    <a:pt x="10" y="70"/>
                  </a:lnTo>
                  <a:close/>
                </a:path>
              </a:pathLst>
            </a:custGeom>
            <a:solidFill>
              <a:srgbClr val="B130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78"/>
            <p:cNvSpPr/>
            <p:nvPr/>
          </p:nvSpPr>
          <p:spPr bwMode="auto">
            <a:xfrm>
              <a:off x="6604419" y="4164336"/>
              <a:ext cx="585163" cy="94010"/>
            </a:xfrm>
            <a:custGeom>
              <a:avLst/>
              <a:gdLst>
                <a:gd name="T0" fmla="*/ 0 w 214"/>
                <a:gd name="T1" fmla="*/ 16 h 34"/>
                <a:gd name="T2" fmla="*/ 4 w 214"/>
                <a:gd name="T3" fmla="*/ 23 h 34"/>
                <a:gd name="T4" fmla="*/ 18 w 214"/>
                <a:gd name="T5" fmla="*/ 23 h 34"/>
                <a:gd name="T6" fmla="*/ 20 w 214"/>
                <a:gd name="T7" fmla="*/ 34 h 34"/>
                <a:gd name="T8" fmla="*/ 88 w 214"/>
                <a:gd name="T9" fmla="*/ 33 h 34"/>
                <a:gd name="T10" fmla="*/ 86 w 214"/>
                <a:gd name="T11" fmla="*/ 21 h 34"/>
                <a:gd name="T12" fmla="*/ 214 w 214"/>
                <a:gd name="T13" fmla="*/ 13 h 34"/>
                <a:gd name="T14" fmla="*/ 214 w 214"/>
                <a:gd name="T15" fmla="*/ 0 h 34"/>
                <a:gd name="T16" fmla="*/ 0 w 214"/>
                <a:gd name="T17" fmla="*/ 1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34">
                  <a:moveTo>
                    <a:pt x="0" y="16"/>
                  </a:moveTo>
                  <a:cubicBezTo>
                    <a:pt x="4" y="23"/>
                    <a:pt x="4" y="23"/>
                    <a:pt x="4" y="23"/>
                  </a:cubicBezTo>
                  <a:cubicBezTo>
                    <a:pt x="18" y="23"/>
                    <a:pt x="18" y="23"/>
                    <a:pt x="18" y="23"/>
                  </a:cubicBezTo>
                  <a:cubicBezTo>
                    <a:pt x="20" y="34"/>
                    <a:pt x="20" y="34"/>
                    <a:pt x="20" y="34"/>
                  </a:cubicBezTo>
                  <a:cubicBezTo>
                    <a:pt x="20" y="34"/>
                    <a:pt x="87" y="33"/>
                    <a:pt x="88" y="33"/>
                  </a:cubicBezTo>
                  <a:cubicBezTo>
                    <a:pt x="88" y="32"/>
                    <a:pt x="86" y="21"/>
                    <a:pt x="86" y="21"/>
                  </a:cubicBezTo>
                  <a:cubicBezTo>
                    <a:pt x="214" y="13"/>
                    <a:pt x="214" y="13"/>
                    <a:pt x="214" y="13"/>
                  </a:cubicBezTo>
                  <a:cubicBezTo>
                    <a:pt x="214" y="0"/>
                    <a:pt x="214" y="0"/>
                    <a:pt x="214" y="0"/>
                  </a:cubicBezTo>
                  <a:lnTo>
                    <a:pt x="0" y="16"/>
                  </a:lnTo>
                  <a:close/>
                </a:path>
              </a:pathLst>
            </a:custGeom>
            <a:solidFill>
              <a:srgbClr val="ABA39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79"/>
            <p:cNvSpPr/>
            <p:nvPr/>
          </p:nvSpPr>
          <p:spPr bwMode="auto">
            <a:xfrm>
              <a:off x="7141617" y="4175848"/>
              <a:ext cx="38371" cy="19186"/>
            </a:xfrm>
            <a:custGeom>
              <a:avLst/>
              <a:gdLst>
                <a:gd name="T0" fmla="*/ 0 w 20"/>
                <a:gd name="T1" fmla="*/ 10 h 10"/>
                <a:gd name="T2" fmla="*/ 3 w 20"/>
                <a:gd name="T3" fmla="*/ 1 h 10"/>
                <a:gd name="T4" fmla="*/ 3 w 20"/>
                <a:gd name="T5" fmla="*/ 0 h 10"/>
                <a:gd name="T6" fmla="*/ 0 w 20"/>
                <a:gd name="T7" fmla="*/ 4 h 10"/>
                <a:gd name="T8" fmla="*/ 20 w 20"/>
                <a:gd name="T9" fmla="*/ 4 h 10"/>
                <a:gd name="T10" fmla="*/ 20 w 20"/>
                <a:gd name="T11" fmla="*/ 0 h 10"/>
                <a:gd name="T12" fmla="*/ 20 w 20"/>
                <a:gd name="T13" fmla="*/ 1 h 10"/>
                <a:gd name="T14" fmla="*/ 20 w 20"/>
                <a:gd name="T15" fmla="*/ 10 h 10"/>
                <a:gd name="T16" fmla="*/ 0 w 20"/>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10">
                  <a:moveTo>
                    <a:pt x="0" y="10"/>
                  </a:moveTo>
                  <a:lnTo>
                    <a:pt x="3" y="1"/>
                  </a:lnTo>
                  <a:lnTo>
                    <a:pt x="3" y="0"/>
                  </a:lnTo>
                  <a:lnTo>
                    <a:pt x="0" y="4"/>
                  </a:lnTo>
                  <a:lnTo>
                    <a:pt x="20" y="4"/>
                  </a:lnTo>
                  <a:lnTo>
                    <a:pt x="20" y="0"/>
                  </a:lnTo>
                  <a:lnTo>
                    <a:pt x="20" y="1"/>
                  </a:lnTo>
                  <a:lnTo>
                    <a:pt x="20" y="10"/>
                  </a:lnTo>
                  <a:lnTo>
                    <a:pt x="0" y="10"/>
                  </a:lnTo>
                  <a:close/>
                </a:path>
              </a:pathLst>
            </a:custGeom>
            <a:solidFill>
              <a:srgbClr val="2D180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80"/>
            <p:cNvSpPr/>
            <p:nvPr/>
          </p:nvSpPr>
          <p:spPr bwMode="auto">
            <a:xfrm>
              <a:off x="7189581" y="4173928"/>
              <a:ext cx="13431" cy="19186"/>
            </a:xfrm>
            <a:custGeom>
              <a:avLst/>
              <a:gdLst>
                <a:gd name="T0" fmla="*/ 7 w 7"/>
                <a:gd name="T1" fmla="*/ 10 h 10"/>
                <a:gd name="T2" fmla="*/ 7 w 7"/>
                <a:gd name="T3" fmla="*/ 10 h 10"/>
                <a:gd name="T4" fmla="*/ 0 w 7"/>
                <a:gd name="T5" fmla="*/ 10 h 10"/>
                <a:gd name="T6" fmla="*/ 0 w 7"/>
                <a:gd name="T7" fmla="*/ 0 h 10"/>
                <a:gd name="T8" fmla="*/ 7 w 7"/>
                <a:gd name="T9" fmla="*/ 0 h 10"/>
                <a:gd name="T10" fmla="*/ 7 w 7"/>
                <a:gd name="T11" fmla="*/ 10 h 10"/>
              </a:gdLst>
              <a:ahLst/>
              <a:cxnLst>
                <a:cxn ang="0">
                  <a:pos x="T0" y="T1"/>
                </a:cxn>
                <a:cxn ang="0">
                  <a:pos x="T2" y="T3"/>
                </a:cxn>
                <a:cxn ang="0">
                  <a:pos x="T4" y="T5"/>
                </a:cxn>
                <a:cxn ang="0">
                  <a:pos x="T6" y="T7"/>
                </a:cxn>
                <a:cxn ang="0">
                  <a:pos x="T8" y="T9"/>
                </a:cxn>
                <a:cxn ang="0">
                  <a:pos x="T10" y="T11"/>
                </a:cxn>
              </a:cxnLst>
              <a:rect l="0" t="0" r="r" b="b"/>
              <a:pathLst>
                <a:path w="7" h="10">
                  <a:moveTo>
                    <a:pt x="7" y="10"/>
                  </a:moveTo>
                  <a:lnTo>
                    <a:pt x="7" y="10"/>
                  </a:lnTo>
                  <a:lnTo>
                    <a:pt x="0" y="10"/>
                  </a:lnTo>
                  <a:lnTo>
                    <a:pt x="0" y="0"/>
                  </a:lnTo>
                  <a:lnTo>
                    <a:pt x="7" y="0"/>
                  </a:lnTo>
                  <a:lnTo>
                    <a:pt x="7" y="10"/>
                  </a:lnTo>
                  <a:close/>
                </a:path>
              </a:pathLst>
            </a:custGeom>
            <a:solidFill>
              <a:srgbClr val="2D180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Oval 81"/>
            <p:cNvSpPr>
              <a:spLocks noChangeArrowheads="1"/>
            </p:cNvSpPr>
            <p:nvPr/>
          </p:nvSpPr>
          <p:spPr bwMode="auto">
            <a:xfrm>
              <a:off x="6615931" y="4170091"/>
              <a:ext cx="21105" cy="23023"/>
            </a:xfrm>
            <a:prstGeom prst="ellipse">
              <a:avLst/>
            </a:prstGeom>
            <a:solidFill>
              <a:srgbClr val="2D180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Rectangle 82"/>
            <p:cNvSpPr>
              <a:spLocks noChangeArrowheads="1"/>
            </p:cNvSpPr>
            <p:nvPr/>
          </p:nvSpPr>
          <p:spPr bwMode="auto">
            <a:xfrm>
              <a:off x="6621686" y="4248752"/>
              <a:ext cx="623534" cy="44128"/>
            </a:xfrm>
            <a:prstGeom prst="rect">
              <a:avLst/>
            </a:prstGeom>
            <a:solidFill>
              <a:srgbClr val="B130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1" name="Freeform 83"/>
            <p:cNvSpPr/>
            <p:nvPr/>
          </p:nvSpPr>
          <p:spPr bwMode="auto">
            <a:xfrm>
              <a:off x="7694164" y="831789"/>
              <a:ext cx="658068" cy="659986"/>
            </a:xfrm>
            <a:custGeom>
              <a:avLst/>
              <a:gdLst>
                <a:gd name="T0" fmla="*/ 290 w 343"/>
                <a:gd name="T1" fmla="*/ 315 h 344"/>
                <a:gd name="T2" fmla="*/ 0 w 343"/>
                <a:gd name="T3" fmla="*/ 25 h 344"/>
                <a:gd name="T4" fmla="*/ 24 w 343"/>
                <a:gd name="T5" fmla="*/ 0 h 344"/>
                <a:gd name="T6" fmla="*/ 314 w 343"/>
                <a:gd name="T7" fmla="*/ 291 h 344"/>
                <a:gd name="T8" fmla="*/ 343 w 343"/>
                <a:gd name="T9" fmla="*/ 344 h 344"/>
                <a:gd name="T10" fmla="*/ 290 w 343"/>
                <a:gd name="T11" fmla="*/ 315 h 344"/>
              </a:gdLst>
              <a:ahLst/>
              <a:cxnLst>
                <a:cxn ang="0">
                  <a:pos x="T0" y="T1"/>
                </a:cxn>
                <a:cxn ang="0">
                  <a:pos x="T2" y="T3"/>
                </a:cxn>
                <a:cxn ang="0">
                  <a:pos x="T4" y="T5"/>
                </a:cxn>
                <a:cxn ang="0">
                  <a:pos x="T6" y="T7"/>
                </a:cxn>
                <a:cxn ang="0">
                  <a:pos x="T8" y="T9"/>
                </a:cxn>
                <a:cxn ang="0">
                  <a:pos x="T10" y="T11"/>
                </a:cxn>
              </a:cxnLst>
              <a:rect l="0" t="0" r="r" b="b"/>
              <a:pathLst>
                <a:path w="343" h="344">
                  <a:moveTo>
                    <a:pt x="290" y="315"/>
                  </a:moveTo>
                  <a:lnTo>
                    <a:pt x="0" y="25"/>
                  </a:lnTo>
                  <a:lnTo>
                    <a:pt x="24" y="0"/>
                  </a:lnTo>
                  <a:lnTo>
                    <a:pt x="314" y="291"/>
                  </a:lnTo>
                  <a:lnTo>
                    <a:pt x="343" y="344"/>
                  </a:lnTo>
                  <a:lnTo>
                    <a:pt x="290" y="315"/>
                  </a:lnTo>
                  <a:close/>
                </a:path>
              </a:pathLst>
            </a:custGeom>
            <a:solidFill>
              <a:srgbClr val="FCB70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84"/>
            <p:cNvSpPr/>
            <p:nvPr/>
          </p:nvSpPr>
          <p:spPr bwMode="auto">
            <a:xfrm>
              <a:off x="7694164" y="831789"/>
              <a:ext cx="581325" cy="583243"/>
            </a:xfrm>
            <a:custGeom>
              <a:avLst/>
              <a:gdLst>
                <a:gd name="T0" fmla="*/ 279 w 303"/>
                <a:gd name="T1" fmla="*/ 304 h 304"/>
                <a:gd name="T2" fmla="*/ 0 w 303"/>
                <a:gd name="T3" fmla="*/ 25 h 304"/>
                <a:gd name="T4" fmla="*/ 24 w 303"/>
                <a:gd name="T5" fmla="*/ 0 h 304"/>
                <a:gd name="T6" fmla="*/ 303 w 303"/>
                <a:gd name="T7" fmla="*/ 280 h 304"/>
                <a:gd name="T8" fmla="*/ 279 w 303"/>
                <a:gd name="T9" fmla="*/ 304 h 304"/>
              </a:gdLst>
              <a:ahLst/>
              <a:cxnLst>
                <a:cxn ang="0">
                  <a:pos x="T0" y="T1"/>
                </a:cxn>
                <a:cxn ang="0">
                  <a:pos x="T2" y="T3"/>
                </a:cxn>
                <a:cxn ang="0">
                  <a:pos x="T4" y="T5"/>
                </a:cxn>
                <a:cxn ang="0">
                  <a:pos x="T6" y="T7"/>
                </a:cxn>
                <a:cxn ang="0">
                  <a:pos x="T8" y="T9"/>
                </a:cxn>
              </a:cxnLst>
              <a:rect l="0" t="0" r="r" b="b"/>
              <a:pathLst>
                <a:path w="303" h="304">
                  <a:moveTo>
                    <a:pt x="279" y="304"/>
                  </a:moveTo>
                  <a:lnTo>
                    <a:pt x="0" y="25"/>
                  </a:lnTo>
                  <a:lnTo>
                    <a:pt x="24" y="0"/>
                  </a:lnTo>
                  <a:lnTo>
                    <a:pt x="303" y="280"/>
                  </a:lnTo>
                  <a:lnTo>
                    <a:pt x="279" y="304"/>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85"/>
            <p:cNvSpPr/>
            <p:nvPr/>
          </p:nvSpPr>
          <p:spPr bwMode="auto">
            <a:xfrm>
              <a:off x="7694164" y="831789"/>
              <a:ext cx="70987" cy="70988"/>
            </a:xfrm>
            <a:custGeom>
              <a:avLst/>
              <a:gdLst>
                <a:gd name="T0" fmla="*/ 11 w 37"/>
                <a:gd name="T1" fmla="*/ 37 h 37"/>
                <a:gd name="T2" fmla="*/ 0 w 37"/>
                <a:gd name="T3" fmla="*/ 25 h 37"/>
                <a:gd name="T4" fmla="*/ 24 w 37"/>
                <a:gd name="T5" fmla="*/ 0 h 37"/>
                <a:gd name="T6" fmla="*/ 37 w 37"/>
                <a:gd name="T7" fmla="*/ 12 h 37"/>
                <a:gd name="T8" fmla="*/ 11 w 37"/>
                <a:gd name="T9" fmla="*/ 37 h 37"/>
              </a:gdLst>
              <a:ahLst/>
              <a:cxnLst>
                <a:cxn ang="0">
                  <a:pos x="T0" y="T1"/>
                </a:cxn>
                <a:cxn ang="0">
                  <a:pos x="T2" y="T3"/>
                </a:cxn>
                <a:cxn ang="0">
                  <a:pos x="T4" y="T5"/>
                </a:cxn>
                <a:cxn ang="0">
                  <a:pos x="T6" y="T7"/>
                </a:cxn>
                <a:cxn ang="0">
                  <a:pos x="T8" y="T9"/>
                </a:cxn>
              </a:cxnLst>
              <a:rect l="0" t="0" r="r" b="b"/>
              <a:pathLst>
                <a:path w="37" h="37">
                  <a:moveTo>
                    <a:pt x="11" y="37"/>
                  </a:moveTo>
                  <a:lnTo>
                    <a:pt x="0" y="25"/>
                  </a:lnTo>
                  <a:lnTo>
                    <a:pt x="24" y="0"/>
                  </a:lnTo>
                  <a:lnTo>
                    <a:pt x="37" y="12"/>
                  </a:lnTo>
                  <a:lnTo>
                    <a:pt x="11" y="37"/>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86"/>
            <p:cNvSpPr/>
            <p:nvPr/>
          </p:nvSpPr>
          <p:spPr bwMode="auto">
            <a:xfrm>
              <a:off x="7909043" y="1616482"/>
              <a:ext cx="1319972" cy="1479213"/>
            </a:xfrm>
            <a:custGeom>
              <a:avLst/>
              <a:gdLst>
                <a:gd name="T0" fmla="*/ 688 w 688"/>
                <a:gd name="T1" fmla="*/ 572 h 771"/>
                <a:gd name="T2" fmla="*/ 277 w 688"/>
                <a:gd name="T3" fmla="*/ 771 h 771"/>
                <a:gd name="T4" fmla="*/ 0 w 688"/>
                <a:gd name="T5" fmla="*/ 200 h 771"/>
                <a:gd name="T6" fmla="*/ 412 w 688"/>
                <a:gd name="T7" fmla="*/ 0 h 771"/>
                <a:gd name="T8" fmla="*/ 688 w 688"/>
                <a:gd name="T9" fmla="*/ 572 h 771"/>
              </a:gdLst>
              <a:ahLst/>
              <a:cxnLst>
                <a:cxn ang="0">
                  <a:pos x="T0" y="T1"/>
                </a:cxn>
                <a:cxn ang="0">
                  <a:pos x="T2" y="T3"/>
                </a:cxn>
                <a:cxn ang="0">
                  <a:pos x="T4" y="T5"/>
                </a:cxn>
                <a:cxn ang="0">
                  <a:pos x="T6" y="T7"/>
                </a:cxn>
                <a:cxn ang="0">
                  <a:pos x="T8" y="T9"/>
                </a:cxn>
              </a:cxnLst>
              <a:rect l="0" t="0" r="r" b="b"/>
              <a:pathLst>
                <a:path w="688" h="771">
                  <a:moveTo>
                    <a:pt x="688" y="572"/>
                  </a:moveTo>
                  <a:lnTo>
                    <a:pt x="277" y="771"/>
                  </a:lnTo>
                  <a:lnTo>
                    <a:pt x="0" y="200"/>
                  </a:lnTo>
                  <a:lnTo>
                    <a:pt x="412" y="0"/>
                  </a:lnTo>
                  <a:lnTo>
                    <a:pt x="688" y="572"/>
                  </a:lnTo>
                  <a:close/>
                </a:path>
              </a:pathLst>
            </a:custGeom>
            <a:solidFill>
              <a:srgbClr val="E5E6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87"/>
            <p:cNvSpPr>
              <a:spLocks noEditPoints="1"/>
            </p:cNvSpPr>
            <p:nvPr/>
          </p:nvSpPr>
          <p:spPr bwMode="auto">
            <a:xfrm>
              <a:off x="8006889" y="3774866"/>
              <a:ext cx="807716" cy="579406"/>
            </a:xfrm>
            <a:custGeom>
              <a:avLst/>
              <a:gdLst>
                <a:gd name="T0" fmla="*/ 277 w 295"/>
                <a:gd name="T1" fmla="*/ 105 h 212"/>
                <a:gd name="T2" fmla="*/ 267 w 295"/>
                <a:gd name="T3" fmla="*/ 56 h 212"/>
                <a:gd name="T4" fmla="*/ 286 w 295"/>
                <a:gd name="T5" fmla="*/ 4 h 212"/>
                <a:gd name="T6" fmla="*/ 283 w 295"/>
                <a:gd name="T7" fmla="*/ 2 h 212"/>
                <a:gd name="T8" fmla="*/ 264 w 295"/>
                <a:gd name="T9" fmla="*/ 78 h 212"/>
                <a:gd name="T10" fmla="*/ 284 w 295"/>
                <a:gd name="T11" fmla="*/ 160 h 212"/>
                <a:gd name="T12" fmla="*/ 220 w 295"/>
                <a:gd name="T13" fmla="*/ 200 h 212"/>
                <a:gd name="T14" fmla="*/ 206 w 295"/>
                <a:gd name="T15" fmla="*/ 189 h 212"/>
                <a:gd name="T16" fmla="*/ 228 w 295"/>
                <a:gd name="T17" fmla="*/ 179 h 212"/>
                <a:gd name="T18" fmla="*/ 227 w 295"/>
                <a:gd name="T19" fmla="*/ 128 h 212"/>
                <a:gd name="T20" fmla="*/ 195 w 295"/>
                <a:gd name="T21" fmla="*/ 160 h 212"/>
                <a:gd name="T22" fmla="*/ 200 w 295"/>
                <a:gd name="T23" fmla="*/ 185 h 212"/>
                <a:gd name="T24" fmla="*/ 183 w 295"/>
                <a:gd name="T25" fmla="*/ 181 h 212"/>
                <a:gd name="T26" fmla="*/ 111 w 295"/>
                <a:gd name="T27" fmla="*/ 124 h 212"/>
                <a:gd name="T28" fmla="*/ 1 w 295"/>
                <a:gd name="T29" fmla="*/ 168 h 212"/>
                <a:gd name="T30" fmla="*/ 3 w 295"/>
                <a:gd name="T31" fmla="*/ 169 h 212"/>
                <a:gd name="T32" fmla="*/ 88 w 295"/>
                <a:gd name="T33" fmla="*/ 115 h 212"/>
                <a:gd name="T34" fmla="*/ 131 w 295"/>
                <a:gd name="T35" fmla="*/ 145 h 212"/>
                <a:gd name="T36" fmla="*/ 170 w 295"/>
                <a:gd name="T37" fmla="*/ 177 h 212"/>
                <a:gd name="T38" fmla="*/ 202 w 295"/>
                <a:gd name="T39" fmla="*/ 189 h 212"/>
                <a:gd name="T40" fmla="*/ 229 w 295"/>
                <a:gd name="T41" fmla="*/ 207 h 212"/>
                <a:gd name="T42" fmla="*/ 283 w 295"/>
                <a:gd name="T43" fmla="*/ 179 h 212"/>
                <a:gd name="T44" fmla="*/ 277 w 295"/>
                <a:gd name="T45" fmla="*/ 105 h 212"/>
                <a:gd name="T46" fmla="*/ 230 w 295"/>
                <a:gd name="T47" fmla="*/ 137 h 212"/>
                <a:gd name="T48" fmla="*/ 223 w 295"/>
                <a:gd name="T49" fmla="*/ 178 h 212"/>
                <a:gd name="T50" fmla="*/ 205 w 295"/>
                <a:gd name="T51" fmla="*/ 185 h 212"/>
                <a:gd name="T52" fmla="*/ 199 w 295"/>
                <a:gd name="T53" fmla="*/ 164 h 212"/>
                <a:gd name="T54" fmla="*/ 230 w 295"/>
                <a:gd name="T55" fmla="*/ 137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95" h="212">
                  <a:moveTo>
                    <a:pt x="277" y="105"/>
                  </a:moveTo>
                  <a:cubicBezTo>
                    <a:pt x="271" y="89"/>
                    <a:pt x="267" y="73"/>
                    <a:pt x="267" y="56"/>
                  </a:cubicBezTo>
                  <a:cubicBezTo>
                    <a:pt x="267" y="38"/>
                    <a:pt x="276" y="19"/>
                    <a:pt x="286" y="4"/>
                  </a:cubicBezTo>
                  <a:cubicBezTo>
                    <a:pt x="288" y="2"/>
                    <a:pt x="284" y="0"/>
                    <a:pt x="283" y="2"/>
                  </a:cubicBezTo>
                  <a:cubicBezTo>
                    <a:pt x="266" y="25"/>
                    <a:pt x="259" y="50"/>
                    <a:pt x="264" y="78"/>
                  </a:cubicBezTo>
                  <a:cubicBezTo>
                    <a:pt x="269" y="106"/>
                    <a:pt x="286" y="131"/>
                    <a:pt x="284" y="160"/>
                  </a:cubicBezTo>
                  <a:cubicBezTo>
                    <a:pt x="282" y="192"/>
                    <a:pt x="249" y="212"/>
                    <a:pt x="220" y="200"/>
                  </a:cubicBezTo>
                  <a:cubicBezTo>
                    <a:pt x="214" y="198"/>
                    <a:pt x="210" y="193"/>
                    <a:pt x="206" y="189"/>
                  </a:cubicBezTo>
                  <a:cubicBezTo>
                    <a:pt x="214" y="188"/>
                    <a:pt x="221" y="185"/>
                    <a:pt x="228" y="179"/>
                  </a:cubicBezTo>
                  <a:cubicBezTo>
                    <a:pt x="240" y="167"/>
                    <a:pt x="243" y="139"/>
                    <a:pt x="227" y="128"/>
                  </a:cubicBezTo>
                  <a:cubicBezTo>
                    <a:pt x="207" y="114"/>
                    <a:pt x="196" y="145"/>
                    <a:pt x="195" y="160"/>
                  </a:cubicBezTo>
                  <a:cubicBezTo>
                    <a:pt x="195" y="169"/>
                    <a:pt x="196" y="178"/>
                    <a:pt x="200" y="185"/>
                  </a:cubicBezTo>
                  <a:cubicBezTo>
                    <a:pt x="194" y="185"/>
                    <a:pt x="188" y="183"/>
                    <a:pt x="183" y="181"/>
                  </a:cubicBezTo>
                  <a:cubicBezTo>
                    <a:pt x="155" y="167"/>
                    <a:pt x="136" y="142"/>
                    <a:pt x="111" y="124"/>
                  </a:cubicBezTo>
                  <a:cubicBezTo>
                    <a:pt x="71" y="94"/>
                    <a:pt x="15" y="125"/>
                    <a:pt x="1" y="168"/>
                  </a:cubicBezTo>
                  <a:cubicBezTo>
                    <a:pt x="0" y="169"/>
                    <a:pt x="3" y="170"/>
                    <a:pt x="3" y="169"/>
                  </a:cubicBezTo>
                  <a:cubicBezTo>
                    <a:pt x="13" y="135"/>
                    <a:pt x="53" y="108"/>
                    <a:pt x="88" y="115"/>
                  </a:cubicBezTo>
                  <a:cubicBezTo>
                    <a:pt x="105" y="119"/>
                    <a:pt x="118" y="133"/>
                    <a:pt x="131" y="145"/>
                  </a:cubicBezTo>
                  <a:cubicBezTo>
                    <a:pt x="143" y="156"/>
                    <a:pt x="156" y="168"/>
                    <a:pt x="170" y="177"/>
                  </a:cubicBezTo>
                  <a:cubicBezTo>
                    <a:pt x="180" y="184"/>
                    <a:pt x="191" y="189"/>
                    <a:pt x="202" y="189"/>
                  </a:cubicBezTo>
                  <a:cubicBezTo>
                    <a:pt x="208" y="198"/>
                    <a:pt x="217" y="205"/>
                    <a:pt x="229" y="207"/>
                  </a:cubicBezTo>
                  <a:cubicBezTo>
                    <a:pt x="251" y="211"/>
                    <a:pt x="274" y="199"/>
                    <a:pt x="283" y="179"/>
                  </a:cubicBezTo>
                  <a:cubicBezTo>
                    <a:pt x="295" y="156"/>
                    <a:pt x="285" y="128"/>
                    <a:pt x="277" y="105"/>
                  </a:cubicBezTo>
                  <a:close/>
                  <a:moveTo>
                    <a:pt x="230" y="137"/>
                  </a:moveTo>
                  <a:cubicBezTo>
                    <a:pt x="239" y="150"/>
                    <a:pt x="234" y="168"/>
                    <a:pt x="223" y="178"/>
                  </a:cubicBezTo>
                  <a:cubicBezTo>
                    <a:pt x="218" y="183"/>
                    <a:pt x="211" y="185"/>
                    <a:pt x="205" y="185"/>
                  </a:cubicBezTo>
                  <a:cubicBezTo>
                    <a:pt x="201" y="179"/>
                    <a:pt x="199" y="171"/>
                    <a:pt x="199" y="164"/>
                  </a:cubicBezTo>
                  <a:cubicBezTo>
                    <a:pt x="198" y="148"/>
                    <a:pt x="214" y="112"/>
                    <a:pt x="230" y="137"/>
                  </a:cubicBez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88"/>
            <p:cNvSpPr/>
            <p:nvPr/>
          </p:nvSpPr>
          <p:spPr bwMode="auto">
            <a:xfrm>
              <a:off x="8074040" y="1835199"/>
              <a:ext cx="636963" cy="308890"/>
            </a:xfrm>
            <a:custGeom>
              <a:avLst/>
              <a:gdLst>
                <a:gd name="T0" fmla="*/ 0 w 332"/>
                <a:gd name="T1" fmla="*/ 161 h 161"/>
                <a:gd name="T2" fmla="*/ 332 w 332"/>
                <a:gd name="T3" fmla="*/ 0 h 161"/>
                <a:gd name="T4" fmla="*/ 0 w 332"/>
                <a:gd name="T5" fmla="*/ 161 h 161"/>
              </a:gdLst>
              <a:ahLst/>
              <a:cxnLst>
                <a:cxn ang="0">
                  <a:pos x="T0" y="T1"/>
                </a:cxn>
                <a:cxn ang="0">
                  <a:pos x="T2" y="T3"/>
                </a:cxn>
                <a:cxn ang="0">
                  <a:pos x="T4" y="T5"/>
                </a:cxn>
              </a:cxnLst>
              <a:rect l="0" t="0" r="r" b="b"/>
              <a:pathLst>
                <a:path w="332" h="161">
                  <a:moveTo>
                    <a:pt x="0" y="161"/>
                  </a:moveTo>
                  <a:lnTo>
                    <a:pt x="332" y="0"/>
                  </a:lnTo>
                  <a:lnTo>
                    <a:pt x="0" y="161"/>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Line 89"/>
            <p:cNvSpPr>
              <a:spLocks noChangeShapeType="1"/>
            </p:cNvSpPr>
            <p:nvPr/>
          </p:nvSpPr>
          <p:spPr bwMode="auto">
            <a:xfrm flipV="1">
              <a:off x="8074040" y="1835199"/>
              <a:ext cx="636963" cy="3088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90"/>
            <p:cNvSpPr/>
            <p:nvPr/>
          </p:nvSpPr>
          <p:spPr bwMode="auto">
            <a:xfrm>
              <a:off x="8074040" y="1829442"/>
              <a:ext cx="638882" cy="320401"/>
            </a:xfrm>
            <a:custGeom>
              <a:avLst/>
              <a:gdLst>
                <a:gd name="T0" fmla="*/ 1 w 333"/>
                <a:gd name="T1" fmla="*/ 167 h 167"/>
                <a:gd name="T2" fmla="*/ 333 w 333"/>
                <a:gd name="T3" fmla="*/ 6 h 167"/>
                <a:gd name="T4" fmla="*/ 330 w 333"/>
                <a:gd name="T5" fmla="*/ 0 h 167"/>
                <a:gd name="T6" fmla="*/ 0 w 333"/>
                <a:gd name="T7" fmla="*/ 161 h 167"/>
                <a:gd name="T8" fmla="*/ 1 w 333"/>
                <a:gd name="T9" fmla="*/ 167 h 167"/>
              </a:gdLst>
              <a:ahLst/>
              <a:cxnLst>
                <a:cxn ang="0">
                  <a:pos x="T0" y="T1"/>
                </a:cxn>
                <a:cxn ang="0">
                  <a:pos x="T2" y="T3"/>
                </a:cxn>
                <a:cxn ang="0">
                  <a:pos x="T4" y="T5"/>
                </a:cxn>
                <a:cxn ang="0">
                  <a:pos x="T6" y="T7"/>
                </a:cxn>
                <a:cxn ang="0">
                  <a:pos x="T8" y="T9"/>
                </a:cxn>
              </a:cxnLst>
              <a:rect l="0" t="0" r="r" b="b"/>
              <a:pathLst>
                <a:path w="333" h="167">
                  <a:moveTo>
                    <a:pt x="1" y="167"/>
                  </a:moveTo>
                  <a:lnTo>
                    <a:pt x="333" y="6"/>
                  </a:lnTo>
                  <a:lnTo>
                    <a:pt x="330" y="0"/>
                  </a:lnTo>
                  <a:lnTo>
                    <a:pt x="0" y="161"/>
                  </a:lnTo>
                  <a:lnTo>
                    <a:pt x="1" y="167"/>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91"/>
            <p:cNvSpPr/>
            <p:nvPr/>
          </p:nvSpPr>
          <p:spPr bwMode="auto">
            <a:xfrm>
              <a:off x="8074040" y="1829442"/>
              <a:ext cx="638882" cy="320401"/>
            </a:xfrm>
            <a:custGeom>
              <a:avLst/>
              <a:gdLst>
                <a:gd name="T0" fmla="*/ 1 w 333"/>
                <a:gd name="T1" fmla="*/ 167 h 167"/>
                <a:gd name="T2" fmla="*/ 333 w 333"/>
                <a:gd name="T3" fmla="*/ 6 h 167"/>
                <a:gd name="T4" fmla="*/ 330 w 333"/>
                <a:gd name="T5" fmla="*/ 0 h 167"/>
                <a:gd name="T6" fmla="*/ 0 w 333"/>
                <a:gd name="T7" fmla="*/ 161 h 167"/>
              </a:gdLst>
              <a:ahLst/>
              <a:cxnLst>
                <a:cxn ang="0">
                  <a:pos x="T0" y="T1"/>
                </a:cxn>
                <a:cxn ang="0">
                  <a:pos x="T2" y="T3"/>
                </a:cxn>
                <a:cxn ang="0">
                  <a:pos x="T4" y="T5"/>
                </a:cxn>
                <a:cxn ang="0">
                  <a:pos x="T6" y="T7"/>
                </a:cxn>
              </a:cxnLst>
              <a:rect l="0" t="0" r="r" b="b"/>
              <a:pathLst>
                <a:path w="333" h="167">
                  <a:moveTo>
                    <a:pt x="1" y="167"/>
                  </a:moveTo>
                  <a:lnTo>
                    <a:pt x="333" y="6"/>
                  </a:lnTo>
                  <a:lnTo>
                    <a:pt x="330" y="0"/>
                  </a:lnTo>
                  <a:lnTo>
                    <a:pt x="0" y="16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92"/>
            <p:cNvSpPr/>
            <p:nvPr/>
          </p:nvSpPr>
          <p:spPr bwMode="auto">
            <a:xfrm>
              <a:off x="8122003" y="1934964"/>
              <a:ext cx="635045" cy="305052"/>
            </a:xfrm>
            <a:custGeom>
              <a:avLst/>
              <a:gdLst>
                <a:gd name="T0" fmla="*/ 0 w 331"/>
                <a:gd name="T1" fmla="*/ 159 h 159"/>
                <a:gd name="T2" fmla="*/ 331 w 331"/>
                <a:gd name="T3" fmla="*/ 0 h 159"/>
                <a:gd name="T4" fmla="*/ 0 w 331"/>
                <a:gd name="T5" fmla="*/ 159 h 159"/>
              </a:gdLst>
              <a:ahLst/>
              <a:cxnLst>
                <a:cxn ang="0">
                  <a:pos x="T0" y="T1"/>
                </a:cxn>
                <a:cxn ang="0">
                  <a:pos x="T2" y="T3"/>
                </a:cxn>
                <a:cxn ang="0">
                  <a:pos x="T4" y="T5"/>
                </a:cxn>
              </a:cxnLst>
              <a:rect l="0" t="0" r="r" b="b"/>
              <a:pathLst>
                <a:path w="331" h="159">
                  <a:moveTo>
                    <a:pt x="0" y="159"/>
                  </a:moveTo>
                  <a:lnTo>
                    <a:pt x="331" y="0"/>
                  </a:lnTo>
                  <a:lnTo>
                    <a:pt x="0" y="159"/>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Line 93"/>
            <p:cNvSpPr>
              <a:spLocks noChangeShapeType="1"/>
            </p:cNvSpPr>
            <p:nvPr/>
          </p:nvSpPr>
          <p:spPr bwMode="auto">
            <a:xfrm flipV="1">
              <a:off x="8122003" y="1934964"/>
              <a:ext cx="635045" cy="30505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94"/>
            <p:cNvSpPr/>
            <p:nvPr/>
          </p:nvSpPr>
          <p:spPr bwMode="auto">
            <a:xfrm>
              <a:off x="8120085" y="1929206"/>
              <a:ext cx="638882" cy="316564"/>
            </a:xfrm>
            <a:custGeom>
              <a:avLst/>
              <a:gdLst>
                <a:gd name="T0" fmla="*/ 1 w 333"/>
                <a:gd name="T1" fmla="*/ 165 h 165"/>
                <a:gd name="T2" fmla="*/ 333 w 333"/>
                <a:gd name="T3" fmla="*/ 4 h 165"/>
                <a:gd name="T4" fmla="*/ 330 w 333"/>
                <a:gd name="T5" fmla="*/ 0 h 165"/>
                <a:gd name="T6" fmla="*/ 0 w 333"/>
                <a:gd name="T7" fmla="*/ 159 h 165"/>
                <a:gd name="T8" fmla="*/ 1 w 333"/>
                <a:gd name="T9" fmla="*/ 165 h 165"/>
              </a:gdLst>
              <a:ahLst/>
              <a:cxnLst>
                <a:cxn ang="0">
                  <a:pos x="T0" y="T1"/>
                </a:cxn>
                <a:cxn ang="0">
                  <a:pos x="T2" y="T3"/>
                </a:cxn>
                <a:cxn ang="0">
                  <a:pos x="T4" y="T5"/>
                </a:cxn>
                <a:cxn ang="0">
                  <a:pos x="T6" y="T7"/>
                </a:cxn>
                <a:cxn ang="0">
                  <a:pos x="T8" y="T9"/>
                </a:cxn>
              </a:cxnLst>
              <a:rect l="0" t="0" r="r" b="b"/>
              <a:pathLst>
                <a:path w="333" h="165">
                  <a:moveTo>
                    <a:pt x="1" y="165"/>
                  </a:moveTo>
                  <a:lnTo>
                    <a:pt x="333" y="4"/>
                  </a:lnTo>
                  <a:lnTo>
                    <a:pt x="330" y="0"/>
                  </a:lnTo>
                  <a:lnTo>
                    <a:pt x="0" y="159"/>
                  </a:lnTo>
                  <a:lnTo>
                    <a:pt x="1" y="165"/>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95"/>
            <p:cNvSpPr/>
            <p:nvPr/>
          </p:nvSpPr>
          <p:spPr bwMode="auto">
            <a:xfrm>
              <a:off x="8120085" y="1929206"/>
              <a:ext cx="638882" cy="316564"/>
            </a:xfrm>
            <a:custGeom>
              <a:avLst/>
              <a:gdLst>
                <a:gd name="T0" fmla="*/ 1 w 333"/>
                <a:gd name="T1" fmla="*/ 165 h 165"/>
                <a:gd name="T2" fmla="*/ 333 w 333"/>
                <a:gd name="T3" fmla="*/ 4 h 165"/>
                <a:gd name="T4" fmla="*/ 330 w 333"/>
                <a:gd name="T5" fmla="*/ 0 h 165"/>
                <a:gd name="T6" fmla="*/ 0 w 333"/>
                <a:gd name="T7" fmla="*/ 159 h 165"/>
              </a:gdLst>
              <a:ahLst/>
              <a:cxnLst>
                <a:cxn ang="0">
                  <a:pos x="T0" y="T1"/>
                </a:cxn>
                <a:cxn ang="0">
                  <a:pos x="T2" y="T3"/>
                </a:cxn>
                <a:cxn ang="0">
                  <a:pos x="T4" y="T5"/>
                </a:cxn>
                <a:cxn ang="0">
                  <a:pos x="T6" y="T7"/>
                </a:cxn>
              </a:cxnLst>
              <a:rect l="0" t="0" r="r" b="b"/>
              <a:pathLst>
                <a:path w="333" h="165">
                  <a:moveTo>
                    <a:pt x="1" y="165"/>
                  </a:moveTo>
                  <a:lnTo>
                    <a:pt x="333" y="4"/>
                  </a:lnTo>
                  <a:lnTo>
                    <a:pt x="330" y="0"/>
                  </a:lnTo>
                  <a:lnTo>
                    <a:pt x="0" y="1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96"/>
            <p:cNvSpPr/>
            <p:nvPr/>
          </p:nvSpPr>
          <p:spPr bwMode="auto">
            <a:xfrm>
              <a:off x="8168049" y="2028973"/>
              <a:ext cx="635045" cy="306970"/>
            </a:xfrm>
            <a:custGeom>
              <a:avLst/>
              <a:gdLst>
                <a:gd name="T0" fmla="*/ 0 w 331"/>
                <a:gd name="T1" fmla="*/ 160 h 160"/>
                <a:gd name="T2" fmla="*/ 331 w 331"/>
                <a:gd name="T3" fmla="*/ 0 h 160"/>
                <a:gd name="T4" fmla="*/ 0 w 331"/>
                <a:gd name="T5" fmla="*/ 160 h 160"/>
              </a:gdLst>
              <a:ahLst/>
              <a:cxnLst>
                <a:cxn ang="0">
                  <a:pos x="T0" y="T1"/>
                </a:cxn>
                <a:cxn ang="0">
                  <a:pos x="T2" y="T3"/>
                </a:cxn>
                <a:cxn ang="0">
                  <a:pos x="T4" y="T5"/>
                </a:cxn>
              </a:cxnLst>
              <a:rect l="0" t="0" r="r" b="b"/>
              <a:pathLst>
                <a:path w="331" h="160">
                  <a:moveTo>
                    <a:pt x="0" y="160"/>
                  </a:moveTo>
                  <a:lnTo>
                    <a:pt x="331" y="0"/>
                  </a:lnTo>
                  <a:lnTo>
                    <a:pt x="0" y="160"/>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Line 97"/>
            <p:cNvSpPr>
              <a:spLocks noChangeShapeType="1"/>
            </p:cNvSpPr>
            <p:nvPr/>
          </p:nvSpPr>
          <p:spPr bwMode="auto">
            <a:xfrm flipV="1">
              <a:off x="8168049" y="2028973"/>
              <a:ext cx="635045" cy="30697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98"/>
            <p:cNvSpPr/>
            <p:nvPr/>
          </p:nvSpPr>
          <p:spPr bwMode="auto">
            <a:xfrm>
              <a:off x="8166131" y="2025136"/>
              <a:ext cx="640800" cy="316564"/>
            </a:xfrm>
            <a:custGeom>
              <a:avLst/>
              <a:gdLst>
                <a:gd name="T0" fmla="*/ 1 w 334"/>
                <a:gd name="T1" fmla="*/ 165 h 165"/>
                <a:gd name="T2" fmla="*/ 334 w 334"/>
                <a:gd name="T3" fmla="*/ 5 h 165"/>
                <a:gd name="T4" fmla="*/ 331 w 334"/>
                <a:gd name="T5" fmla="*/ 0 h 165"/>
                <a:gd name="T6" fmla="*/ 0 w 334"/>
                <a:gd name="T7" fmla="*/ 159 h 165"/>
                <a:gd name="T8" fmla="*/ 1 w 334"/>
                <a:gd name="T9" fmla="*/ 165 h 165"/>
              </a:gdLst>
              <a:ahLst/>
              <a:cxnLst>
                <a:cxn ang="0">
                  <a:pos x="T0" y="T1"/>
                </a:cxn>
                <a:cxn ang="0">
                  <a:pos x="T2" y="T3"/>
                </a:cxn>
                <a:cxn ang="0">
                  <a:pos x="T4" y="T5"/>
                </a:cxn>
                <a:cxn ang="0">
                  <a:pos x="T6" y="T7"/>
                </a:cxn>
                <a:cxn ang="0">
                  <a:pos x="T8" y="T9"/>
                </a:cxn>
              </a:cxnLst>
              <a:rect l="0" t="0" r="r" b="b"/>
              <a:pathLst>
                <a:path w="334" h="165">
                  <a:moveTo>
                    <a:pt x="1" y="165"/>
                  </a:moveTo>
                  <a:lnTo>
                    <a:pt x="334" y="5"/>
                  </a:lnTo>
                  <a:lnTo>
                    <a:pt x="331" y="0"/>
                  </a:lnTo>
                  <a:lnTo>
                    <a:pt x="0" y="159"/>
                  </a:lnTo>
                  <a:lnTo>
                    <a:pt x="1" y="165"/>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99"/>
            <p:cNvSpPr/>
            <p:nvPr/>
          </p:nvSpPr>
          <p:spPr bwMode="auto">
            <a:xfrm>
              <a:off x="8166131" y="2025136"/>
              <a:ext cx="640800" cy="316564"/>
            </a:xfrm>
            <a:custGeom>
              <a:avLst/>
              <a:gdLst>
                <a:gd name="T0" fmla="*/ 1 w 334"/>
                <a:gd name="T1" fmla="*/ 165 h 165"/>
                <a:gd name="T2" fmla="*/ 334 w 334"/>
                <a:gd name="T3" fmla="*/ 5 h 165"/>
                <a:gd name="T4" fmla="*/ 331 w 334"/>
                <a:gd name="T5" fmla="*/ 0 h 165"/>
                <a:gd name="T6" fmla="*/ 0 w 334"/>
                <a:gd name="T7" fmla="*/ 159 h 165"/>
              </a:gdLst>
              <a:ahLst/>
              <a:cxnLst>
                <a:cxn ang="0">
                  <a:pos x="T0" y="T1"/>
                </a:cxn>
                <a:cxn ang="0">
                  <a:pos x="T2" y="T3"/>
                </a:cxn>
                <a:cxn ang="0">
                  <a:pos x="T4" y="T5"/>
                </a:cxn>
                <a:cxn ang="0">
                  <a:pos x="T6" y="T7"/>
                </a:cxn>
              </a:cxnLst>
              <a:rect l="0" t="0" r="r" b="b"/>
              <a:pathLst>
                <a:path w="334" h="165">
                  <a:moveTo>
                    <a:pt x="1" y="165"/>
                  </a:moveTo>
                  <a:lnTo>
                    <a:pt x="334" y="5"/>
                  </a:lnTo>
                  <a:lnTo>
                    <a:pt x="331" y="0"/>
                  </a:lnTo>
                  <a:lnTo>
                    <a:pt x="0" y="1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100"/>
            <p:cNvSpPr/>
            <p:nvPr/>
          </p:nvSpPr>
          <p:spPr bwMode="auto">
            <a:xfrm>
              <a:off x="8216013" y="2124901"/>
              <a:ext cx="633126" cy="306970"/>
            </a:xfrm>
            <a:custGeom>
              <a:avLst/>
              <a:gdLst>
                <a:gd name="T0" fmla="*/ 0 w 330"/>
                <a:gd name="T1" fmla="*/ 160 h 160"/>
                <a:gd name="T2" fmla="*/ 330 w 330"/>
                <a:gd name="T3" fmla="*/ 0 h 160"/>
                <a:gd name="T4" fmla="*/ 0 w 330"/>
                <a:gd name="T5" fmla="*/ 160 h 160"/>
              </a:gdLst>
              <a:ahLst/>
              <a:cxnLst>
                <a:cxn ang="0">
                  <a:pos x="T0" y="T1"/>
                </a:cxn>
                <a:cxn ang="0">
                  <a:pos x="T2" y="T3"/>
                </a:cxn>
                <a:cxn ang="0">
                  <a:pos x="T4" y="T5"/>
                </a:cxn>
              </a:cxnLst>
              <a:rect l="0" t="0" r="r" b="b"/>
              <a:pathLst>
                <a:path w="330" h="160">
                  <a:moveTo>
                    <a:pt x="0" y="160"/>
                  </a:moveTo>
                  <a:lnTo>
                    <a:pt x="330" y="0"/>
                  </a:lnTo>
                  <a:lnTo>
                    <a:pt x="0" y="160"/>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Line 101"/>
            <p:cNvSpPr>
              <a:spLocks noChangeShapeType="1"/>
            </p:cNvSpPr>
            <p:nvPr/>
          </p:nvSpPr>
          <p:spPr bwMode="auto">
            <a:xfrm flipV="1">
              <a:off x="8216013" y="2124901"/>
              <a:ext cx="633126" cy="30697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102"/>
            <p:cNvSpPr/>
            <p:nvPr/>
          </p:nvSpPr>
          <p:spPr bwMode="auto">
            <a:xfrm>
              <a:off x="8212176" y="2121064"/>
              <a:ext cx="640800" cy="316564"/>
            </a:xfrm>
            <a:custGeom>
              <a:avLst/>
              <a:gdLst>
                <a:gd name="T0" fmla="*/ 3 w 334"/>
                <a:gd name="T1" fmla="*/ 165 h 165"/>
                <a:gd name="T2" fmla="*/ 334 w 334"/>
                <a:gd name="T3" fmla="*/ 5 h 165"/>
                <a:gd name="T4" fmla="*/ 331 w 334"/>
                <a:gd name="T5" fmla="*/ 0 h 165"/>
                <a:gd name="T6" fmla="*/ 0 w 334"/>
                <a:gd name="T7" fmla="*/ 161 h 165"/>
                <a:gd name="T8" fmla="*/ 3 w 334"/>
                <a:gd name="T9" fmla="*/ 165 h 165"/>
              </a:gdLst>
              <a:ahLst/>
              <a:cxnLst>
                <a:cxn ang="0">
                  <a:pos x="T0" y="T1"/>
                </a:cxn>
                <a:cxn ang="0">
                  <a:pos x="T2" y="T3"/>
                </a:cxn>
                <a:cxn ang="0">
                  <a:pos x="T4" y="T5"/>
                </a:cxn>
                <a:cxn ang="0">
                  <a:pos x="T6" y="T7"/>
                </a:cxn>
                <a:cxn ang="0">
                  <a:pos x="T8" y="T9"/>
                </a:cxn>
              </a:cxnLst>
              <a:rect l="0" t="0" r="r" b="b"/>
              <a:pathLst>
                <a:path w="334" h="165">
                  <a:moveTo>
                    <a:pt x="3" y="165"/>
                  </a:moveTo>
                  <a:lnTo>
                    <a:pt x="334" y="5"/>
                  </a:lnTo>
                  <a:lnTo>
                    <a:pt x="331" y="0"/>
                  </a:lnTo>
                  <a:lnTo>
                    <a:pt x="0" y="161"/>
                  </a:lnTo>
                  <a:lnTo>
                    <a:pt x="3" y="165"/>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103"/>
            <p:cNvSpPr/>
            <p:nvPr/>
          </p:nvSpPr>
          <p:spPr bwMode="auto">
            <a:xfrm>
              <a:off x="8212176" y="2121064"/>
              <a:ext cx="640800" cy="316564"/>
            </a:xfrm>
            <a:custGeom>
              <a:avLst/>
              <a:gdLst>
                <a:gd name="T0" fmla="*/ 3 w 334"/>
                <a:gd name="T1" fmla="*/ 165 h 165"/>
                <a:gd name="T2" fmla="*/ 334 w 334"/>
                <a:gd name="T3" fmla="*/ 5 h 165"/>
                <a:gd name="T4" fmla="*/ 331 w 334"/>
                <a:gd name="T5" fmla="*/ 0 h 165"/>
                <a:gd name="T6" fmla="*/ 0 w 334"/>
                <a:gd name="T7" fmla="*/ 161 h 165"/>
              </a:gdLst>
              <a:ahLst/>
              <a:cxnLst>
                <a:cxn ang="0">
                  <a:pos x="T0" y="T1"/>
                </a:cxn>
                <a:cxn ang="0">
                  <a:pos x="T2" y="T3"/>
                </a:cxn>
                <a:cxn ang="0">
                  <a:pos x="T4" y="T5"/>
                </a:cxn>
                <a:cxn ang="0">
                  <a:pos x="T6" y="T7"/>
                </a:cxn>
              </a:cxnLst>
              <a:rect l="0" t="0" r="r" b="b"/>
              <a:pathLst>
                <a:path w="334" h="165">
                  <a:moveTo>
                    <a:pt x="3" y="165"/>
                  </a:moveTo>
                  <a:lnTo>
                    <a:pt x="334" y="5"/>
                  </a:lnTo>
                  <a:lnTo>
                    <a:pt x="331" y="0"/>
                  </a:lnTo>
                  <a:lnTo>
                    <a:pt x="0" y="16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104"/>
            <p:cNvSpPr/>
            <p:nvPr/>
          </p:nvSpPr>
          <p:spPr bwMode="auto">
            <a:xfrm>
              <a:off x="8262059" y="2220828"/>
              <a:ext cx="635045" cy="308890"/>
            </a:xfrm>
            <a:custGeom>
              <a:avLst/>
              <a:gdLst>
                <a:gd name="T0" fmla="*/ 0 w 331"/>
                <a:gd name="T1" fmla="*/ 161 h 161"/>
                <a:gd name="T2" fmla="*/ 331 w 331"/>
                <a:gd name="T3" fmla="*/ 0 h 161"/>
                <a:gd name="T4" fmla="*/ 0 w 331"/>
                <a:gd name="T5" fmla="*/ 161 h 161"/>
              </a:gdLst>
              <a:ahLst/>
              <a:cxnLst>
                <a:cxn ang="0">
                  <a:pos x="T0" y="T1"/>
                </a:cxn>
                <a:cxn ang="0">
                  <a:pos x="T2" y="T3"/>
                </a:cxn>
                <a:cxn ang="0">
                  <a:pos x="T4" y="T5"/>
                </a:cxn>
              </a:cxnLst>
              <a:rect l="0" t="0" r="r" b="b"/>
              <a:pathLst>
                <a:path w="331" h="161">
                  <a:moveTo>
                    <a:pt x="0" y="161"/>
                  </a:moveTo>
                  <a:lnTo>
                    <a:pt x="331" y="0"/>
                  </a:lnTo>
                  <a:lnTo>
                    <a:pt x="0" y="161"/>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Line 105"/>
            <p:cNvSpPr>
              <a:spLocks noChangeShapeType="1"/>
            </p:cNvSpPr>
            <p:nvPr/>
          </p:nvSpPr>
          <p:spPr bwMode="auto">
            <a:xfrm flipV="1">
              <a:off x="8262059" y="2220828"/>
              <a:ext cx="635045" cy="3088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106"/>
            <p:cNvSpPr/>
            <p:nvPr/>
          </p:nvSpPr>
          <p:spPr bwMode="auto">
            <a:xfrm>
              <a:off x="8260140" y="2215074"/>
              <a:ext cx="638882" cy="318482"/>
            </a:xfrm>
            <a:custGeom>
              <a:avLst/>
              <a:gdLst>
                <a:gd name="T0" fmla="*/ 2 w 333"/>
                <a:gd name="T1" fmla="*/ 166 h 166"/>
                <a:gd name="T2" fmla="*/ 333 w 333"/>
                <a:gd name="T3" fmla="*/ 6 h 166"/>
                <a:gd name="T4" fmla="*/ 330 w 333"/>
                <a:gd name="T5" fmla="*/ 0 h 166"/>
                <a:gd name="T6" fmla="*/ 0 w 333"/>
                <a:gd name="T7" fmla="*/ 161 h 166"/>
                <a:gd name="T8" fmla="*/ 2 w 333"/>
                <a:gd name="T9" fmla="*/ 166 h 166"/>
              </a:gdLst>
              <a:ahLst/>
              <a:cxnLst>
                <a:cxn ang="0">
                  <a:pos x="T0" y="T1"/>
                </a:cxn>
                <a:cxn ang="0">
                  <a:pos x="T2" y="T3"/>
                </a:cxn>
                <a:cxn ang="0">
                  <a:pos x="T4" y="T5"/>
                </a:cxn>
                <a:cxn ang="0">
                  <a:pos x="T6" y="T7"/>
                </a:cxn>
                <a:cxn ang="0">
                  <a:pos x="T8" y="T9"/>
                </a:cxn>
              </a:cxnLst>
              <a:rect l="0" t="0" r="r" b="b"/>
              <a:pathLst>
                <a:path w="333" h="166">
                  <a:moveTo>
                    <a:pt x="2" y="166"/>
                  </a:moveTo>
                  <a:lnTo>
                    <a:pt x="333" y="6"/>
                  </a:lnTo>
                  <a:lnTo>
                    <a:pt x="330" y="0"/>
                  </a:lnTo>
                  <a:lnTo>
                    <a:pt x="0" y="161"/>
                  </a:lnTo>
                  <a:lnTo>
                    <a:pt x="2" y="166"/>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107"/>
            <p:cNvSpPr/>
            <p:nvPr/>
          </p:nvSpPr>
          <p:spPr bwMode="auto">
            <a:xfrm>
              <a:off x="8260140" y="2215074"/>
              <a:ext cx="638882" cy="318482"/>
            </a:xfrm>
            <a:custGeom>
              <a:avLst/>
              <a:gdLst>
                <a:gd name="T0" fmla="*/ 2 w 333"/>
                <a:gd name="T1" fmla="*/ 166 h 166"/>
                <a:gd name="T2" fmla="*/ 333 w 333"/>
                <a:gd name="T3" fmla="*/ 6 h 166"/>
                <a:gd name="T4" fmla="*/ 330 w 333"/>
                <a:gd name="T5" fmla="*/ 0 h 166"/>
                <a:gd name="T6" fmla="*/ 0 w 333"/>
                <a:gd name="T7" fmla="*/ 161 h 166"/>
              </a:gdLst>
              <a:ahLst/>
              <a:cxnLst>
                <a:cxn ang="0">
                  <a:pos x="T0" y="T1"/>
                </a:cxn>
                <a:cxn ang="0">
                  <a:pos x="T2" y="T3"/>
                </a:cxn>
                <a:cxn ang="0">
                  <a:pos x="T4" y="T5"/>
                </a:cxn>
                <a:cxn ang="0">
                  <a:pos x="T6" y="T7"/>
                </a:cxn>
              </a:cxnLst>
              <a:rect l="0" t="0" r="r" b="b"/>
              <a:pathLst>
                <a:path w="333" h="166">
                  <a:moveTo>
                    <a:pt x="2" y="166"/>
                  </a:moveTo>
                  <a:lnTo>
                    <a:pt x="333" y="6"/>
                  </a:lnTo>
                  <a:lnTo>
                    <a:pt x="330" y="0"/>
                  </a:lnTo>
                  <a:lnTo>
                    <a:pt x="0" y="16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108"/>
            <p:cNvSpPr/>
            <p:nvPr/>
          </p:nvSpPr>
          <p:spPr bwMode="auto">
            <a:xfrm>
              <a:off x="8308104" y="2316757"/>
              <a:ext cx="635045" cy="308890"/>
            </a:xfrm>
            <a:custGeom>
              <a:avLst/>
              <a:gdLst>
                <a:gd name="T0" fmla="*/ 0 w 331"/>
                <a:gd name="T1" fmla="*/ 161 h 161"/>
                <a:gd name="T2" fmla="*/ 331 w 331"/>
                <a:gd name="T3" fmla="*/ 0 h 161"/>
                <a:gd name="T4" fmla="*/ 0 w 331"/>
                <a:gd name="T5" fmla="*/ 161 h 161"/>
              </a:gdLst>
              <a:ahLst/>
              <a:cxnLst>
                <a:cxn ang="0">
                  <a:pos x="T0" y="T1"/>
                </a:cxn>
                <a:cxn ang="0">
                  <a:pos x="T2" y="T3"/>
                </a:cxn>
                <a:cxn ang="0">
                  <a:pos x="T4" y="T5"/>
                </a:cxn>
              </a:cxnLst>
              <a:rect l="0" t="0" r="r" b="b"/>
              <a:pathLst>
                <a:path w="331" h="161">
                  <a:moveTo>
                    <a:pt x="0" y="161"/>
                  </a:moveTo>
                  <a:lnTo>
                    <a:pt x="331" y="0"/>
                  </a:lnTo>
                  <a:lnTo>
                    <a:pt x="0" y="161"/>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Line 109"/>
            <p:cNvSpPr>
              <a:spLocks noChangeShapeType="1"/>
            </p:cNvSpPr>
            <p:nvPr/>
          </p:nvSpPr>
          <p:spPr bwMode="auto">
            <a:xfrm flipV="1">
              <a:off x="8308104" y="2316757"/>
              <a:ext cx="635045" cy="3088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110"/>
            <p:cNvSpPr/>
            <p:nvPr/>
          </p:nvSpPr>
          <p:spPr bwMode="auto">
            <a:xfrm>
              <a:off x="8306185" y="2314839"/>
              <a:ext cx="638882" cy="316564"/>
            </a:xfrm>
            <a:custGeom>
              <a:avLst/>
              <a:gdLst>
                <a:gd name="T0" fmla="*/ 3 w 333"/>
                <a:gd name="T1" fmla="*/ 165 h 165"/>
                <a:gd name="T2" fmla="*/ 333 w 333"/>
                <a:gd name="T3" fmla="*/ 4 h 165"/>
                <a:gd name="T4" fmla="*/ 330 w 333"/>
                <a:gd name="T5" fmla="*/ 0 h 165"/>
                <a:gd name="T6" fmla="*/ 0 w 333"/>
                <a:gd name="T7" fmla="*/ 159 h 165"/>
                <a:gd name="T8" fmla="*/ 3 w 333"/>
                <a:gd name="T9" fmla="*/ 165 h 165"/>
              </a:gdLst>
              <a:ahLst/>
              <a:cxnLst>
                <a:cxn ang="0">
                  <a:pos x="T0" y="T1"/>
                </a:cxn>
                <a:cxn ang="0">
                  <a:pos x="T2" y="T3"/>
                </a:cxn>
                <a:cxn ang="0">
                  <a:pos x="T4" y="T5"/>
                </a:cxn>
                <a:cxn ang="0">
                  <a:pos x="T6" y="T7"/>
                </a:cxn>
                <a:cxn ang="0">
                  <a:pos x="T8" y="T9"/>
                </a:cxn>
              </a:cxnLst>
              <a:rect l="0" t="0" r="r" b="b"/>
              <a:pathLst>
                <a:path w="333" h="165">
                  <a:moveTo>
                    <a:pt x="3" y="165"/>
                  </a:moveTo>
                  <a:lnTo>
                    <a:pt x="333" y="4"/>
                  </a:lnTo>
                  <a:lnTo>
                    <a:pt x="330" y="0"/>
                  </a:lnTo>
                  <a:lnTo>
                    <a:pt x="0" y="159"/>
                  </a:lnTo>
                  <a:lnTo>
                    <a:pt x="3" y="165"/>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111"/>
            <p:cNvSpPr/>
            <p:nvPr/>
          </p:nvSpPr>
          <p:spPr bwMode="auto">
            <a:xfrm>
              <a:off x="8306185" y="2314839"/>
              <a:ext cx="638882" cy="316564"/>
            </a:xfrm>
            <a:custGeom>
              <a:avLst/>
              <a:gdLst>
                <a:gd name="T0" fmla="*/ 3 w 333"/>
                <a:gd name="T1" fmla="*/ 165 h 165"/>
                <a:gd name="T2" fmla="*/ 333 w 333"/>
                <a:gd name="T3" fmla="*/ 4 h 165"/>
                <a:gd name="T4" fmla="*/ 330 w 333"/>
                <a:gd name="T5" fmla="*/ 0 h 165"/>
                <a:gd name="T6" fmla="*/ 0 w 333"/>
                <a:gd name="T7" fmla="*/ 159 h 165"/>
              </a:gdLst>
              <a:ahLst/>
              <a:cxnLst>
                <a:cxn ang="0">
                  <a:pos x="T0" y="T1"/>
                </a:cxn>
                <a:cxn ang="0">
                  <a:pos x="T2" y="T3"/>
                </a:cxn>
                <a:cxn ang="0">
                  <a:pos x="T4" y="T5"/>
                </a:cxn>
                <a:cxn ang="0">
                  <a:pos x="T6" y="T7"/>
                </a:cxn>
              </a:cxnLst>
              <a:rect l="0" t="0" r="r" b="b"/>
              <a:pathLst>
                <a:path w="333" h="165">
                  <a:moveTo>
                    <a:pt x="3" y="165"/>
                  </a:moveTo>
                  <a:lnTo>
                    <a:pt x="333" y="4"/>
                  </a:lnTo>
                  <a:lnTo>
                    <a:pt x="330" y="0"/>
                  </a:lnTo>
                  <a:lnTo>
                    <a:pt x="0" y="1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112"/>
            <p:cNvSpPr/>
            <p:nvPr/>
          </p:nvSpPr>
          <p:spPr bwMode="auto">
            <a:xfrm>
              <a:off x="8354150" y="2414605"/>
              <a:ext cx="635045" cy="306970"/>
            </a:xfrm>
            <a:custGeom>
              <a:avLst/>
              <a:gdLst>
                <a:gd name="T0" fmla="*/ 0 w 331"/>
                <a:gd name="T1" fmla="*/ 160 h 160"/>
                <a:gd name="T2" fmla="*/ 331 w 331"/>
                <a:gd name="T3" fmla="*/ 0 h 160"/>
                <a:gd name="T4" fmla="*/ 0 w 331"/>
                <a:gd name="T5" fmla="*/ 160 h 160"/>
              </a:gdLst>
              <a:ahLst/>
              <a:cxnLst>
                <a:cxn ang="0">
                  <a:pos x="T0" y="T1"/>
                </a:cxn>
                <a:cxn ang="0">
                  <a:pos x="T2" y="T3"/>
                </a:cxn>
                <a:cxn ang="0">
                  <a:pos x="T4" y="T5"/>
                </a:cxn>
              </a:cxnLst>
              <a:rect l="0" t="0" r="r" b="b"/>
              <a:pathLst>
                <a:path w="331" h="160">
                  <a:moveTo>
                    <a:pt x="0" y="160"/>
                  </a:moveTo>
                  <a:lnTo>
                    <a:pt x="331" y="0"/>
                  </a:lnTo>
                  <a:lnTo>
                    <a:pt x="0" y="160"/>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Line 113"/>
            <p:cNvSpPr>
              <a:spLocks noChangeShapeType="1"/>
            </p:cNvSpPr>
            <p:nvPr/>
          </p:nvSpPr>
          <p:spPr bwMode="auto">
            <a:xfrm flipV="1">
              <a:off x="8354150" y="2414605"/>
              <a:ext cx="635045" cy="30697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114"/>
            <p:cNvSpPr/>
            <p:nvPr/>
          </p:nvSpPr>
          <p:spPr bwMode="auto">
            <a:xfrm>
              <a:off x="8352231" y="2410768"/>
              <a:ext cx="638882" cy="316564"/>
            </a:xfrm>
            <a:custGeom>
              <a:avLst/>
              <a:gdLst>
                <a:gd name="T0" fmla="*/ 3 w 333"/>
                <a:gd name="T1" fmla="*/ 165 h 165"/>
                <a:gd name="T2" fmla="*/ 333 w 333"/>
                <a:gd name="T3" fmla="*/ 4 h 165"/>
                <a:gd name="T4" fmla="*/ 331 w 333"/>
                <a:gd name="T5" fmla="*/ 0 h 165"/>
                <a:gd name="T6" fmla="*/ 0 w 333"/>
                <a:gd name="T7" fmla="*/ 159 h 165"/>
                <a:gd name="T8" fmla="*/ 3 w 333"/>
                <a:gd name="T9" fmla="*/ 165 h 165"/>
              </a:gdLst>
              <a:ahLst/>
              <a:cxnLst>
                <a:cxn ang="0">
                  <a:pos x="T0" y="T1"/>
                </a:cxn>
                <a:cxn ang="0">
                  <a:pos x="T2" y="T3"/>
                </a:cxn>
                <a:cxn ang="0">
                  <a:pos x="T4" y="T5"/>
                </a:cxn>
                <a:cxn ang="0">
                  <a:pos x="T6" y="T7"/>
                </a:cxn>
                <a:cxn ang="0">
                  <a:pos x="T8" y="T9"/>
                </a:cxn>
              </a:cxnLst>
              <a:rect l="0" t="0" r="r" b="b"/>
              <a:pathLst>
                <a:path w="333" h="165">
                  <a:moveTo>
                    <a:pt x="3" y="165"/>
                  </a:moveTo>
                  <a:lnTo>
                    <a:pt x="333" y="4"/>
                  </a:lnTo>
                  <a:lnTo>
                    <a:pt x="331" y="0"/>
                  </a:lnTo>
                  <a:lnTo>
                    <a:pt x="0" y="159"/>
                  </a:lnTo>
                  <a:lnTo>
                    <a:pt x="3" y="165"/>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15"/>
            <p:cNvSpPr/>
            <p:nvPr/>
          </p:nvSpPr>
          <p:spPr bwMode="auto">
            <a:xfrm>
              <a:off x="8352231" y="2410768"/>
              <a:ext cx="638882" cy="316564"/>
            </a:xfrm>
            <a:custGeom>
              <a:avLst/>
              <a:gdLst>
                <a:gd name="T0" fmla="*/ 3 w 333"/>
                <a:gd name="T1" fmla="*/ 165 h 165"/>
                <a:gd name="T2" fmla="*/ 333 w 333"/>
                <a:gd name="T3" fmla="*/ 4 h 165"/>
                <a:gd name="T4" fmla="*/ 331 w 333"/>
                <a:gd name="T5" fmla="*/ 0 h 165"/>
                <a:gd name="T6" fmla="*/ 0 w 333"/>
                <a:gd name="T7" fmla="*/ 159 h 165"/>
              </a:gdLst>
              <a:ahLst/>
              <a:cxnLst>
                <a:cxn ang="0">
                  <a:pos x="T0" y="T1"/>
                </a:cxn>
                <a:cxn ang="0">
                  <a:pos x="T2" y="T3"/>
                </a:cxn>
                <a:cxn ang="0">
                  <a:pos x="T4" y="T5"/>
                </a:cxn>
                <a:cxn ang="0">
                  <a:pos x="T6" y="T7"/>
                </a:cxn>
              </a:cxnLst>
              <a:rect l="0" t="0" r="r" b="b"/>
              <a:pathLst>
                <a:path w="333" h="165">
                  <a:moveTo>
                    <a:pt x="3" y="165"/>
                  </a:moveTo>
                  <a:lnTo>
                    <a:pt x="333" y="4"/>
                  </a:lnTo>
                  <a:lnTo>
                    <a:pt x="331" y="0"/>
                  </a:lnTo>
                  <a:lnTo>
                    <a:pt x="0" y="1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116"/>
            <p:cNvSpPr/>
            <p:nvPr/>
          </p:nvSpPr>
          <p:spPr bwMode="auto">
            <a:xfrm>
              <a:off x="8402113" y="2510534"/>
              <a:ext cx="633126" cy="306970"/>
            </a:xfrm>
            <a:custGeom>
              <a:avLst/>
              <a:gdLst>
                <a:gd name="T0" fmla="*/ 0 w 330"/>
                <a:gd name="T1" fmla="*/ 160 h 160"/>
                <a:gd name="T2" fmla="*/ 330 w 330"/>
                <a:gd name="T3" fmla="*/ 0 h 160"/>
                <a:gd name="T4" fmla="*/ 0 w 330"/>
                <a:gd name="T5" fmla="*/ 160 h 160"/>
              </a:gdLst>
              <a:ahLst/>
              <a:cxnLst>
                <a:cxn ang="0">
                  <a:pos x="T0" y="T1"/>
                </a:cxn>
                <a:cxn ang="0">
                  <a:pos x="T2" y="T3"/>
                </a:cxn>
                <a:cxn ang="0">
                  <a:pos x="T4" y="T5"/>
                </a:cxn>
              </a:cxnLst>
              <a:rect l="0" t="0" r="r" b="b"/>
              <a:pathLst>
                <a:path w="330" h="160">
                  <a:moveTo>
                    <a:pt x="0" y="160"/>
                  </a:moveTo>
                  <a:lnTo>
                    <a:pt x="330" y="0"/>
                  </a:lnTo>
                  <a:lnTo>
                    <a:pt x="0" y="160"/>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Line 117"/>
            <p:cNvSpPr>
              <a:spLocks noChangeShapeType="1"/>
            </p:cNvSpPr>
            <p:nvPr/>
          </p:nvSpPr>
          <p:spPr bwMode="auto">
            <a:xfrm flipV="1">
              <a:off x="8402113" y="2510534"/>
              <a:ext cx="633126" cy="30697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118"/>
            <p:cNvSpPr/>
            <p:nvPr/>
          </p:nvSpPr>
          <p:spPr bwMode="auto">
            <a:xfrm>
              <a:off x="8398276" y="2504777"/>
              <a:ext cx="640800" cy="318482"/>
            </a:xfrm>
            <a:custGeom>
              <a:avLst/>
              <a:gdLst>
                <a:gd name="T0" fmla="*/ 3 w 334"/>
                <a:gd name="T1" fmla="*/ 166 h 166"/>
                <a:gd name="T2" fmla="*/ 334 w 334"/>
                <a:gd name="T3" fmla="*/ 6 h 166"/>
                <a:gd name="T4" fmla="*/ 331 w 334"/>
                <a:gd name="T5" fmla="*/ 0 h 166"/>
                <a:gd name="T6" fmla="*/ 0 w 334"/>
                <a:gd name="T7" fmla="*/ 161 h 166"/>
                <a:gd name="T8" fmla="*/ 3 w 334"/>
                <a:gd name="T9" fmla="*/ 166 h 166"/>
              </a:gdLst>
              <a:ahLst/>
              <a:cxnLst>
                <a:cxn ang="0">
                  <a:pos x="T0" y="T1"/>
                </a:cxn>
                <a:cxn ang="0">
                  <a:pos x="T2" y="T3"/>
                </a:cxn>
                <a:cxn ang="0">
                  <a:pos x="T4" y="T5"/>
                </a:cxn>
                <a:cxn ang="0">
                  <a:pos x="T6" y="T7"/>
                </a:cxn>
                <a:cxn ang="0">
                  <a:pos x="T8" y="T9"/>
                </a:cxn>
              </a:cxnLst>
              <a:rect l="0" t="0" r="r" b="b"/>
              <a:pathLst>
                <a:path w="334" h="166">
                  <a:moveTo>
                    <a:pt x="3" y="166"/>
                  </a:moveTo>
                  <a:lnTo>
                    <a:pt x="334" y="6"/>
                  </a:lnTo>
                  <a:lnTo>
                    <a:pt x="331" y="0"/>
                  </a:lnTo>
                  <a:lnTo>
                    <a:pt x="0" y="161"/>
                  </a:lnTo>
                  <a:lnTo>
                    <a:pt x="3" y="166"/>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19"/>
            <p:cNvSpPr/>
            <p:nvPr/>
          </p:nvSpPr>
          <p:spPr bwMode="auto">
            <a:xfrm>
              <a:off x="8398276" y="2504777"/>
              <a:ext cx="640800" cy="318482"/>
            </a:xfrm>
            <a:custGeom>
              <a:avLst/>
              <a:gdLst>
                <a:gd name="T0" fmla="*/ 3 w 334"/>
                <a:gd name="T1" fmla="*/ 166 h 166"/>
                <a:gd name="T2" fmla="*/ 334 w 334"/>
                <a:gd name="T3" fmla="*/ 6 h 166"/>
                <a:gd name="T4" fmla="*/ 331 w 334"/>
                <a:gd name="T5" fmla="*/ 0 h 166"/>
                <a:gd name="T6" fmla="*/ 0 w 334"/>
                <a:gd name="T7" fmla="*/ 161 h 166"/>
              </a:gdLst>
              <a:ahLst/>
              <a:cxnLst>
                <a:cxn ang="0">
                  <a:pos x="T0" y="T1"/>
                </a:cxn>
                <a:cxn ang="0">
                  <a:pos x="T2" y="T3"/>
                </a:cxn>
                <a:cxn ang="0">
                  <a:pos x="T4" y="T5"/>
                </a:cxn>
                <a:cxn ang="0">
                  <a:pos x="T6" y="T7"/>
                </a:cxn>
              </a:cxnLst>
              <a:rect l="0" t="0" r="r" b="b"/>
              <a:pathLst>
                <a:path w="334" h="166">
                  <a:moveTo>
                    <a:pt x="3" y="166"/>
                  </a:moveTo>
                  <a:lnTo>
                    <a:pt x="334" y="6"/>
                  </a:lnTo>
                  <a:lnTo>
                    <a:pt x="331" y="0"/>
                  </a:lnTo>
                  <a:lnTo>
                    <a:pt x="0" y="16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20"/>
            <p:cNvSpPr/>
            <p:nvPr/>
          </p:nvSpPr>
          <p:spPr bwMode="auto">
            <a:xfrm>
              <a:off x="8448159" y="2606461"/>
              <a:ext cx="633126" cy="308890"/>
            </a:xfrm>
            <a:custGeom>
              <a:avLst/>
              <a:gdLst>
                <a:gd name="T0" fmla="*/ 0 w 330"/>
                <a:gd name="T1" fmla="*/ 161 h 161"/>
                <a:gd name="T2" fmla="*/ 330 w 330"/>
                <a:gd name="T3" fmla="*/ 0 h 161"/>
                <a:gd name="T4" fmla="*/ 0 w 330"/>
                <a:gd name="T5" fmla="*/ 161 h 161"/>
              </a:gdLst>
              <a:ahLst/>
              <a:cxnLst>
                <a:cxn ang="0">
                  <a:pos x="T0" y="T1"/>
                </a:cxn>
                <a:cxn ang="0">
                  <a:pos x="T2" y="T3"/>
                </a:cxn>
                <a:cxn ang="0">
                  <a:pos x="T4" y="T5"/>
                </a:cxn>
              </a:cxnLst>
              <a:rect l="0" t="0" r="r" b="b"/>
              <a:pathLst>
                <a:path w="330" h="161">
                  <a:moveTo>
                    <a:pt x="0" y="161"/>
                  </a:moveTo>
                  <a:lnTo>
                    <a:pt x="330" y="0"/>
                  </a:lnTo>
                  <a:lnTo>
                    <a:pt x="0" y="161"/>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Line 121"/>
            <p:cNvSpPr>
              <a:spLocks noChangeShapeType="1"/>
            </p:cNvSpPr>
            <p:nvPr/>
          </p:nvSpPr>
          <p:spPr bwMode="auto">
            <a:xfrm flipV="1">
              <a:off x="8448159" y="2606461"/>
              <a:ext cx="633126" cy="3088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122"/>
            <p:cNvSpPr/>
            <p:nvPr/>
          </p:nvSpPr>
          <p:spPr bwMode="auto">
            <a:xfrm>
              <a:off x="8444322" y="2600705"/>
              <a:ext cx="640800" cy="318482"/>
            </a:xfrm>
            <a:custGeom>
              <a:avLst/>
              <a:gdLst>
                <a:gd name="T0" fmla="*/ 3 w 334"/>
                <a:gd name="T1" fmla="*/ 166 h 166"/>
                <a:gd name="T2" fmla="*/ 334 w 334"/>
                <a:gd name="T3" fmla="*/ 6 h 166"/>
                <a:gd name="T4" fmla="*/ 331 w 334"/>
                <a:gd name="T5" fmla="*/ 0 h 166"/>
                <a:gd name="T6" fmla="*/ 0 w 334"/>
                <a:gd name="T7" fmla="*/ 161 h 166"/>
                <a:gd name="T8" fmla="*/ 3 w 334"/>
                <a:gd name="T9" fmla="*/ 166 h 166"/>
              </a:gdLst>
              <a:ahLst/>
              <a:cxnLst>
                <a:cxn ang="0">
                  <a:pos x="T0" y="T1"/>
                </a:cxn>
                <a:cxn ang="0">
                  <a:pos x="T2" y="T3"/>
                </a:cxn>
                <a:cxn ang="0">
                  <a:pos x="T4" y="T5"/>
                </a:cxn>
                <a:cxn ang="0">
                  <a:pos x="T6" y="T7"/>
                </a:cxn>
                <a:cxn ang="0">
                  <a:pos x="T8" y="T9"/>
                </a:cxn>
              </a:cxnLst>
              <a:rect l="0" t="0" r="r" b="b"/>
              <a:pathLst>
                <a:path w="334" h="166">
                  <a:moveTo>
                    <a:pt x="3" y="166"/>
                  </a:moveTo>
                  <a:lnTo>
                    <a:pt x="334" y="6"/>
                  </a:lnTo>
                  <a:lnTo>
                    <a:pt x="331" y="0"/>
                  </a:lnTo>
                  <a:lnTo>
                    <a:pt x="0" y="161"/>
                  </a:lnTo>
                  <a:lnTo>
                    <a:pt x="3" y="166"/>
                  </a:lnTo>
                  <a:close/>
                </a:path>
              </a:pathLst>
            </a:custGeom>
            <a:solidFill>
              <a:srgbClr val="C1C1C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23"/>
            <p:cNvSpPr/>
            <p:nvPr/>
          </p:nvSpPr>
          <p:spPr bwMode="auto">
            <a:xfrm>
              <a:off x="8444322" y="2600705"/>
              <a:ext cx="640800" cy="318482"/>
            </a:xfrm>
            <a:custGeom>
              <a:avLst/>
              <a:gdLst>
                <a:gd name="T0" fmla="*/ 3 w 334"/>
                <a:gd name="T1" fmla="*/ 166 h 166"/>
                <a:gd name="T2" fmla="*/ 334 w 334"/>
                <a:gd name="T3" fmla="*/ 6 h 166"/>
                <a:gd name="T4" fmla="*/ 331 w 334"/>
                <a:gd name="T5" fmla="*/ 0 h 166"/>
                <a:gd name="T6" fmla="*/ 0 w 334"/>
                <a:gd name="T7" fmla="*/ 161 h 166"/>
              </a:gdLst>
              <a:ahLst/>
              <a:cxnLst>
                <a:cxn ang="0">
                  <a:pos x="T0" y="T1"/>
                </a:cxn>
                <a:cxn ang="0">
                  <a:pos x="T2" y="T3"/>
                </a:cxn>
                <a:cxn ang="0">
                  <a:pos x="T4" y="T5"/>
                </a:cxn>
                <a:cxn ang="0">
                  <a:pos x="T6" y="T7"/>
                </a:cxn>
              </a:cxnLst>
              <a:rect l="0" t="0" r="r" b="b"/>
              <a:pathLst>
                <a:path w="334" h="166">
                  <a:moveTo>
                    <a:pt x="3" y="166"/>
                  </a:moveTo>
                  <a:lnTo>
                    <a:pt x="334" y="6"/>
                  </a:lnTo>
                  <a:lnTo>
                    <a:pt x="331" y="0"/>
                  </a:lnTo>
                  <a:lnTo>
                    <a:pt x="0" y="16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24"/>
            <p:cNvSpPr/>
            <p:nvPr/>
          </p:nvSpPr>
          <p:spPr bwMode="auto">
            <a:xfrm>
              <a:off x="7392949" y="3964804"/>
              <a:ext cx="761672" cy="339585"/>
            </a:xfrm>
            <a:custGeom>
              <a:avLst/>
              <a:gdLst>
                <a:gd name="T0" fmla="*/ 12 w 279"/>
                <a:gd name="T1" fmla="*/ 124 h 124"/>
                <a:gd name="T2" fmla="*/ 4 w 279"/>
                <a:gd name="T3" fmla="*/ 110 h 124"/>
                <a:gd name="T4" fmla="*/ 60 w 279"/>
                <a:gd name="T5" fmla="*/ 13 h 124"/>
                <a:gd name="T6" fmla="*/ 84 w 279"/>
                <a:gd name="T7" fmla="*/ 0 h 124"/>
                <a:gd name="T8" fmla="*/ 195 w 279"/>
                <a:gd name="T9" fmla="*/ 0 h 124"/>
                <a:gd name="T10" fmla="*/ 219 w 279"/>
                <a:gd name="T11" fmla="*/ 13 h 124"/>
                <a:gd name="T12" fmla="*/ 275 w 279"/>
                <a:gd name="T13" fmla="*/ 110 h 124"/>
                <a:gd name="T14" fmla="*/ 267 w 279"/>
                <a:gd name="T15" fmla="*/ 124 h 124"/>
                <a:gd name="T16" fmla="*/ 12 w 279"/>
                <a:gd name="T17"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9" h="124">
                  <a:moveTo>
                    <a:pt x="12" y="124"/>
                  </a:moveTo>
                  <a:cubicBezTo>
                    <a:pt x="3" y="124"/>
                    <a:pt x="0" y="117"/>
                    <a:pt x="4" y="110"/>
                  </a:cubicBezTo>
                  <a:cubicBezTo>
                    <a:pt x="60" y="13"/>
                    <a:pt x="60" y="13"/>
                    <a:pt x="60" y="13"/>
                  </a:cubicBezTo>
                  <a:cubicBezTo>
                    <a:pt x="64" y="6"/>
                    <a:pt x="75" y="0"/>
                    <a:pt x="84" y="0"/>
                  </a:cubicBezTo>
                  <a:cubicBezTo>
                    <a:pt x="195" y="0"/>
                    <a:pt x="195" y="0"/>
                    <a:pt x="195" y="0"/>
                  </a:cubicBezTo>
                  <a:cubicBezTo>
                    <a:pt x="204" y="0"/>
                    <a:pt x="215" y="5"/>
                    <a:pt x="219" y="13"/>
                  </a:cubicBezTo>
                  <a:cubicBezTo>
                    <a:pt x="275" y="110"/>
                    <a:pt x="275" y="110"/>
                    <a:pt x="275" y="110"/>
                  </a:cubicBezTo>
                  <a:cubicBezTo>
                    <a:pt x="279" y="118"/>
                    <a:pt x="275" y="124"/>
                    <a:pt x="267" y="124"/>
                  </a:cubicBezTo>
                  <a:lnTo>
                    <a:pt x="12" y="124"/>
                  </a:lnTo>
                  <a:close/>
                </a:path>
              </a:pathLst>
            </a:custGeom>
            <a:solidFill>
              <a:srgbClr val="6464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25"/>
            <p:cNvSpPr/>
            <p:nvPr/>
          </p:nvSpPr>
          <p:spPr bwMode="auto">
            <a:xfrm>
              <a:off x="8455833" y="3197379"/>
              <a:ext cx="496909" cy="727136"/>
            </a:xfrm>
            <a:custGeom>
              <a:avLst/>
              <a:gdLst>
                <a:gd name="T0" fmla="*/ 5 w 182"/>
                <a:gd name="T1" fmla="*/ 34 h 266"/>
                <a:gd name="T2" fmla="*/ 57 w 182"/>
                <a:gd name="T3" fmla="*/ 5 h 266"/>
                <a:gd name="T4" fmla="*/ 97 w 182"/>
                <a:gd name="T5" fmla="*/ 35 h 266"/>
                <a:gd name="T6" fmla="*/ 174 w 182"/>
                <a:gd name="T7" fmla="*/ 187 h 266"/>
                <a:gd name="T8" fmla="*/ 180 w 182"/>
                <a:gd name="T9" fmla="*/ 227 h 266"/>
                <a:gd name="T10" fmla="*/ 129 w 182"/>
                <a:gd name="T11" fmla="*/ 261 h 266"/>
                <a:gd name="T12" fmla="*/ 106 w 182"/>
                <a:gd name="T13" fmla="*/ 191 h 266"/>
                <a:gd name="T14" fmla="*/ 135 w 182"/>
                <a:gd name="T15" fmla="*/ 182 h 266"/>
                <a:gd name="T16" fmla="*/ 101 w 182"/>
                <a:gd name="T17" fmla="*/ 89 h 266"/>
                <a:gd name="T18" fmla="*/ 76 w 182"/>
                <a:gd name="T19" fmla="*/ 66 h 266"/>
                <a:gd name="T20" fmla="*/ 40 w 182"/>
                <a:gd name="T21" fmla="*/ 78 h 266"/>
                <a:gd name="T22" fmla="*/ 5 w 182"/>
                <a:gd name="T23" fmla="*/ 34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266">
                  <a:moveTo>
                    <a:pt x="5" y="34"/>
                  </a:moveTo>
                  <a:cubicBezTo>
                    <a:pt x="5" y="34"/>
                    <a:pt x="46" y="0"/>
                    <a:pt x="57" y="5"/>
                  </a:cubicBezTo>
                  <a:cubicBezTo>
                    <a:pt x="57" y="5"/>
                    <a:pt x="88" y="29"/>
                    <a:pt x="97" y="35"/>
                  </a:cubicBezTo>
                  <a:cubicBezTo>
                    <a:pt x="106" y="41"/>
                    <a:pt x="164" y="97"/>
                    <a:pt x="174" y="187"/>
                  </a:cubicBezTo>
                  <a:cubicBezTo>
                    <a:pt x="174" y="187"/>
                    <a:pt x="179" y="220"/>
                    <a:pt x="180" y="227"/>
                  </a:cubicBezTo>
                  <a:cubicBezTo>
                    <a:pt x="182" y="235"/>
                    <a:pt x="136" y="266"/>
                    <a:pt x="129" y="261"/>
                  </a:cubicBezTo>
                  <a:cubicBezTo>
                    <a:pt x="121" y="257"/>
                    <a:pt x="92" y="201"/>
                    <a:pt x="106" y="191"/>
                  </a:cubicBezTo>
                  <a:cubicBezTo>
                    <a:pt x="119" y="180"/>
                    <a:pt x="130" y="185"/>
                    <a:pt x="135" y="182"/>
                  </a:cubicBezTo>
                  <a:cubicBezTo>
                    <a:pt x="141" y="179"/>
                    <a:pt x="146" y="170"/>
                    <a:pt x="101" y="89"/>
                  </a:cubicBezTo>
                  <a:cubicBezTo>
                    <a:pt x="101" y="89"/>
                    <a:pt x="89" y="55"/>
                    <a:pt x="76" y="66"/>
                  </a:cubicBezTo>
                  <a:cubicBezTo>
                    <a:pt x="62" y="76"/>
                    <a:pt x="54" y="90"/>
                    <a:pt x="40" y="78"/>
                  </a:cubicBezTo>
                  <a:cubicBezTo>
                    <a:pt x="26" y="66"/>
                    <a:pt x="0" y="42"/>
                    <a:pt x="5" y="34"/>
                  </a:cubicBezTo>
                  <a:close/>
                </a:path>
              </a:pathLst>
            </a:custGeom>
            <a:solidFill>
              <a:srgbClr val="B130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126"/>
            <p:cNvSpPr/>
            <p:nvPr/>
          </p:nvSpPr>
          <p:spPr bwMode="auto">
            <a:xfrm>
              <a:off x="8849139" y="2011705"/>
              <a:ext cx="205287" cy="329993"/>
            </a:xfrm>
            <a:custGeom>
              <a:avLst/>
              <a:gdLst>
                <a:gd name="T0" fmla="*/ 71 w 75"/>
                <a:gd name="T1" fmla="*/ 68 h 121"/>
                <a:gd name="T2" fmla="*/ 70 w 75"/>
                <a:gd name="T3" fmla="*/ 62 h 121"/>
                <a:gd name="T4" fmla="*/ 53 w 75"/>
                <a:gd name="T5" fmla="*/ 28 h 121"/>
                <a:gd name="T6" fmla="*/ 50 w 75"/>
                <a:gd name="T7" fmla="*/ 26 h 121"/>
                <a:gd name="T8" fmla="*/ 43 w 75"/>
                <a:gd name="T9" fmla="*/ 13 h 121"/>
                <a:gd name="T10" fmla="*/ 36 w 75"/>
                <a:gd name="T11" fmla="*/ 13 h 121"/>
                <a:gd name="T12" fmla="*/ 20 w 75"/>
                <a:gd name="T13" fmla="*/ 6 h 121"/>
                <a:gd name="T14" fmla="*/ 20 w 75"/>
                <a:gd name="T15" fmla="*/ 15 h 121"/>
                <a:gd name="T16" fmla="*/ 9 w 75"/>
                <a:gd name="T17" fmla="*/ 35 h 121"/>
                <a:gd name="T18" fmla="*/ 1 w 75"/>
                <a:gd name="T19" fmla="*/ 62 h 121"/>
                <a:gd name="T20" fmla="*/ 15 w 75"/>
                <a:gd name="T21" fmla="*/ 70 h 121"/>
                <a:gd name="T22" fmla="*/ 25 w 75"/>
                <a:gd name="T23" fmla="*/ 61 h 121"/>
                <a:gd name="T24" fmla="*/ 25 w 75"/>
                <a:gd name="T25" fmla="*/ 83 h 121"/>
                <a:gd name="T26" fmla="*/ 37 w 75"/>
                <a:gd name="T27" fmla="*/ 89 h 121"/>
                <a:gd name="T28" fmla="*/ 40 w 75"/>
                <a:gd name="T29" fmla="*/ 89 h 121"/>
                <a:gd name="T30" fmla="*/ 39 w 75"/>
                <a:gd name="T31" fmla="*/ 101 h 121"/>
                <a:gd name="T32" fmla="*/ 63 w 75"/>
                <a:gd name="T33" fmla="*/ 111 h 121"/>
                <a:gd name="T34" fmla="*/ 71 w 75"/>
                <a:gd name="T35" fmla="*/ 6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 h="121">
                  <a:moveTo>
                    <a:pt x="71" y="68"/>
                  </a:moveTo>
                  <a:cubicBezTo>
                    <a:pt x="72" y="66"/>
                    <a:pt x="71" y="63"/>
                    <a:pt x="70" y="62"/>
                  </a:cubicBezTo>
                  <a:cubicBezTo>
                    <a:pt x="66" y="48"/>
                    <a:pt x="59" y="36"/>
                    <a:pt x="53" y="28"/>
                  </a:cubicBezTo>
                  <a:cubicBezTo>
                    <a:pt x="52" y="27"/>
                    <a:pt x="51" y="26"/>
                    <a:pt x="50" y="26"/>
                  </a:cubicBezTo>
                  <a:cubicBezTo>
                    <a:pt x="48" y="21"/>
                    <a:pt x="45" y="16"/>
                    <a:pt x="43" y="13"/>
                  </a:cubicBezTo>
                  <a:cubicBezTo>
                    <a:pt x="41" y="11"/>
                    <a:pt x="38" y="12"/>
                    <a:pt x="36" y="13"/>
                  </a:cubicBezTo>
                  <a:cubicBezTo>
                    <a:pt x="34" y="6"/>
                    <a:pt x="29" y="0"/>
                    <a:pt x="20" y="6"/>
                  </a:cubicBezTo>
                  <a:cubicBezTo>
                    <a:pt x="16" y="8"/>
                    <a:pt x="17" y="13"/>
                    <a:pt x="20" y="15"/>
                  </a:cubicBezTo>
                  <a:cubicBezTo>
                    <a:pt x="15" y="20"/>
                    <a:pt x="11" y="28"/>
                    <a:pt x="9" y="35"/>
                  </a:cubicBezTo>
                  <a:cubicBezTo>
                    <a:pt x="5" y="43"/>
                    <a:pt x="0" y="53"/>
                    <a:pt x="1" y="62"/>
                  </a:cubicBezTo>
                  <a:cubicBezTo>
                    <a:pt x="1" y="69"/>
                    <a:pt x="9" y="75"/>
                    <a:pt x="15" y="70"/>
                  </a:cubicBezTo>
                  <a:cubicBezTo>
                    <a:pt x="19" y="68"/>
                    <a:pt x="22" y="65"/>
                    <a:pt x="25" y="61"/>
                  </a:cubicBezTo>
                  <a:cubicBezTo>
                    <a:pt x="24" y="68"/>
                    <a:pt x="23" y="76"/>
                    <a:pt x="25" y="83"/>
                  </a:cubicBezTo>
                  <a:cubicBezTo>
                    <a:pt x="27" y="88"/>
                    <a:pt x="32" y="90"/>
                    <a:pt x="37" y="89"/>
                  </a:cubicBezTo>
                  <a:cubicBezTo>
                    <a:pt x="38" y="89"/>
                    <a:pt x="39" y="89"/>
                    <a:pt x="40" y="89"/>
                  </a:cubicBezTo>
                  <a:cubicBezTo>
                    <a:pt x="39" y="93"/>
                    <a:pt x="38" y="97"/>
                    <a:pt x="39" y="101"/>
                  </a:cubicBezTo>
                  <a:cubicBezTo>
                    <a:pt x="42" y="113"/>
                    <a:pt x="53" y="121"/>
                    <a:pt x="63" y="111"/>
                  </a:cubicBezTo>
                  <a:cubicBezTo>
                    <a:pt x="74" y="101"/>
                    <a:pt x="75" y="85"/>
                    <a:pt x="71" y="68"/>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27"/>
            <p:cNvSpPr/>
            <p:nvPr/>
          </p:nvSpPr>
          <p:spPr bwMode="auto">
            <a:xfrm>
              <a:off x="8753211" y="3366212"/>
              <a:ext cx="186101" cy="303133"/>
            </a:xfrm>
            <a:custGeom>
              <a:avLst/>
              <a:gdLst>
                <a:gd name="T0" fmla="*/ 35 w 68"/>
                <a:gd name="T1" fmla="*/ 7 h 111"/>
                <a:gd name="T2" fmla="*/ 24 w 68"/>
                <a:gd name="T3" fmla="*/ 0 h 111"/>
                <a:gd name="T4" fmla="*/ 20 w 68"/>
                <a:gd name="T5" fmla="*/ 16 h 111"/>
                <a:gd name="T6" fmla="*/ 20 w 68"/>
                <a:gd name="T7" fmla="*/ 17 h 111"/>
                <a:gd name="T8" fmla="*/ 19 w 68"/>
                <a:gd name="T9" fmla="*/ 21 h 111"/>
                <a:gd name="T10" fmla="*/ 13 w 68"/>
                <a:gd name="T11" fmla="*/ 31 h 111"/>
                <a:gd name="T12" fmla="*/ 3 w 68"/>
                <a:gd name="T13" fmla="*/ 45 h 111"/>
                <a:gd name="T14" fmla="*/ 23 w 68"/>
                <a:gd name="T15" fmla="*/ 57 h 111"/>
                <a:gd name="T16" fmla="*/ 21 w 68"/>
                <a:gd name="T17" fmla="*/ 65 h 111"/>
                <a:gd name="T18" fmla="*/ 34 w 68"/>
                <a:gd name="T19" fmla="*/ 82 h 111"/>
                <a:gd name="T20" fmla="*/ 32 w 68"/>
                <a:gd name="T21" fmla="*/ 92 h 111"/>
                <a:gd name="T22" fmla="*/ 49 w 68"/>
                <a:gd name="T23" fmla="*/ 104 h 111"/>
                <a:gd name="T24" fmla="*/ 65 w 68"/>
                <a:gd name="T25" fmla="*/ 73 h 111"/>
                <a:gd name="T26" fmla="*/ 35 w 68"/>
                <a:gd name="T27" fmla="*/ 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 h="111">
                  <a:moveTo>
                    <a:pt x="35" y="7"/>
                  </a:moveTo>
                  <a:cubicBezTo>
                    <a:pt x="34" y="2"/>
                    <a:pt x="30" y="0"/>
                    <a:pt x="24" y="0"/>
                  </a:cubicBezTo>
                  <a:cubicBezTo>
                    <a:pt x="15" y="1"/>
                    <a:pt x="13" y="12"/>
                    <a:pt x="20" y="16"/>
                  </a:cubicBezTo>
                  <a:cubicBezTo>
                    <a:pt x="20" y="17"/>
                    <a:pt x="20" y="17"/>
                    <a:pt x="20" y="17"/>
                  </a:cubicBezTo>
                  <a:cubicBezTo>
                    <a:pt x="19" y="18"/>
                    <a:pt x="19" y="19"/>
                    <a:pt x="19" y="21"/>
                  </a:cubicBezTo>
                  <a:cubicBezTo>
                    <a:pt x="18" y="24"/>
                    <a:pt x="16" y="28"/>
                    <a:pt x="13" y="31"/>
                  </a:cubicBezTo>
                  <a:cubicBezTo>
                    <a:pt x="11" y="36"/>
                    <a:pt x="4" y="39"/>
                    <a:pt x="3" y="45"/>
                  </a:cubicBezTo>
                  <a:cubicBezTo>
                    <a:pt x="0" y="58"/>
                    <a:pt x="13" y="63"/>
                    <a:pt x="23" y="57"/>
                  </a:cubicBezTo>
                  <a:cubicBezTo>
                    <a:pt x="23" y="60"/>
                    <a:pt x="22" y="63"/>
                    <a:pt x="21" y="65"/>
                  </a:cubicBezTo>
                  <a:cubicBezTo>
                    <a:pt x="20" y="74"/>
                    <a:pt x="25" y="82"/>
                    <a:pt x="34" y="82"/>
                  </a:cubicBezTo>
                  <a:cubicBezTo>
                    <a:pt x="32" y="85"/>
                    <a:pt x="32" y="89"/>
                    <a:pt x="32" y="92"/>
                  </a:cubicBezTo>
                  <a:cubicBezTo>
                    <a:pt x="32" y="101"/>
                    <a:pt x="39" y="111"/>
                    <a:pt x="49" y="104"/>
                  </a:cubicBezTo>
                  <a:cubicBezTo>
                    <a:pt x="59" y="98"/>
                    <a:pt x="64" y="84"/>
                    <a:pt x="65" y="73"/>
                  </a:cubicBezTo>
                  <a:cubicBezTo>
                    <a:pt x="68" y="55"/>
                    <a:pt x="38" y="5"/>
                    <a:pt x="35" y="7"/>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28"/>
            <p:cNvSpPr/>
            <p:nvPr/>
          </p:nvSpPr>
          <p:spPr bwMode="auto">
            <a:xfrm>
              <a:off x="3469486" y="2700470"/>
              <a:ext cx="207205" cy="293541"/>
            </a:xfrm>
            <a:custGeom>
              <a:avLst/>
              <a:gdLst>
                <a:gd name="T0" fmla="*/ 73 w 76"/>
                <a:gd name="T1" fmla="*/ 41 h 108"/>
                <a:gd name="T2" fmla="*/ 56 w 76"/>
                <a:gd name="T3" fmla="*/ 20 h 108"/>
                <a:gd name="T4" fmla="*/ 36 w 76"/>
                <a:gd name="T5" fmla="*/ 11 h 108"/>
                <a:gd name="T6" fmla="*/ 10 w 76"/>
                <a:gd name="T7" fmla="*/ 1 h 108"/>
                <a:gd name="T8" fmla="*/ 6 w 76"/>
                <a:gd name="T9" fmla="*/ 5 h 108"/>
                <a:gd name="T10" fmla="*/ 6 w 76"/>
                <a:gd name="T11" fmla="*/ 5 h 108"/>
                <a:gd name="T12" fmla="*/ 7 w 76"/>
                <a:gd name="T13" fmla="*/ 17 h 108"/>
                <a:gd name="T14" fmla="*/ 9 w 76"/>
                <a:gd name="T15" fmla="*/ 18 h 108"/>
                <a:gd name="T16" fmla="*/ 13 w 76"/>
                <a:gd name="T17" fmla="*/ 24 h 108"/>
                <a:gd name="T18" fmla="*/ 8 w 76"/>
                <a:gd name="T19" fmla="*/ 32 h 108"/>
                <a:gd name="T20" fmla="*/ 9 w 76"/>
                <a:gd name="T21" fmla="*/ 38 h 108"/>
                <a:gd name="T22" fmla="*/ 4 w 76"/>
                <a:gd name="T23" fmla="*/ 45 h 108"/>
                <a:gd name="T24" fmla="*/ 5 w 76"/>
                <a:gd name="T25" fmla="*/ 52 h 108"/>
                <a:gd name="T26" fmla="*/ 1 w 76"/>
                <a:gd name="T27" fmla="*/ 59 h 108"/>
                <a:gd name="T28" fmla="*/ 4 w 76"/>
                <a:gd name="T29" fmla="*/ 71 h 108"/>
                <a:gd name="T30" fmla="*/ 9 w 76"/>
                <a:gd name="T31" fmla="*/ 76 h 108"/>
                <a:gd name="T32" fmla="*/ 62 w 76"/>
                <a:gd name="T33" fmla="*/ 97 h 108"/>
                <a:gd name="T34" fmla="*/ 65 w 76"/>
                <a:gd name="T35" fmla="*/ 85 h 108"/>
                <a:gd name="T36" fmla="*/ 65 w 76"/>
                <a:gd name="T37" fmla="*/ 85 h 108"/>
                <a:gd name="T38" fmla="*/ 65 w 76"/>
                <a:gd name="T39" fmla="*/ 76 h 108"/>
                <a:gd name="T40" fmla="*/ 68 w 76"/>
                <a:gd name="T41" fmla="*/ 64 h 108"/>
                <a:gd name="T42" fmla="*/ 67 w 76"/>
                <a:gd name="T43" fmla="*/ 63 h 108"/>
                <a:gd name="T44" fmla="*/ 72 w 76"/>
                <a:gd name="T45" fmla="*/ 57 h 108"/>
                <a:gd name="T46" fmla="*/ 69 w 76"/>
                <a:gd name="T47" fmla="*/ 47 h 108"/>
                <a:gd name="T48" fmla="*/ 73 w 76"/>
                <a:gd name="T49" fmla="*/ 4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6" h="108">
                  <a:moveTo>
                    <a:pt x="73" y="41"/>
                  </a:moveTo>
                  <a:cubicBezTo>
                    <a:pt x="76" y="31"/>
                    <a:pt x="64" y="24"/>
                    <a:pt x="56" y="20"/>
                  </a:cubicBezTo>
                  <a:cubicBezTo>
                    <a:pt x="50" y="16"/>
                    <a:pt x="43" y="14"/>
                    <a:pt x="36" y="11"/>
                  </a:cubicBezTo>
                  <a:cubicBezTo>
                    <a:pt x="27" y="8"/>
                    <a:pt x="18" y="3"/>
                    <a:pt x="10" y="1"/>
                  </a:cubicBezTo>
                  <a:cubicBezTo>
                    <a:pt x="7" y="0"/>
                    <a:pt x="5" y="2"/>
                    <a:pt x="6" y="5"/>
                  </a:cubicBezTo>
                  <a:cubicBezTo>
                    <a:pt x="6" y="5"/>
                    <a:pt x="6" y="5"/>
                    <a:pt x="6" y="5"/>
                  </a:cubicBezTo>
                  <a:cubicBezTo>
                    <a:pt x="3" y="9"/>
                    <a:pt x="2" y="15"/>
                    <a:pt x="7" y="17"/>
                  </a:cubicBezTo>
                  <a:cubicBezTo>
                    <a:pt x="8" y="18"/>
                    <a:pt x="8" y="18"/>
                    <a:pt x="9" y="18"/>
                  </a:cubicBezTo>
                  <a:cubicBezTo>
                    <a:pt x="10" y="20"/>
                    <a:pt x="11" y="22"/>
                    <a:pt x="13" y="24"/>
                  </a:cubicBezTo>
                  <a:cubicBezTo>
                    <a:pt x="10" y="26"/>
                    <a:pt x="8" y="29"/>
                    <a:pt x="8" y="32"/>
                  </a:cubicBezTo>
                  <a:cubicBezTo>
                    <a:pt x="8" y="34"/>
                    <a:pt x="8" y="36"/>
                    <a:pt x="9" y="38"/>
                  </a:cubicBezTo>
                  <a:cubicBezTo>
                    <a:pt x="7" y="39"/>
                    <a:pt x="5" y="41"/>
                    <a:pt x="4" y="45"/>
                  </a:cubicBezTo>
                  <a:cubicBezTo>
                    <a:pt x="3" y="47"/>
                    <a:pt x="4" y="50"/>
                    <a:pt x="5" y="52"/>
                  </a:cubicBezTo>
                  <a:cubicBezTo>
                    <a:pt x="3" y="53"/>
                    <a:pt x="2" y="56"/>
                    <a:pt x="1" y="59"/>
                  </a:cubicBezTo>
                  <a:cubicBezTo>
                    <a:pt x="0" y="63"/>
                    <a:pt x="1" y="67"/>
                    <a:pt x="4" y="71"/>
                  </a:cubicBezTo>
                  <a:cubicBezTo>
                    <a:pt x="5" y="73"/>
                    <a:pt x="6" y="75"/>
                    <a:pt x="9" y="76"/>
                  </a:cubicBezTo>
                  <a:cubicBezTo>
                    <a:pt x="28" y="85"/>
                    <a:pt x="38" y="108"/>
                    <a:pt x="62" y="97"/>
                  </a:cubicBezTo>
                  <a:cubicBezTo>
                    <a:pt x="66" y="95"/>
                    <a:pt x="68" y="89"/>
                    <a:pt x="65" y="85"/>
                  </a:cubicBezTo>
                  <a:cubicBezTo>
                    <a:pt x="65" y="85"/>
                    <a:pt x="65" y="85"/>
                    <a:pt x="65" y="85"/>
                  </a:cubicBezTo>
                  <a:cubicBezTo>
                    <a:pt x="66" y="82"/>
                    <a:pt x="66" y="78"/>
                    <a:pt x="65" y="76"/>
                  </a:cubicBezTo>
                  <a:cubicBezTo>
                    <a:pt x="68" y="73"/>
                    <a:pt x="71" y="69"/>
                    <a:pt x="68" y="64"/>
                  </a:cubicBezTo>
                  <a:cubicBezTo>
                    <a:pt x="67" y="64"/>
                    <a:pt x="67" y="63"/>
                    <a:pt x="67" y="63"/>
                  </a:cubicBezTo>
                  <a:cubicBezTo>
                    <a:pt x="69" y="62"/>
                    <a:pt x="70" y="60"/>
                    <a:pt x="72" y="57"/>
                  </a:cubicBezTo>
                  <a:cubicBezTo>
                    <a:pt x="73" y="54"/>
                    <a:pt x="72" y="50"/>
                    <a:pt x="69" y="47"/>
                  </a:cubicBezTo>
                  <a:cubicBezTo>
                    <a:pt x="71" y="46"/>
                    <a:pt x="73" y="44"/>
                    <a:pt x="73" y="41"/>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129"/>
            <p:cNvSpPr/>
            <p:nvPr/>
          </p:nvSpPr>
          <p:spPr bwMode="auto">
            <a:xfrm>
              <a:off x="7949332" y="1171375"/>
              <a:ext cx="266681" cy="136219"/>
            </a:xfrm>
            <a:custGeom>
              <a:avLst/>
              <a:gdLst>
                <a:gd name="T0" fmla="*/ 90 w 97"/>
                <a:gd name="T1" fmla="*/ 26 h 50"/>
                <a:gd name="T2" fmla="*/ 46 w 97"/>
                <a:gd name="T3" fmla="*/ 14 h 50"/>
                <a:gd name="T4" fmla="*/ 7 w 97"/>
                <a:gd name="T5" fmla="*/ 3 h 50"/>
                <a:gd name="T6" fmla="*/ 3 w 97"/>
                <a:gd name="T7" fmla="*/ 16 h 50"/>
                <a:gd name="T8" fmla="*/ 39 w 97"/>
                <a:gd name="T9" fmla="*/ 41 h 50"/>
                <a:gd name="T10" fmla="*/ 84 w 97"/>
                <a:gd name="T11" fmla="*/ 48 h 50"/>
                <a:gd name="T12" fmla="*/ 90 w 97"/>
                <a:gd name="T13" fmla="*/ 26 h 50"/>
              </a:gdLst>
              <a:ahLst/>
              <a:cxnLst>
                <a:cxn ang="0">
                  <a:pos x="T0" y="T1"/>
                </a:cxn>
                <a:cxn ang="0">
                  <a:pos x="T2" y="T3"/>
                </a:cxn>
                <a:cxn ang="0">
                  <a:pos x="T4" y="T5"/>
                </a:cxn>
                <a:cxn ang="0">
                  <a:pos x="T6" y="T7"/>
                </a:cxn>
                <a:cxn ang="0">
                  <a:pos x="T8" y="T9"/>
                </a:cxn>
                <a:cxn ang="0">
                  <a:pos x="T10" y="T11"/>
                </a:cxn>
                <a:cxn ang="0">
                  <a:pos x="T12" y="T13"/>
                </a:cxn>
              </a:cxnLst>
              <a:rect l="0" t="0" r="r" b="b"/>
              <a:pathLst>
                <a:path w="97" h="50">
                  <a:moveTo>
                    <a:pt x="90" y="26"/>
                  </a:moveTo>
                  <a:cubicBezTo>
                    <a:pt x="78" y="15"/>
                    <a:pt x="61" y="17"/>
                    <a:pt x="46" y="14"/>
                  </a:cubicBezTo>
                  <a:cubicBezTo>
                    <a:pt x="32" y="10"/>
                    <a:pt x="22" y="0"/>
                    <a:pt x="7" y="3"/>
                  </a:cubicBezTo>
                  <a:cubicBezTo>
                    <a:pt x="1" y="4"/>
                    <a:pt x="0" y="12"/>
                    <a:pt x="3" y="16"/>
                  </a:cubicBezTo>
                  <a:cubicBezTo>
                    <a:pt x="13" y="27"/>
                    <a:pt x="26" y="35"/>
                    <a:pt x="39" y="41"/>
                  </a:cubicBezTo>
                  <a:cubicBezTo>
                    <a:pt x="52" y="46"/>
                    <a:pt x="71" y="50"/>
                    <a:pt x="84" y="48"/>
                  </a:cubicBezTo>
                  <a:cubicBezTo>
                    <a:pt x="93" y="46"/>
                    <a:pt x="97" y="32"/>
                    <a:pt x="90" y="26"/>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130"/>
            <p:cNvSpPr/>
            <p:nvPr/>
          </p:nvSpPr>
          <p:spPr bwMode="auto">
            <a:xfrm>
              <a:off x="3231584" y="1299918"/>
              <a:ext cx="328075" cy="354935"/>
            </a:xfrm>
            <a:custGeom>
              <a:avLst/>
              <a:gdLst>
                <a:gd name="T0" fmla="*/ 88 w 120"/>
                <a:gd name="T1" fmla="*/ 3 h 130"/>
                <a:gd name="T2" fmla="*/ 65 w 120"/>
                <a:gd name="T3" fmla="*/ 0 h 130"/>
                <a:gd name="T4" fmla="*/ 55 w 120"/>
                <a:gd name="T5" fmla="*/ 15 h 130"/>
                <a:gd name="T6" fmla="*/ 80 w 120"/>
                <a:gd name="T7" fmla="*/ 19 h 130"/>
                <a:gd name="T8" fmla="*/ 102 w 120"/>
                <a:gd name="T9" fmla="*/ 56 h 130"/>
                <a:gd name="T10" fmla="*/ 98 w 120"/>
                <a:gd name="T11" fmla="*/ 80 h 130"/>
                <a:gd name="T12" fmla="*/ 67 w 120"/>
                <a:gd name="T13" fmla="*/ 110 h 130"/>
                <a:gd name="T14" fmla="*/ 35 w 120"/>
                <a:gd name="T15" fmla="*/ 105 h 130"/>
                <a:gd name="T16" fmla="*/ 13 w 120"/>
                <a:gd name="T17" fmla="*/ 79 h 130"/>
                <a:gd name="T18" fmla="*/ 0 w 120"/>
                <a:gd name="T19" fmla="*/ 99 h 130"/>
                <a:gd name="T20" fmla="*/ 26 w 120"/>
                <a:gd name="T21" fmla="*/ 121 h 130"/>
                <a:gd name="T22" fmla="*/ 70 w 120"/>
                <a:gd name="T23" fmla="*/ 127 h 130"/>
                <a:gd name="T24" fmla="*/ 112 w 120"/>
                <a:gd name="T25" fmla="*/ 87 h 130"/>
                <a:gd name="T26" fmla="*/ 116 w 120"/>
                <a:gd name="T27" fmla="*/ 54 h 130"/>
                <a:gd name="T28" fmla="*/ 88 w 120"/>
                <a:gd name="T29" fmla="*/ 3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30">
                  <a:moveTo>
                    <a:pt x="88" y="3"/>
                  </a:moveTo>
                  <a:cubicBezTo>
                    <a:pt x="65" y="0"/>
                    <a:pt x="65" y="0"/>
                    <a:pt x="65" y="0"/>
                  </a:cubicBezTo>
                  <a:cubicBezTo>
                    <a:pt x="62" y="5"/>
                    <a:pt x="58" y="10"/>
                    <a:pt x="55" y="15"/>
                  </a:cubicBezTo>
                  <a:cubicBezTo>
                    <a:pt x="80" y="19"/>
                    <a:pt x="80" y="19"/>
                    <a:pt x="80" y="19"/>
                  </a:cubicBezTo>
                  <a:cubicBezTo>
                    <a:pt x="95" y="21"/>
                    <a:pt x="104" y="38"/>
                    <a:pt x="102" y="56"/>
                  </a:cubicBezTo>
                  <a:cubicBezTo>
                    <a:pt x="98" y="80"/>
                    <a:pt x="98" y="80"/>
                    <a:pt x="98" y="80"/>
                  </a:cubicBezTo>
                  <a:cubicBezTo>
                    <a:pt x="96" y="99"/>
                    <a:pt x="82" y="112"/>
                    <a:pt x="67" y="110"/>
                  </a:cubicBezTo>
                  <a:cubicBezTo>
                    <a:pt x="35" y="105"/>
                    <a:pt x="35" y="105"/>
                    <a:pt x="35" y="105"/>
                  </a:cubicBezTo>
                  <a:cubicBezTo>
                    <a:pt x="23" y="104"/>
                    <a:pt x="15" y="93"/>
                    <a:pt x="13" y="79"/>
                  </a:cubicBezTo>
                  <a:cubicBezTo>
                    <a:pt x="9" y="86"/>
                    <a:pt x="5" y="92"/>
                    <a:pt x="0" y="99"/>
                  </a:cubicBezTo>
                  <a:cubicBezTo>
                    <a:pt x="5" y="111"/>
                    <a:pt x="14" y="119"/>
                    <a:pt x="26" y="121"/>
                  </a:cubicBezTo>
                  <a:cubicBezTo>
                    <a:pt x="70" y="127"/>
                    <a:pt x="70" y="127"/>
                    <a:pt x="70" y="127"/>
                  </a:cubicBezTo>
                  <a:cubicBezTo>
                    <a:pt x="89" y="130"/>
                    <a:pt x="108" y="112"/>
                    <a:pt x="112" y="87"/>
                  </a:cubicBezTo>
                  <a:cubicBezTo>
                    <a:pt x="116" y="54"/>
                    <a:pt x="116" y="54"/>
                    <a:pt x="116" y="54"/>
                  </a:cubicBezTo>
                  <a:cubicBezTo>
                    <a:pt x="120" y="29"/>
                    <a:pt x="107" y="6"/>
                    <a:pt x="88" y="3"/>
                  </a:cubicBezTo>
                  <a:close/>
                </a:path>
              </a:pathLst>
            </a:custGeom>
            <a:solidFill>
              <a:srgbClr val="FCB70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31"/>
            <p:cNvSpPr/>
            <p:nvPr/>
          </p:nvSpPr>
          <p:spPr bwMode="auto">
            <a:xfrm>
              <a:off x="2962985" y="1140678"/>
              <a:ext cx="541035" cy="594755"/>
            </a:xfrm>
            <a:custGeom>
              <a:avLst/>
              <a:gdLst>
                <a:gd name="T0" fmla="*/ 134 w 198"/>
                <a:gd name="T1" fmla="*/ 207 h 217"/>
                <a:gd name="T2" fmla="*/ 118 w 198"/>
                <a:gd name="T3" fmla="*/ 216 h 217"/>
                <a:gd name="T4" fmla="*/ 26 w 198"/>
                <a:gd name="T5" fmla="*/ 203 h 217"/>
                <a:gd name="T6" fmla="*/ 13 w 198"/>
                <a:gd name="T7" fmla="*/ 190 h 217"/>
                <a:gd name="T8" fmla="*/ 1 w 198"/>
                <a:gd name="T9" fmla="*/ 11 h 217"/>
                <a:gd name="T10" fmla="*/ 12 w 198"/>
                <a:gd name="T11" fmla="*/ 1 h 217"/>
                <a:gd name="T12" fmla="*/ 188 w 198"/>
                <a:gd name="T13" fmla="*/ 26 h 217"/>
                <a:gd name="T14" fmla="*/ 196 w 198"/>
                <a:gd name="T15" fmla="*/ 39 h 217"/>
                <a:gd name="T16" fmla="*/ 134 w 198"/>
                <a:gd name="T17" fmla="*/ 207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8" h="217">
                  <a:moveTo>
                    <a:pt x="134" y="207"/>
                  </a:moveTo>
                  <a:cubicBezTo>
                    <a:pt x="132" y="213"/>
                    <a:pt x="124" y="217"/>
                    <a:pt x="118" y="216"/>
                  </a:cubicBezTo>
                  <a:cubicBezTo>
                    <a:pt x="26" y="203"/>
                    <a:pt x="26" y="203"/>
                    <a:pt x="26" y="203"/>
                  </a:cubicBezTo>
                  <a:cubicBezTo>
                    <a:pt x="19" y="202"/>
                    <a:pt x="14" y="196"/>
                    <a:pt x="13" y="190"/>
                  </a:cubicBezTo>
                  <a:cubicBezTo>
                    <a:pt x="1" y="11"/>
                    <a:pt x="1" y="11"/>
                    <a:pt x="1" y="11"/>
                  </a:cubicBezTo>
                  <a:cubicBezTo>
                    <a:pt x="0" y="4"/>
                    <a:pt x="5" y="0"/>
                    <a:pt x="12" y="1"/>
                  </a:cubicBezTo>
                  <a:cubicBezTo>
                    <a:pt x="188" y="26"/>
                    <a:pt x="188" y="26"/>
                    <a:pt x="188" y="26"/>
                  </a:cubicBezTo>
                  <a:cubicBezTo>
                    <a:pt x="195" y="27"/>
                    <a:pt x="198" y="33"/>
                    <a:pt x="196" y="39"/>
                  </a:cubicBezTo>
                  <a:lnTo>
                    <a:pt x="134" y="207"/>
                  </a:lnTo>
                  <a:close/>
                </a:path>
              </a:pathLst>
            </a:custGeom>
            <a:solidFill>
              <a:srgbClr val="FCB70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32"/>
            <p:cNvSpPr/>
            <p:nvPr/>
          </p:nvSpPr>
          <p:spPr bwMode="auto">
            <a:xfrm>
              <a:off x="3419603" y="1409277"/>
              <a:ext cx="257088" cy="134300"/>
            </a:xfrm>
            <a:custGeom>
              <a:avLst/>
              <a:gdLst>
                <a:gd name="T0" fmla="*/ 92 w 94"/>
                <a:gd name="T1" fmla="*/ 39 h 49"/>
                <a:gd name="T2" fmla="*/ 51 w 94"/>
                <a:gd name="T3" fmla="*/ 12 h 49"/>
                <a:gd name="T4" fmla="*/ 16 w 94"/>
                <a:gd name="T5" fmla="*/ 7 h 49"/>
                <a:gd name="T6" fmla="*/ 7 w 94"/>
                <a:gd name="T7" fmla="*/ 39 h 49"/>
                <a:gd name="T8" fmla="*/ 40 w 94"/>
                <a:gd name="T9" fmla="*/ 48 h 49"/>
                <a:gd name="T10" fmla="*/ 52 w 94"/>
                <a:gd name="T11" fmla="*/ 39 h 49"/>
                <a:gd name="T12" fmla="*/ 89 w 94"/>
                <a:gd name="T13" fmla="*/ 46 h 49"/>
                <a:gd name="T14" fmla="*/ 92 w 94"/>
                <a:gd name="T15" fmla="*/ 39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 h="49">
                  <a:moveTo>
                    <a:pt x="92" y="39"/>
                  </a:moveTo>
                  <a:cubicBezTo>
                    <a:pt x="79" y="28"/>
                    <a:pt x="64" y="22"/>
                    <a:pt x="51" y="12"/>
                  </a:cubicBezTo>
                  <a:cubicBezTo>
                    <a:pt x="41" y="4"/>
                    <a:pt x="27" y="0"/>
                    <a:pt x="16" y="7"/>
                  </a:cubicBezTo>
                  <a:cubicBezTo>
                    <a:pt x="5" y="15"/>
                    <a:pt x="0" y="27"/>
                    <a:pt x="7" y="39"/>
                  </a:cubicBezTo>
                  <a:cubicBezTo>
                    <a:pt x="13" y="49"/>
                    <a:pt x="30" y="49"/>
                    <a:pt x="40" y="48"/>
                  </a:cubicBezTo>
                  <a:cubicBezTo>
                    <a:pt x="46" y="48"/>
                    <a:pt x="50" y="44"/>
                    <a:pt x="52" y="39"/>
                  </a:cubicBezTo>
                  <a:cubicBezTo>
                    <a:pt x="64" y="43"/>
                    <a:pt x="77" y="47"/>
                    <a:pt x="89" y="46"/>
                  </a:cubicBezTo>
                  <a:cubicBezTo>
                    <a:pt x="93" y="46"/>
                    <a:pt x="94" y="41"/>
                    <a:pt x="92" y="39"/>
                  </a:cubicBezTo>
                  <a:close/>
                </a:path>
              </a:pathLst>
            </a:custGeom>
            <a:solidFill>
              <a:srgbClr val="FBCC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133"/>
            <p:cNvSpPr/>
            <p:nvPr/>
          </p:nvSpPr>
          <p:spPr bwMode="auto">
            <a:xfrm>
              <a:off x="5407235" y="4030040"/>
              <a:ext cx="874865" cy="143893"/>
            </a:xfrm>
            <a:custGeom>
              <a:avLst/>
              <a:gdLst>
                <a:gd name="T0" fmla="*/ 456 w 456"/>
                <a:gd name="T1" fmla="*/ 75 h 75"/>
                <a:gd name="T2" fmla="*/ 0 w 456"/>
                <a:gd name="T3" fmla="*/ 6 h 75"/>
                <a:gd name="T4" fmla="*/ 0 w 456"/>
                <a:gd name="T5" fmla="*/ 0 h 75"/>
                <a:gd name="T6" fmla="*/ 456 w 456"/>
                <a:gd name="T7" fmla="*/ 0 h 75"/>
                <a:gd name="T8" fmla="*/ 456 w 456"/>
                <a:gd name="T9" fmla="*/ 75 h 75"/>
              </a:gdLst>
              <a:ahLst/>
              <a:cxnLst>
                <a:cxn ang="0">
                  <a:pos x="T0" y="T1"/>
                </a:cxn>
                <a:cxn ang="0">
                  <a:pos x="T2" y="T3"/>
                </a:cxn>
                <a:cxn ang="0">
                  <a:pos x="T4" y="T5"/>
                </a:cxn>
                <a:cxn ang="0">
                  <a:pos x="T6" y="T7"/>
                </a:cxn>
                <a:cxn ang="0">
                  <a:pos x="T8" y="T9"/>
                </a:cxn>
              </a:cxnLst>
              <a:rect l="0" t="0" r="r" b="b"/>
              <a:pathLst>
                <a:path w="456" h="75">
                  <a:moveTo>
                    <a:pt x="456" y="75"/>
                  </a:moveTo>
                  <a:lnTo>
                    <a:pt x="0" y="6"/>
                  </a:lnTo>
                  <a:lnTo>
                    <a:pt x="0" y="0"/>
                  </a:lnTo>
                  <a:lnTo>
                    <a:pt x="456" y="0"/>
                  </a:lnTo>
                  <a:lnTo>
                    <a:pt x="456" y="75"/>
                  </a:lnTo>
                  <a:close/>
                </a:path>
              </a:pathLst>
            </a:custGeom>
            <a:solidFill>
              <a:srgbClr val="000000">
                <a:alpha val="23922"/>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12" name="Oval 22"/>
          <p:cNvSpPr>
            <a:spLocks noChangeArrowheads="1"/>
          </p:cNvSpPr>
          <p:nvPr userDrawn="1"/>
        </p:nvSpPr>
        <p:spPr bwMode="auto">
          <a:xfrm>
            <a:off x="2446167" y="6431515"/>
            <a:ext cx="7460823" cy="426485"/>
          </a:xfrm>
          <a:prstGeom prst="ellipse">
            <a:avLst/>
          </a:prstGeom>
          <a:solidFill>
            <a:srgbClr val="0D0D0D">
              <a:alpha val="20000"/>
            </a:srgbClr>
          </a:solidFill>
          <a:ln>
            <a:noFill/>
          </a:ln>
        </p:spPr>
        <p:txBody>
          <a:bodyPr vert="horz" wrap="square" lIns="91440" tIns="45720" rIns="91440" bIns="45720" numCol="1" anchor="t" anchorCtr="0" compatLnSpc="1"/>
          <a:lstStyle/>
          <a:p>
            <a:endParaRPr lang="zh-CN" altLang="en-US"/>
          </a:p>
        </p:txBody>
      </p:sp>
      <p:grpSp>
        <p:nvGrpSpPr>
          <p:cNvPr id="113" name="组合 112"/>
          <p:cNvGrpSpPr/>
          <p:nvPr userDrawn="1"/>
        </p:nvGrpSpPr>
        <p:grpSpPr>
          <a:xfrm>
            <a:off x="6029145" y="79740"/>
            <a:ext cx="1291195" cy="1287357"/>
            <a:chOff x="5451361" y="-455566"/>
            <a:chExt cx="1291195" cy="1287357"/>
          </a:xfrm>
          <a:effectLst>
            <a:outerShdw dist="76200" dir="2700000" algn="tl" rotWithShape="0">
              <a:prstClr val="black">
                <a:alpha val="20000"/>
              </a:prstClr>
            </a:outerShdw>
          </a:effectLst>
        </p:grpSpPr>
        <p:sp>
          <p:nvSpPr>
            <p:cNvPr id="114" name="Freeform 5"/>
            <p:cNvSpPr/>
            <p:nvPr/>
          </p:nvSpPr>
          <p:spPr bwMode="auto">
            <a:xfrm>
              <a:off x="5478223" y="-426788"/>
              <a:ext cx="1235555" cy="1231718"/>
            </a:xfrm>
            <a:custGeom>
              <a:avLst/>
              <a:gdLst>
                <a:gd name="T0" fmla="*/ 226 w 452"/>
                <a:gd name="T1" fmla="*/ 451 h 451"/>
                <a:gd name="T2" fmla="*/ 451 w 452"/>
                <a:gd name="T3" fmla="*/ 225 h 451"/>
                <a:gd name="T4" fmla="*/ 226 w 452"/>
                <a:gd name="T5" fmla="*/ 0 h 451"/>
                <a:gd name="T6" fmla="*/ 1 w 452"/>
                <a:gd name="T7" fmla="*/ 226 h 451"/>
                <a:gd name="T8" fmla="*/ 226 w 452"/>
                <a:gd name="T9" fmla="*/ 451 h 451"/>
              </a:gdLst>
              <a:ahLst/>
              <a:cxnLst>
                <a:cxn ang="0">
                  <a:pos x="T0" y="T1"/>
                </a:cxn>
                <a:cxn ang="0">
                  <a:pos x="T2" y="T3"/>
                </a:cxn>
                <a:cxn ang="0">
                  <a:pos x="T4" y="T5"/>
                </a:cxn>
                <a:cxn ang="0">
                  <a:pos x="T6" y="T7"/>
                </a:cxn>
                <a:cxn ang="0">
                  <a:pos x="T8" y="T9"/>
                </a:cxn>
              </a:cxnLst>
              <a:rect l="0" t="0" r="r" b="b"/>
              <a:pathLst>
                <a:path w="452" h="451">
                  <a:moveTo>
                    <a:pt x="226" y="451"/>
                  </a:moveTo>
                  <a:cubicBezTo>
                    <a:pt x="351" y="451"/>
                    <a:pt x="452" y="349"/>
                    <a:pt x="451" y="225"/>
                  </a:cubicBezTo>
                  <a:cubicBezTo>
                    <a:pt x="451" y="101"/>
                    <a:pt x="350" y="0"/>
                    <a:pt x="226" y="0"/>
                  </a:cubicBezTo>
                  <a:cubicBezTo>
                    <a:pt x="102" y="1"/>
                    <a:pt x="0" y="102"/>
                    <a:pt x="1" y="226"/>
                  </a:cubicBezTo>
                  <a:cubicBezTo>
                    <a:pt x="1" y="350"/>
                    <a:pt x="102" y="451"/>
                    <a:pt x="226" y="451"/>
                  </a:cubicBezTo>
                  <a:close/>
                </a:path>
              </a:pathLst>
            </a:custGeom>
            <a:solidFill>
              <a:srgbClr val="FEFEF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6"/>
            <p:cNvSpPr>
              <a:spLocks noEditPoints="1"/>
            </p:cNvSpPr>
            <p:nvPr/>
          </p:nvSpPr>
          <p:spPr bwMode="auto">
            <a:xfrm>
              <a:off x="5451361" y="-455566"/>
              <a:ext cx="1291194" cy="1287357"/>
            </a:xfrm>
            <a:custGeom>
              <a:avLst/>
              <a:gdLst>
                <a:gd name="T0" fmla="*/ 236 w 472"/>
                <a:gd name="T1" fmla="*/ 0 h 471"/>
                <a:gd name="T2" fmla="*/ 402 w 472"/>
                <a:gd name="T3" fmla="*/ 69 h 471"/>
                <a:gd name="T4" fmla="*/ 472 w 472"/>
                <a:gd name="T5" fmla="*/ 235 h 471"/>
                <a:gd name="T6" fmla="*/ 403 w 472"/>
                <a:gd name="T7" fmla="*/ 402 h 471"/>
                <a:gd name="T8" fmla="*/ 236 w 472"/>
                <a:gd name="T9" fmla="*/ 471 h 471"/>
                <a:gd name="T10" fmla="*/ 236 w 472"/>
                <a:gd name="T11" fmla="*/ 451 h 471"/>
                <a:gd name="T12" fmla="*/ 388 w 472"/>
                <a:gd name="T13" fmla="*/ 387 h 471"/>
                <a:gd name="T14" fmla="*/ 451 w 472"/>
                <a:gd name="T15" fmla="*/ 235 h 471"/>
                <a:gd name="T16" fmla="*/ 388 w 472"/>
                <a:gd name="T17" fmla="*/ 83 h 471"/>
                <a:gd name="T18" fmla="*/ 236 w 472"/>
                <a:gd name="T19" fmla="*/ 21 h 471"/>
                <a:gd name="T20" fmla="*/ 236 w 472"/>
                <a:gd name="T21" fmla="*/ 0 h 471"/>
                <a:gd name="T22" fmla="*/ 236 w 472"/>
                <a:gd name="T23" fmla="*/ 471 h 471"/>
                <a:gd name="T24" fmla="*/ 70 w 472"/>
                <a:gd name="T25" fmla="*/ 402 h 471"/>
                <a:gd name="T26" fmla="*/ 0 w 472"/>
                <a:gd name="T27" fmla="*/ 236 h 471"/>
                <a:gd name="T28" fmla="*/ 69 w 472"/>
                <a:gd name="T29" fmla="*/ 69 h 471"/>
                <a:gd name="T30" fmla="*/ 236 w 472"/>
                <a:gd name="T31" fmla="*/ 0 h 471"/>
                <a:gd name="T32" fmla="*/ 236 w 472"/>
                <a:gd name="T33" fmla="*/ 21 h 471"/>
                <a:gd name="T34" fmla="*/ 84 w 472"/>
                <a:gd name="T35" fmla="*/ 84 h 471"/>
                <a:gd name="T36" fmla="*/ 21 w 472"/>
                <a:gd name="T37" fmla="*/ 236 h 471"/>
                <a:gd name="T38" fmla="*/ 84 w 472"/>
                <a:gd name="T39" fmla="*/ 388 h 471"/>
                <a:gd name="T40" fmla="*/ 236 w 472"/>
                <a:gd name="T41" fmla="*/ 451 h 471"/>
                <a:gd name="T42" fmla="*/ 236 w 472"/>
                <a:gd name="T43" fmla="*/ 471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72" h="471">
                  <a:moveTo>
                    <a:pt x="236" y="0"/>
                  </a:moveTo>
                  <a:cubicBezTo>
                    <a:pt x="301" y="0"/>
                    <a:pt x="360" y="26"/>
                    <a:pt x="402" y="69"/>
                  </a:cubicBezTo>
                  <a:cubicBezTo>
                    <a:pt x="445" y="111"/>
                    <a:pt x="471" y="170"/>
                    <a:pt x="472" y="235"/>
                  </a:cubicBezTo>
                  <a:cubicBezTo>
                    <a:pt x="472" y="300"/>
                    <a:pt x="445" y="359"/>
                    <a:pt x="403" y="402"/>
                  </a:cubicBezTo>
                  <a:cubicBezTo>
                    <a:pt x="360" y="445"/>
                    <a:pt x="301" y="471"/>
                    <a:pt x="236" y="471"/>
                  </a:cubicBezTo>
                  <a:cubicBezTo>
                    <a:pt x="236" y="451"/>
                    <a:pt x="236" y="451"/>
                    <a:pt x="236" y="451"/>
                  </a:cubicBezTo>
                  <a:cubicBezTo>
                    <a:pt x="296" y="451"/>
                    <a:pt x="349" y="426"/>
                    <a:pt x="388" y="387"/>
                  </a:cubicBezTo>
                  <a:cubicBezTo>
                    <a:pt x="427" y="348"/>
                    <a:pt x="451" y="295"/>
                    <a:pt x="451" y="235"/>
                  </a:cubicBezTo>
                  <a:cubicBezTo>
                    <a:pt x="451" y="176"/>
                    <a:pt x="427" y="122"/>
                    <a:pt x="388" y="83"/>
                  </a:cubicBezTo>
                  <a:cubicBezTo>
                    <a:pt x="349" y="44"/>
                    <a:pt x="295" y="20"/>
                    <a:pt x="236" y="21"/>
                  </a:cubicBezTo>
                  <a:lnTo>
                    <a:pt x="236" y="0"/>
                  </a:lnTo>
                  <a:close/>
                  <a:moveTo>
                    <a:pt x="236" y="471"/>
                  </a:moveTo>
                  <a:cubicBezTo>
                    <a:pt x="171" y="471"/>
                    <a:pt x="112" y="445"/>
                    <a:pt x="70" y="402"/>
                  </a:cubicBezTo>
                  <a:cubicBezTo>
                    <a:pt x="27" y="360"/>
                    <a:pt x="1" y="301"/>
                    <a:pt x="0" y="236"/>
                  </a:cubicBezTo>
                  <a:cubicBezTo>
                    <a:pt x="0" y="171"/>
                    <a:pt x="27" y="112"/>
                    <a:pt x="69" y="69"/>
                  </a:cubicBezTo>
                  <a:cubicBezTo>
                    <a:pt x="112" y="27"/>
                    <a:pt x="171" y="0"/>
                    <a:pt x="236" y="0"/>
                  </a:cubicBezTo>
                  <a:cubicBezTo>
                    <a:pt x="236" y="21"/>
                    <a:pt x="236" y="21"/>
                    <a:pt x="236" y="21"/>
                  </a:cubicBezTo>
                  <a:cubicBezTo>
                    <a:pt x="176" y="21"/>
                    <a:pt x="123" y="45"/>
                    <a:pt x="84" y="84"/>
                  </a:cubicBezTo>
                  <a:cubicBezTo>
                    <a:pt x="45" y="123"/>
                    <a:pt x="21" y="177"/>
                    <a:pt x="21" y="236"/>
                  </a:cubicBezTo>
                  <a:cubicBezTo>
                    <a:pt x="21" y="295"/>
                    <a:pt x="45" y="349"/>
                    <a:pt x="84" y="388"/>
                  </a:cubicBezTo>
                  <a:cubicBezTo>
                    <a:pt x="123" y="427"/>
                    <a:pt x="177" y="451"/>
                    <a:pt x="236" y="451"/>
                  </a:cubicBezTo>
                  <a:lnTo>
                    <a:pt x="236" y="471"/>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7"/>
            <p:cNvSpPr/>
            <p:nvPr/>
          </p:nvSpPr>
          <p:spPr bwMode="auto">
            <a:xfrm>
              <a:off x="5656650" y="-27727"/>
              <a:ext cx="471967" cy="247496"/>
            </a:xfrm>
            <a:custGeom>
              <a:avLst/>
              <a:gdLst>
                <a:gd name="T0" fmla="*/ 165 w 173"/>
                <a:gd name="T1" fmla="*/ 70 h 91"/>
                <a:gd name="T2" fmla="*/ 170 w 173"/>
                <a:gd name="T3" fmla="*/ 84 h 91"/>
                <a:gd name="T4" fmla="*/ 157 w 173"/>
                <a:gd name="T5" fmla="*/ 89 h 91"/>
                <a:gd name="T6" fmla="*/ 8 w 173"/>
                <a:gd name="T7" fmla="*/ 21 h 91"/>
                <a:gd name="T8" fmla="*/ 3 w 173"/>
                <a:gd name="T9" fmla="*/ 7 h 91"/>
                <a:gd name="T10" fmla="*/ 16 w 173"/>
                <a:gd name="T11" fmla="*/ 2 h 91"/>
                <a:gd name="T12" fmla="*/ 165 w 173"/>
                <a:gd name="T13" fmla="*/ 70 h 91"/>
              </a:gdLst>
              <a:ahLst/>
              <a:cxnLst>
                <a:cxn ang="0">
                  <a:pos x="T0" y="T1"/>
                </a:cxn>
                <a:cxn ang="0">
                  <a:pos x="T2" y="T3"/>
                </a:cxn>
                <a:cxn ang="0">
                  <a:pos x="T4" y="T5"/>
                </a:cxn>
                <a:cxn ang="0">
                  <a:pos x="T6" y="T7"/>
                </a:cxn>
                <a:cxn ang="0">
                  <a:pos x="T8" y="T9"/>
                </a:cxn>
                <a:cxn ang="0">
                  <a:pos x="T10" y="T11"/>
                </a:cxn>
                <a:cxn ang="0">
                  <a:pos x="T12" y="T13"/>
                </a:cxn>
              </a:cxnLst>
              <a:rect l="0" t="0" r="r" b="b"/>
              <a:pathLst>
                <a:path w="173" h="91">
                  <a:moveTo>
                    <a:pt x="165" y="70"/>
                  </a:moveTo>
                  <a:cubicBezTo>
                    <a:pt x="170" y="73"/>
                    <a:pt x="173" y="79"/>
                    <a:pt x="170" y="84"/>
                  </a:cubicBezTo>
                  <a:cubicBezTo>
                    <a:pt x="168" y="89"/>
                    <a:pt x="162" y="91"/>
                    <a:pt x="157" y="89"/>
                  </a:cubicBezTo>
                  <a:cubicBezTo>
                    <a:pt x="8" y="21"/>
                    <a:pt x="8" y="21"/>
                    <a:pt x="8" y="21"/>
                  </a:cubicBezTo>
                  <a:cubicBezTo>
                    <a:pt x="3" y="18"/>
                    <a:pt x="0" y="12"/>
                    <a:pt x="3" y="7"/>
                  </a:cubicBezTo>
                  <a:cubicBezTo>
                    <a:pt x="5" y="2"/>
                    <a:pt x="11" y="0"/>
                    <a:pt x="16" y="2"/>
                  </a:cubicBezTo>
                  <a:lnTo>
                    <a:pt x="165" y="70"/>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8"/>
            <p:cNvSpPr/>
            <p:nvPr/>
          </p:nvSpPr>
          <p:spPr bwMode="auto">
            <a:xfrm>
              <a:off x="6067222" y="-8541"/>
              <a:ext cx="270518" cy="228310"/>
            </a:xfrm>
            <a:custGeom>
              <a:avLst/>
              <a:gdLst>
                <a:gd name="T0" fmla="*/ 17 w 99"/>
                <a:gd name="T1" fmla="*/ 81 h 84"/>
                <a:gd name="T2" fmla="*/ 3 w 99"/>
                <a:gd name="T3" fmla="*/ 79 h 84"/>
                <a:gd name="T4" fmla="*/ 5 w 99"/>
                <a:gd name="T5" fmla="*/ 65 h 84"/>
                <a:gd name="T6" fmla="*/ 81 w 99"/>
                <a:gd name="T7" fmla="*/ 3 h 84"/>
                <a:gd name="T8" fmla="*/ 95 w 99"/>
                <a:gd name="T9" fmla="*/ 5 h 84"/>
                <a:gd name="T10" fmla="*/ 93 w 99"/>
                <a:gd name="T11" fmla="*/ 19 h 84"/>
                <a:gd name="T12" fmla="*/ 17 w 99"/>
                <a:gd name="T13" fmla="*/ 81 h 84"/>
              </a:gdLst>
              <a:ahLst/>
              <a:cxnLst>
                <a:cxn ang="0">
                  <a:pos x="T0" y="T1"/>
                </a:cxn>
                <a:cxn ang="0">
                  <a:pos x="T2" y="T3"/>
                </a:cxn>
                <a:cxn ang="0">
                  <a:pos x="T4" y="T5"/>
                </a:cxn>
                <a:cxn ang="0">
                  <a:pos x="T6" y="T7"/>
                </a:cxn>
                <a:cxn ang="0">
                  <a:pos x="T8" y="T9"/>
                </a:cxn>
                <a:cxn ang="0">
                  <a:pos x="T10" y="T11"/>
                </a:cxn>
                <a:cxn ang="0">
                  <a:pos x="T12" y="T13"/>
                </a:cxn>
              </a:cxnLst>
              <a:rect l="0" t="0" r="r" b="b"/>
              <a:pathLst>
                <a:path w="99" h="84">
                  <a:moveTo>
                    <a:pt x="17" y="81"/>
                  </a:moveTo>
                  <a:cubicBezTo>
                    <a:pt x="13" y="84"/>
                    <a:pt x="7" y="83"/>
                    <a:pt x="3" y="79"/>
                  </a:cubicBezTo>
                  <a:cubicBezTo>
                    <a:pt x="0" y="75"/>
                    <a:pt x="0" y="68"/>
                    <a:pt x="5" y="65"/>
                  </a:cubicBezTo>
                  <a:cubicBezTo>
                    <a:pt x="81" y="3"/>
                    <a:pt x="81" y="3"/>
                    <a:pt x="81" y="3"/>
                  </a:cubicBezTo>
                  <a:cubicBezTo>
                    <a:pt x="85" y="0"/>
                    <a:pt x="91" y="0"/>
                    <a:pt x="95" y="5"/>
                  </a:cubicBezTo>
                  <a:cubicBezTo>
                    <a:pt x="99" y="9"/>
                    <a:pt x="98" y="15"/>
                    <a:pt x="93" y="19"/>
                  </a:cubicBezTo>
                  <a:lnTo>
                    <a:pt x="17" y="81"/>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9"/>
            <p:cNvSpPr/>
            <p:nvPr/>
          </p:nvSpPr>
          <p:spPr bwMode="auto">
            <a:xfrm>
              <a:off x="6067222" y="-455566"/>
              <a:ext cx="57557" cy="140056"/>
            </a:xfrm>
            <a:custGeom>
              <a:avLst/>
              <a:gdLst>
                <a:gd name="T0" fmla="*/ 0 w 21"/>
                <a:gd name="T1" fmla="*/ 10 h 51"/>
                <a:gd name="T2" fmla="*/ 11 w 21"/>
                <a:gd name="T3" fmla="*/ 0 h 51"/>
                <a:gd name="T4" fmla="*/ 21 w 21"/>
                <a:gd name="T5" fmla="*/ 10 h 51"/>
                <a:gd name="T6" fmla="*/ 21 w 21"/>
                <a:gd name="T7" fmla="*/ 41 h 51"/>
                <a:gd name="T8" fmla="*/ 11 w 21"/>
                <a:gd name="T9" fmla="*/ 51 h 51"/>
                <a:gd name="T10" fmla="*/ 0 w 21"/>
                <a:gd name="T11" fmla="*/ 41 h 51"/>
                <a:gd name="T12" fmla="*/ 0 w 21"/>
                <a:gd name="T13" fmla="*/ 10 h 51"/>
              </a:gdLst>
              <a:ahLst/>
              <a:cxnLst>
                <a:cxn ang="0">
                  <a:pos x="T0" y="T1"/>
                </a:cxn>
                <a:cxn ang="0">
                  <a:pos x="T2" y="T3"/>
                </a:cxn>
                <a:cxn ang="0">
                  <a:pos x="T4" y="T5"/>
                </a:cxn>
                <a:cxn ang="0">
                  <a:pos x="T6" y="T7"/>
                </a:cxn>
                <a:cxn ang="0">
                  <a:pos x="T8" y="T9"/>
                </a:cxn>
                <a:cxn ang="0">
                  <a:pos x="T10" y="T11"/>
                </a:cxn>
                <a:cxn ang="0">
                  <a:pos x="T12" y="T13"/>
                </a:cxn>
              </a:cxnLst>
              <a:rect l="0" t="0" r="r" b="b"/>
              <a:pathLst>
                <a:path w="21" h="51">
                  <a:moveTo>
                    <a:pt x="0" y="10"/>
                  </a:moveTo>
                  <a:cubicBezTo>
                    <a:pt x="0" y="5"/>
                    <a:pt x="5" y="0"/>
                    <a:pt x="11" y="0"/>
                  </a:cubicBezTo>
                  <a:cubicBezTo>
                    <a:pt x="16" y="0"/>
                    <a:pt x="21" y="5"/>
                    <a:pt x="21" y="10"/>
                  </a:cubicBezTo>
                  <a:cubicBezTo>
                    <a:pt x="21" y="41"/>
                    <a:pt x="21" y="41"/>
                    <a:pt x="21" y="41"/>
                  </a:cubicBezTo>
                  <a:cubicBezTo>
                    <a:pt x="21" y="46"/>
                    <a:pt x="16" y="51"/>
                    <a:pt x="11" y="51"/>
                  </a:cubicBezTo>
                  <a:cubicBezTo>
                    <a:pt x="5" y="51"/>
                    <a:pt x="0" y="47"/>
                    <a:pt x="0" y="41"/>
                  </a:cubicBezTo>
                  <a:lnTo>
                    <a:pt x="0" y="10"/>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0"/>
            <p:cNvSpPr/>
            <p:nvPr/>
          </p:nvSpPr>
          <p:spPr bwMode="auto">
            <a:xfrm>
              <a:off x="6602500" y="160292"/>
              <a:ext cx="140056" cy="57557"/>
            </a:xfrm>
            <a:custGeom>
              <a:avLst/>
              <a:gdLst>
                <a:gd name="T0" fmla="*/ 40 w 51"/>
                <a:gd name="T1" fmla="*/ 0 h 21"/>
                <a:gd name="T2" fmla="*/ 51 w 51"/>
                <a:gd name="T3" fmla="*/ 10 h 21"/>
                <a:gd name="T4" fmla="*/ 40 w 51"/>
                <a:gd name="T5" fmla="*/ 20 h 21"/>
                <a:gd name="T6" fmla="*/ 10 w 51"/>
                <a:gd name="T7" fmla="*/ 21 h 21"/>
                <a:gd name="T8" fmla="*/ 0 w 51"/>
                <a:gd name="T9" fmla="*/ 10 h 21"/>
                <a:gd name="T10" fmla="*/ 10 w 51"/>
                <a:gd name="T11" fmla="*/ 0 h 21"/>
                <a:gd name="T12" fmla="*/ 40 w 51"/>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51" h="21">
                  <a:moveTo>
                    <a:pt x="40" y="0"/>
                  </a:moveTo>
                  <a:cubicBezTo>
                    <a:pt x="46" y="0"/>
                    <a:pt x="51" y="5"/>
                    <a:pt x="51" y="10"/>
                  </a:cubicBezTo>
                  <a:cubicBezTo>
                    <a:pt x="51" y="16"/>
                    <a:pt x="46" y="20"/>
                    <a:pt x="40" y="20"/>
                  </a:cubicBezTo>
                  <a:cubicBezTo>
                    <a:pt x="10" y="21"/>
                    <a:pt x="10" y="21"/>
                    <a:pt x="10" y="21"/>
                  </a:cubicBezTo>
                  <a:cubicBezTo>
                    <a:pt x="4" y="21"/>
                    <a:pt x="0" y="16"/>
                    <a:pt x="0" y="10"/>
                  </a:cubicBezTo>
                  <a:cubicBezTo>
                    <a:pt x="0" y="5"/>
                    <a:pt x="4" y="0"/>
                    <a:pt x="10" y="0"/>
                  </a:cubicBezTo>
                  <a:lnTo>
                    <a:pt x="40" y="0"/>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1"/>
            <p:cNvSpPr/>
            <p:nvPr/>
          </p:nvSpPr>
          <p:spPr bwMode="auto">
            <a:xfrm>
              <a:off x="6069139" y="693653"/>
              <a:ext cx="57557" cy="138137"/>
            </a:xfrm>
            <a:custGeom>
              <a:avLst/>
              <a:gdLst>
                <a:gd name="T0" fmla="*/ 21 w 21"/>
                <a:gd name="T1" fmla="*/ 41 h 51"/>
                <a:gd name="T2" fmla="*/ 10 w 21"/>
                <a:gd name="T3" fmla="*/ 51 h 51"/>
                <a:gd name="T4" fmla="*/ 0 w 21"/>
                <a:gd name="T5" fmla="*/ 41 h 51"/>
                <a:gd name="T6" fmla="*/ 0 w 21"/>
                <a:gd name="T7" fmla="*/ 10 h 51"/>
                <a:gd name="T8" fmla="*/ 10 w 21"/>
                <a:gd name="T9" fmla="*/ 0 h 51"/>
                <a:gd name="T10" fmla="*/ 21 w 21"/>
                <a:gd name="T11" fmla="*/ 10 h 51"/>
                <a:gd name="T12" fmla="*/ 21 w 21"/>
                <a:gd name="T13" fmla="*/ 41 h 51"/>
              </a:gdLst>
              <a:ahLst/>
              <a:cxnLst>
                <a:cxn ang="0">
                  <a:pos x="T0" y="T1"/>
                </a:cxn>
                <a:cxn ang="0">
                  <a:pos x="T2" y="T3"/>
                </a:cxn>
                <a:cxn ang="0">
                  <a:pos x="T4" y="T5"/>
                </a:cxn>
                <a:cxn ang="0">
                  <a:pos x="T6" y="T7"/>
                </a:cxn>
                <a:cxn ang="0">
                  <a:pos x="T8" y="T9"/>
                </a:cxn>
                <a:cxn ang="0">
                  <a:pos x="T10" y="T11"/>
                </a:cxn>
                <a:cxn ang="0">
                  <a:pos x="T12" y="T13"/>
                </a:cxn>
              </a:cxnLst>
              <a:rect l="0" t="0" r="r" b="b"/>
              <a:pathLst>
                <a:path w="21" h="51">
                  <a:moveTo>
                    <a:pt x="21" y="41"/>
                  </a:moveTo>
                  <a:cubicBezTo>
                    <a:pt x="21" y="47"/>
                    <a:pt x="16" y="51"/>
                    <a:pt x="10" y="51"/>
                  </a:cubicBezTo>
                  <a:cubicBezTo>
                    <a:pt x="5" y="51"/>
                    <a:pt x="0" y="47"/>
                    <a:pt x="0" y="41"/>
                  </a:cubicBezTo>
                  <a:cubicBezTo>
                    <a:pt x="0" y="10"/>
                    <a:pt x="0" y="10"/>
                    <a:pt x="0" y="10"/>
                  </a:cubicBezTo>
                  <a:cubicBezTo>
                    <a:pt x="0" y="5"/>
                    <a:pt x="5" y="0"/>
                    <a:pt x="10" y="0"/>
                  </a:cubicBezTo>
                  <a:cubicBezTo>
                    <a:pt x="16" y="0"/>
                    <a:pt x="21" y="5"/>
                    <a:pt x="21" y="10"/>
                  </a:cubicBezTo>
                  <a:lnTo>
                    <a:pt x="21" y="41"/>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12"/>
            <p:cNvSpPr/>
            <p:nvPr/>
          </p:nvSpPr>
          <p:spPr bwMode="auto">
            <a:xfrm>
              <a:off x="5451361" y="162212"/>
              <a:ext cx="140056" cy="55639"/>
            </a:xfrm>
            <a:custGeom>
              <a:avLst/>
              <a:gdLst>
                <a:gd name="T0" fmla="*/ 11 w 51"/>
                <a:gd name="T1" fmla="*/ 20 h 20"/>
                <a:gd name="T2" fmla="*/ 0 w 51"/>
                <a:gd name="T3" fmla="*/ 10 h 20"/>
                <a:gd name="T4" fmla="*/ 11 w 51"/>
                <a:gd name="T5" fmla="*/ 0 h 20"/>
                <a:gd name="T6" fmla="*/ 41 w 51"/>
                <a:gd name="T7" fmla="*/ 0 h 20"/>
                <a:gd name="T8" fmla="*/ 51 w 51"/>
                <a:gd name="T9" fmla="*/ 10 h 20"/>
                <a:gd name="T10" fmla="*/ 41 w 51"/>
                <a:gd name="T11" fmla="*/ 20 h 20"/>
                <a:gd name="T12" fmla="*/ 11 w 51"/>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51" h="20">
                  <a:moveTo>
                    <a:pt x="11" y="20"/>
                  </a:moveTo>
                  <a:cubicBezTo>
                    <a:pt x="5" y="20"/>
                    <a:pt x="0" y="16"/>
                    <a:pt x="0" y="10"/>
                  </a:cubicBezTo>
                  <a:cubicBezTo>
                    <a:pt x="0" y="4"/>
                    <a:pt x="5" y="0"/>
                    <a:pt x="11" y="0"/>
                  </a:cubicBezTo>
                  <a:cubicBezTo>
                    <a:pt x="41" y="0"/>
                    <a:pt x="41" y="0"/>
                    <a:pt x="41" y="0"/>
                  </a:cubicBezTo>
                  <a:cubicBezTo>
                    <a:pt x="47" y="0"/>
                    <a:pt x="51" y="4"/>
                    <a:pt x="51" y="10"/>
                  </a:cubicBezTo>
                  <a:cubicBezTo>
                    <a:pt x="51" y="16"/>
                    <a:pt x="47" y="20"/>
                    <a:pt x="41" y="20"/>
                  </a:cubicBezTo>
                  <a:lnTo>
                    <a:pt x="11" y="20"/>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13"/>
            <p:cNvSpPr/>
            <p:nvPr/>
          </p:nvSpPr>
          <p:spPr bwMode="auto">
            <a:xfrm>
              <a:off x="6328146" y="-374986"/>
              <a:ext cx="107440" cy="132382"/>
            </a:xfrm>
            <a:custGeom>
              <a:avLst/>
              <a:gdLst>
                <a:gd name="T0" fmla="*/ 18 w 39"/>
                <a:gd name="T1" fmla="*/ 6 h 49"/>
                <a:gd name="T2" fmla="*/ 32 w 39"/>
                <a:gd name="T3" fmla="*/ 2 h 49"/>
                <a:gd name="T4" fmla="*/ 36 w 39"/>
                <a:gd name="T5" fmla="*/ 16 h 49"/>
                <a:gd name="T6" fmla="*/ 21 w 39"/>
                <a:gd name="T7" fmla="*/ 43 h 49"/>
                <a:gd name="T8" fmla="*/ 7 w 39"/>
                <a:gd name="T9" fmla="*/ 47 h 49"/>
                <a:gd name="T10" fmla="*/ 3 w 39"/>
                <a:gd name="T11" fmla="*/ 33 h 49"/>
                <a:gd name="T12" fmla="*/ 18 w 39"/>
                <a:gd name="T13" fmla="*/ 6 h 49"/>
              </a:gdLst>
              <a:ahLst/>
              <a:cxnLst>
                <a:cxn ang="0">
                  <a:pos x="T0" y="T1"/>
                </a:cxn>
                <a:cxn ang="0">
                  <a:pos x="T2" y="T3"/>
                </a:cxn>
                <a:cxn ang="0">
                  <a:pos x="T4" y="T5"/>
                </a:cxn>
                <a:cxn ang="0">
                  <a:pos x="T6" y="T7"/>
                </a:cxn>
                <a:cxn ang="0">
                  <a:pos x="T8" y="T9"/>
                </a:cxn>
                <a:cxn ang="0">
                  <a:pos x="T10" y="T11"/>
                </a:cxn>
                <a:cxn ang="0">
                  <a:pos x="T12" y="T13"/>
                </a:cxn>
              </a:cxnLst>
              <a:rect l="0" t="0" r="r" b="b"/>
              <a:pathLst>
                <a:path w="39" h="49">
                  <a:moveTo>
                    <a:pt x="18" y="6"/>
                  </a:moveTo>
                  <a:cubicBezTo>
                    <a:pt x="21" y="1"/>
                    <a:pt x="28" y="0"/>
                    <a:pt x="32" y="2"/>
                  </a:cubicBezTo>
                  <a:cubicBezTo>
                    <a:pt x="37" y="5"/>
                    <a:pt x="39" y="12"/>
                    <a:pt x="36" y="16"/>
                  </a:cubicBezTo>
                  <a:cubicBezTo>
                    <a:pt x="21" y="43"/>
                    <a:pt x="21" y="43"/>
                    <a:pt x="21" y="43"/>
                  </a:cubicBezTo>
                  <a:cubicBezTo>
                    <a:pt x="18" y="48"/>
                    <a:pt x="12" y="49"/>
                    <a:pt x="7" y="47"/>
                  </a:cubicBezTo>
                  <a:cubicBezTo>
                    <a:pt x="2" y="44"/>
                    <a:pt x="0" y="38"/>
                    <a:pt x="3" y="33"/>
                  </a:cubicBezTo>
                  <a:lnTo>
                    <a:pt x="18" y="6"/>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14"/>
            <p:cNvSpPr/>
            <p:nvPr/>
          </p:nvSpPr>
          <p:spPr bwMode="auto">
            <a:xfrm>
              <a:off x="6525758" y="423136"/>
              <a:ext cx="136219" cy="105522"/>
            </a:xfrm>
            <a:custGeom>
              <a:avLst/>
              <a:gdLst>
                <a:gd name="T0" fmla="*/ 43 w 50"/>
                <a:gd name="T1" fmla="*/ 18 h 39"/>
                <a:gd name="T2" fmla="*/ 47 w 50"/>
                <a:gd name="T3" fmla="*/ 32 h 39"/>
                <a:gd name="T4" fmla="*/ 33 w 50"/>
                <a:gd name="T5" fmla="*/ 36 h 39"/>
                <a:gd name="T6" fmla="*/ 7 w 50"/>
                <a:gd name="T7" fmla="*/ 21 h 39"/>
                <a:gd name="T8" fmla="*/ 3 w 50"/>
                <a:gd name="T9" fmla="*/ 7 h 39"/>
                <a:gd name="T10" fmla="*/ 17 w 50"/>
                <a:gd name="T11" fmla="*/ 3 h 39"/>
                <a:gd name="T12" fmla="*/ 43 w 50"/>
                <a:gd name="T13" fmla="*/ 18 h 39"/>
              </a:gdLst>
              <a:ahLst/>
              <a:cxnLst>
                <a:cxn ang="0">
                  <a:pos x="T0" y="T1"/>
                </a:cxn>
                <a:cxn ang="0">
                  <a:pos x="T2" y="T3"/>
                </a:cxn>
                <a:cxn ang="0">
                  <a:pos x="T4" y="T5"/>
                </a:cxn>
                <a:cxn ang="0">
                  <a:pos x="T6" y="T7"/>
                </a:cxn>
                <a:cxn ang="0">
                  <a:pos x="T8" y="T9"/>
                </a:cxn>
                <a:cxn ang="0">
                  <a:pos x="T10" y="T11"/>
                </a:cxn>
                <a:cxn ang="0">
                  <a:pos x="T12" y="T13"/>
                </a:cxn>
              </a:cxnLst>
              <a:rect l="0" t="0" r="r" b="b"/>
              <a:pathLst>
                <a:path w="50" h="39">
                  <a:moveTo>
                    <a:pt x="43" y="18"/>
                  </a:moveTo>
                  <a:cubicBezTo>
                    <a:pt x="48" y="21"/>
                    <a:pt x="50" y="27"/>
                    <a:pt x="47" y="32"/>
                  </a:cubicBezTo>
                  <a:cubicBezTo>
                    <a:pt x="44" y="37"/>
                    <a:pt x="38" y="39"/>
                    <a:pt x="33" y="36"/>
                  </a:cubicBezTo>
                  <a:cubicBezTo>
                    <a:pt x="7" y="21"/>
                    <a:pt x="7" y="21"/>
                    <a:pt x="7" y="21"/>
                  </a:cubicBezTo>
                  <a:cubicBezTo>
                    <a:pt x="2" y="18"/>
                    <a:pt x="0" y="12"/>
                    <a:pt x="3" y="7"/>
                  </a:cubicBezTo>
                  <a:cubicBezTo>
                    <a:pt x="6" y="2"/>
                    <a:pt x="12" y="0"/>
                    <a:pt x="17" y="3"/>
                  </a:cubicBezTo>
                  <a:lnTo>
                    <a:pt x="43" y="18"/>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15"/>
            <p:cNvSpPr/>
            <p:nvPr/>
          </p:nvSpPr>
          <p:spPr bwMode="auto">
            <a:xfrm>
              <a:off x="5758332" y="618829"/>
              <a:ext cx="105522" cy="138137"/>
            </a:xfrm>
            <a:custGeom>
              <a:avLst/>
              <a:gdLst>
                <a:gd name="T0" fmla="*/ 21 w 39"/>
                <a:gd name="T1" fmla="*/ 43 h 50"/>
                <a:gd name="T2" fmla="*/ 7 w 39"/>
                <a:gd name="T3" fmla="*/ 47 h 50"/>
                <a:gd name="T4" fmla="*/ 3 w 39"/>
                <a:gd name="T5" fmla="*/ 33 h 50"/>
                <a:gd name="T6" fmla="*/ 18 w 39"/>
                <a:gd name="T7" fmla="*/ 6 h 50"/>
                <a:gd name="T8" fmla="*/ 32 w 39"/>
                <a:gd name="T9" fmla="*/ 3 h 50"/>
                <a:gd name="T10" fmla="*/ 36 w 39"/>
                <a:gd name="T11" fmla="*/ 17 h 50"/>
                <a:gd name="T12" fmla="*/ 21 w 39"/>
                <a:gd name="T13" fmla="*/ 43 h 50"/>
              </a:gdLst>
              <a:ahLst/>
              <a:cxnLst>
                <a:cxn ang="0">
                  <a:pos x="T0" y="T1"/>
                </a:cxn>
                <a:cxn ang="0">
                  <a:pos x="T2" y="T3"/>
                </a:cxn>
                <a:cxn ang="0">
                  <a:pos x="T4" y="T5"/>
                </a:cxn>
                <a:cxn ang="0">
                  <a:pos x="T6" y="T7"/>
                </a:cxn>
                <a:cxn ang="0">
                  <a:pos x="T8" y="T9"/>
                </a:cxn>
                <a:cxn ang="0">
                  <a:pos x="T10" y="T11"/>
                </a:cxn>
                <a:cxn ang="0">
                  <a:pos x="T12" y="T13"/>
                </a:cxn>
              </a:cxnLst>
              <a:rect l="0" t="0" r="r" b="b"/>
              <a:pathLst>
                <a:path w="39" h="50">
                  <a:moveTo>
                    <a:pt x="21" y="43"/>
                  </a:moveTo>
                  <a:cubicBezTo>
                    <a:pt x="18" y="48"/>
                    <a:pt x="12" y="50"/>
                    <a:pt x="7" y="47"/>
                  </a:cubicBezTo>
                  <a:cubicBezTo>
                    <a:pt x="2" y="44"/>
                    <a:pt x="0" y="38"/>
                    <a:pt x="3" y="33"/>
                  </a:cubicBezTo>
                  <a:cubicBezTo>
                    <a:pt x="18" y="6"/>
                    <a:pt x="18" y="6"/>
                    <a:pt x="18" y="6"/>
                  </a:cubicBezTo>
                  <a:cubicBezTo>
                    <a:pt x="21" y="2"/>
                    <a:pt x="27" y="0"/>
                    <a:pt x="32" y="3"/>
                  </a:cubicBezTo>
                  <a:cubicBezTo>
                    <a:pt x="37" y="5"/>
                    <a:pt x="39" y="12"/>
                    <a:pt x="36" y="17"/>
                  </a:cubicBezTo>
                  <a:lnTo>
                    <a:pt x="21" y="43"/>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16"/>
            <p:cNvSpPr/>
            <p:nvPr/>
          </p:nvSpPr>
          <p:spPr bwMode="auto">
            <a:xfrm>
              <a:off x="5530024" y="-148597"/>
              <a:ext cx="138137" cy="103603"/>
            </a:xfrm>
            <a:custGeom>
              <a:avLst/>
              <a:gdLst>
                <a:gd name="T0" fmla="*/ 7 w 50"/>
                <a:gd name="T1" fmla="*/ 20 h 38"/>
                <a:gd name="T2" fmla="*/ 3 w 50"/>
                <a:gd name="T3" fmla="*/ 6 h 38"/>
                <a:gd name="T4" fmla="*/ 17 w 50"/>
                <a:gd name="T5" fmla="*/ 2 h 38"/>
                <a:gd name="T6" fmla="*/ 43 w 50"/>
                <a:gd name="T7" fmla="*/ 18 h 38"/>
                <a:gd name="T8" fmla="*/ 47 w 50"/>
                <a:gd name="T9" fmla="*/ 32 h 38"/>
                <a:gd name="T10" fmla="*/ 33 w 50"/>
                <a:gd name="T11" fmla="*/ 35 h 38"/>
                <a:gd name="T12" fmla="*/ 7 w 50"/>
                <a:gd name="T13" fmla="*/ 20 h 38"/>
              </a:gdLst>
              <a:ahLst/>
              <a:cxnLst>
                <a:cxn ang="0">
                  <a:pos x="T0" y="T1"/>
                </a:cxn>
                <a:cxn ang="0">
                  <a:pos x="T2" y="T3"/>
                </a:cxn>
                <a:cxn ang="0">
                  <a:pos x="T4" y="T5"/>
                </a:cxn>
                <a:cxn ang="0">
                  <a:pos x="T6" y="T7"/>
                </a:cxn>
                <a:cxn ang="0">
                  <a:pos x="T8" y="T9"/>
                </a:cxn>
                <a:cxn ang="0">
                  <a:pos x="T10" y="T11"/>
                </a:cxn>
                <a:cxn ang="0">
                  <a:pos x="T12" y="T13"/>
                </a:cxn>
              </a:cxnLst>
              <a:rect l="0" t="0" r="r" b="b"/>
              <a:pathLst>
                <a:path w="50" h="38">
                  <a:moveTo>
                    <a:pt x="7" y="20"/>
                  </a:moveTo>
                  <a:cubicBezTo>
                    <a:pt x="2" y="17"/>
                    <a:pt x="0" y="11"/>
                    <a:pt x="3" y="6"/>
                  </a:cubicBezTo>
                  <a:cubicBezTo>
                    <a:pt x="6" y="1"/>
                    <a:pt x="12" y="0"/>
                    <a:pt x="17" y="2"/>
                  </a:cubicBezTo>
                  <a:cubicBezTo>
                    <a:pt x="43" y="18"/>
                    <a:pt x="43" y="18"/>
                    <a:pt x="43" y="18"/>
                  </a:cubicBezTo>
                  <a:cubicBezTo>
                    <a:pt x="48" y="21"/>
                    <a:pt x="50" y="27"/>
                    <a:pt x="47" y="32"/>
                  </a:cubicBezTo>
                  <a:cubicBezTo>
                    <a:pt x="44" y="36"/>
                    <a:pt x="38" y="38"/>
                    <a:pt x="33" y="35"/>
                  </a:cubicBezTo>
                  <a:lnTo>
                    <a:pt x="7" y="20"/>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17"/>
            <p:cNvSpPr/>
            <p:nvPr/>
          </p:nvSpPr>
          <p:spPr bwMode="auto">
            <a:xfrm>
              <a:off x="6525758" y="-152433"/>
              <a:ext cx="136219" cy="107440"/>
            </a:xfrm>
            <a:custGeom>
              <a:avLst/>
              <a:gdLst>
                <a:gd name="T0" fmla="*/ 33 w 50"/>
                <a:gd name="T1" fmla="*/ 3 h 39"/>
                <a:gd name="T2" fmla="*/ 47 w 50"/>
                <a:gd name="T3" fmla="*/ 7 h 39"/>
                <a:gd name="T4" fmla="*/ 43 w 50"/>
                <a:gd name="T5" fmla="*/ 20 h 39"/>
                <a:gd name="T6" fmla="*/ 17 w 50"/>
                <a:gd name="T7" fmla="*/ 36 h 39"/>
                <a:gd name="T8" fmla="*/ 3 w 50"/>
                <a:gd name="T9" fmla="*/ 32 h 39"/>
                <a:gd name="T10" fmla="*/ 6 w 50"/>
                <a:gd name="T11" fmla="*/ 18 h 39"/>
                <a:gd name="T12" fmla="*/ 33 w 50"/>
                <a:gd name="T13" fmla="*/ 3 h 39"/>
              </a:gdLst>
              <a:ahLst/>
              <a:cxnLst>
                <a:cxn ang="0">
                  <a:pos x="T0" y="T1"/>
                </a:cxn>
                <a:cxn ang="0">
                  <a:pos x="T2" y="T3"/>
                </a:cxn>
                <a:cxn ang="0">
                  <a:pos x="T4" y="T5"/>
                </a:cxn>
                <a:cxn ang="0">
                  <a:pos x="T6" y="T7"/>
                </a:cxn>
                <a:cxn ang="0">
                  <a:pos x="T8" y="T9"/>
                </a:cxn>
                <a:cxn ang="0">
                  <a:pos x="T10" y="T11"/>
                </a:cxn>
                <a:cxn ang="0">
                  <a:pos x="T12" y="T13"/>
                </a:cxn>
              </a:cxnLst>
              <a:rect l="0" t="0" r="r" b="b"/>
              <a:pathLst>
                <a:path w="50" h="39">
                  <a:moveTo>
                    <a:pt x="33" y="3"/>
                  </a:moveTo>
                  <a:cubicBezTo>
                    <a:pt x="38" y="0"/>
                    <a:pt x="44" y="2"/>
                    <a:pt x="47" y="7"/>
                  </a:cubicBezTo>
                  <a:cubicBezTo>
                    <a:pt x="50" y="11"/>
                    <a:pt x="48" y="18"/>
                    <a:pt x="43" y="20"/>
                  </a:cubicBezTo>
                  <a:cubicBezTo>
                    <a:pt x="17" y="36"/>
                    <a:pt x="17" y="36"/>
                    <a:pt x="17" y="36"/>
                  </a:cubicBezTo>
                  <a:cubicBezTo>
                    <a:pt x="12" y="39"/>
                    <a:pt x="6" y="37"/>
                    <a:pt x="3" y="32"/>
                  </a:cubicBezTo>
                  <a:cubicBezTo>
                    <a:pt x="0" y="27"/>
                    <a:pt x="2" y="21"/>
                    <a:pt x="6" y="18"/>
                  </a:cubicBezTo>
                  <a:lnTo>
                    <a:pt x="33" y="3"/>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18"/>
            <p:cNvSpPr/>
            <p:nvPr/>
          </p:nvSpPr>
          <p:spPr bwMode="auto">
            <a:xfrm>
              <a:off x="6331983" y="618829"/>
              <a:ext cx="105522" cy="134300"/>
            </a:xfrm>
            <a:custGeom>
              <a:avLst/>
              <a:gdLst>
                <a:gd name="T0" fmla="*/ 36 w 39"/>
                <a:gd name="T1" fmla="*/ 32 h 49"/>
                <a:gd name="T2" fmla="*/ 32 w 39"/>
                <a:gd name="T3" fmla="*/ 46 h 49"/>
                <a:gd name="T4" fmla="*/ 18 w 39"/>
                <a:gd name="T5" fmla="*/ 43 h 49"/>
                <a:gd name="T6" fmla="*/ 3 w 39"/>
                <a:gd name="T7" fmla="*/ 16 h 49"/>
                <a:gd name="T8" fmla="*/ 7 w 39"/>
                <a:gd name="T9" fmla="*/ 2 h 49"/>
                <a:gd name="T10" fmla="*/ 21 w 39"/>
                <a:gd name="T11" fmla="*/ 6 h 49"/>
                <a:gd name="T12" fmla="*/ 36 w 39"/>
                <a:gd name="T13" fmla="*/ 32 h 49"/>
              </a:gdLst>
              <a:ahLst/>
              <a:cxnLst>
                <a:cxn ang="0">
                  <a:pos x="T0" y="T1"/>
                </a:cxn>
                <a:cxn ang="0">
                  <a:pos x="T2" y="T3"/>
                </a:cxn>
                <a:cxn ang="0">
                  <a:pos x="T4" y="T5"/>
                </a:cxn>
                <a:cxn ang="0">
                  <a:pos x="T6" y="T7"/>
                </a:cxn>
                <a:cxn ang="0">
                  <a:pos x="T8" y="T9"/>
                </a:cxn>
                <a:cxn ang="0">
                  <a:pos x="T10" y="T11"/>
                </a:cxn>
                <a:cxn ang="0">
                  <a:pos x="T12" y="T13"/>
                </a:cxn>
              </a:cxnLst>
              <a:rect l="0" t="0" r="r" b="b"/>
              <a:pathLst>
                <a:path w="39" h="49">
                  <a:moveTo>
                    <a:pt x="36" y="32"/>
                  </a:moveTo>
                  <a:cubicBezTo>
                    <a:pt x="39" y="37"/>
                    <a:pt x="37" y="44"/>
                    <a:pt x="32" y="46"/>
                  </a:cubicBezTo>
                  <a:cubicBezTo>
                    <a:pt x="27" y="49"/>
                    <a:pt x="21" y="48"/>
                    <a:pt x="18" y="43"/>
                  </a:cubicBezTo>
                  <a:cubicBezTo>
                    <a:pt x="3" y="16"/>
                    <a:pt x="3" y="16"/>
                    <a:pt x="3" y="16"/>
                  </a:cubicBezTo>
                  <a:cubicBezTo>
                    <a:pt x="0" y="11"/>
                    <a:pt x="2" y="5"/>
                    <a:pt x="7" y="2"/>
                  </a:cubicBezTo>
                  <a:cubicBezTo>
                    <a:pt x="11" y="0"/>
                    <a:pt x="18" y="1"/>
                    <a:pt x="21" y="6"/>
                  </a:cubicBezTo>
                  <a:lnTo>
                    <a:pt x="36" y="32"/>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19"/>
            <p:cNvSpPr/>
            <p:nvPr/>
          </p:nvSpPr>
          <p:spPr bwMode="auto">
            <a:xfrm>
              <a:off x="5530024" y="425054"/>
              <a:ext cx="138137" cy="103603"/>
            </a:xfrm>
            <a:custGeom>
              <a:avLst/>
              <a:gdLst>
                <a:gd name="T0" fmla="*/ 17 w 50"/>
                <a:gd name="T1" fmla="*/ 35 h 38"/>
                <a:gd name="T2" fmla="*/ 3 w 50"/>
                <a:gd name="T3" fmla="*/ 32 h 38"/>
                <a:gd name="T4" fmla="*/ 7 w 50"/>
                <a:gd name="T5" fmla="*/ 18 h 38"/>
                <a:gd name="T6" fmla="*/ 33 w 50"/>
                <a:gd name="T7" fmla="*/ 3 h 38"/>
                <a:gd name="T8" fmla="*/ 47 w 50"/>
                <a:gd name="T9" fmla="*/ 6 h 38"/>
                <a:gd name="T10" fmla="*/ 44 w 50"/>
                <a:gd name="T11" fmla="*/ 20 h 38"/>
                <a:gd name="T12" fmla="*/ 17 w 50"/>
                <a:gd name="T13" fmla="*/ 35 h 38"/>
              </a:gdLst>
              <a:ahLst/>
              <a:cxnLst>
                <a:cxn ang="0">
                  <a:pos x="T0" y="T1"/>
                </a:cxn>
                <a:cxn ang="0">
                  <a:pos x="T2" y="T3"/>
                </a:cxn>
                <a:cxn ang="0">
                  <a:pos x="T4" y="T5"/>
                </a:cxn>
                <a:cxn ang="0">
                  <a:pos x="T6" y="T7"/>
                </a:cxn>
                <a:cxn ang="0">
                  <a:pos x="T8" y="T9"/>
                </a:cxn>
                <a:cxn ang="0">
                  <a:pos x="T10" y="T11"/>
                </a:cxn>
                <a:cxn ang="0">
                  <a:pos x="T12" y="T13"/>
                </a:cxn>
              </a:cxnLst>
              <a:rect l="0" t="0" r="r" b="b"/>
              <a:pathLst>
                <a:path w="50" h="38">
                  <a:moveTo>
                    <a:pt x="17" y="35"/>
                  </a:moveTo>
                  <a:cubicBezTo>
                    <a:pt x="12" y="38"/>
                    <a:pt x="6" y="37"/>
                    <a:pt x="3" y="32"/>
                  </a:cubicBezTo>
                  <a:cubicBezTo>
                    <a:pt x="0" y="27"/>
                    <a:pt x="2" y="21"/>
                    <a:pt x="7" y="18"/>
                  </a:cubicBezTo>
                  <a:cubicBezTo>
                    <a:pt x="33" y="3"/>
                    <a:pt x="33" y="3"/>
                    <a:pt x="33" y="3"/>
                  </a:cubicBezTo>
                  <a:cubicBezTo>
                    <a:pt x="38" y="0"/>
                    <a:pt x="44" y="1"/>
                    <a:pt x="47" y="6"/>
                  </a:cubicBezTo>
                  <a:cubicBezTo>
                    <a:pt x="50" y="11"/>
                    <a:pt x="48" y="17"/>
                    <a:pt x="44" y="20"/>
                  </a:cubicBezTo>
                  <a:lnTo>
                    <a:pt x="17" y="35"/>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20"/>
            <p:cNvSpPr/>
            <p:nvPr/>
          </p:nvSpPr>
          <p:spPr bwMode="auto">
            <a:xfrm>
              <a:off x="5754494" y="-374986"/>
              <a:ext cx="107440" cy="136219"/>
            </a:xfrm>
            <a:custGeom>
              <a:avLst/>
              <a:gdLst>
                <a:gd name="T0" fmla="*/ 3 w 39"/>
                <a:gd name="T1" fmla="*/ 17 h 50"/>
                <a:gd name="T2" fmla="*/ 7 w 39"/>
                <a:gd name="T3" fmla="*/ 3 h 50"/>
                <a:gd name="T4" fmla="*/ 21 w 39"/>
                <a:gd name="T5" fmla="*/ 7 h 50"/>
                <a:gd name="T6" fmla="*/ 36 w 39"/>
                <a:gd name="T7" fmla="*/ 33 h 50"/>
                <a:gd name="T8" fmla="*/ 32 w 39"/>
                <a:gd name="T9" fmla="*/ 47 h 50"/>
                <a:gd name="T10" fmla="*/ 18 w 39"/>
                <a:gd name="T11" fmla="*/ 43 h 50"/>
                <a:gd name="T12" fmla="*/ 3 w 39"/>
                <a:gd name="T13" fmla="*/ 17 h 50"/>
              </a:gdLst>
              <a:ahLst/>
              <a:cxnLst>
                <a:cxn ang="0">
                  <a:pos x="T0" y="T1"/>
                </a:cxn>
                <a:cxn ang="0">
                  <a:pos x="T2" y="T3"/>
                </a:cxn>
                <a:cxn ang="0">
                  <a:pos x="T4" y="T5"/>
                </a:cxn>
                <a:cxn ang="0">
                  <a:pos x="T6" y="T7"/>
                </a:cxn>
                <a:cxn ang="0">
                  <a:pos x="T8" y="T9"/>
                </a:cxn>
                <a:cxn ang="0">
                  <a:pos x="T10" y="T11"/>
                </a:cxn>
                <a:cxn ang="0">
                  <a:pos x="T12" y="T13"/>
                </a:cxn>
              </a:cxnLst>
              <a:rect l="0" t="0" r="r" b="b"/>
              <a:pathLst>
                <a:path w="39" h="50">
                  <a:moveTo>
                    <a:pt x="3" y="17"/>
                  </a:moveTo>
                  <a:cubicBezTo>
                    <a:pt x="0" y="12"/>
                    <a:pt x="2" y="6"/>
                    <a:pt x="7" y="3"/>
                  </a:cubicBezTo>
                  <a:cubicBezTo>
                    <a:pt x="12" y="0"/>
                    <a:pt x="18" y="2"/>
                    <a:pt x="21" y="7"/>
                  </a:cubicBezTo>
                  <a:cubicBezTo>
                    <a:pt x="36" y="33"/>
                    <a:pt x="36" y="33"/>
                    <a:pt x="36" y="33"/>
                  </a:cubicBezTo>
                  <a:cubicBezTo>
                    <a:pt x="39" y="38"/>
                    <a:pt x="37" y="44"/>
                    <a:pt x="32" y="47"/>
                  </a:cubicBezTo>
                  <a:cubicBezTo>
                    <a:pt x="28" y="50"/>
                    <a:pt x="21" y="48"/>
                    <a:pt x="18" y="43"/>
                  </a:cubicBezTo>
                  <a:lnTo>
                    <a:pt x="3" y="17"/>
                  </a:lnTo>
                  <a:close/>
                </a:path>
              </a:pathLst>
            </a:custGeom>
            <a:solidFill>
              <a:srgbClr val="4B4C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30" name="组合 129"/>
          <p:cNvGrpSpPr/>
          <p:nvPr userDrawn="1"/>
        </p:nvGrpSpPr>
        <p:grpSpPr>
          <a:xfrm>
            <a:off x="2720726" y="4511595"/>
            <a:ext cx="6750548" cy="2166061"/>
            <a:chOff x="3665179" y="4511595"/>
            <a:chExt cx="4345549" cy="2166061"/>
          </a:xfrm>
        </p:grpSpPr>
        <p:sp>
          <p:nvSpPr>
            <p:cNvPr id="131" name="Rectangle 41"/>
            <p:cNvSpPr>
              <a:spLocks noChangeArrowheads="1"/>
            </p:cNvSpPr>
            <p:nvPr/>
          </p:nvSpPr>
          <p:spPr bwMode="auto">
            <a:xfrm>
              <a:off x="3680528" y="4511596"/>
              <a:ext cx="4330200" cy="2166060"/>
            </a:xfrm>
            <a:prstGeom prst="rect">
              <a:avLst/>
            </a:prstGeom>
            <a:solidFill>
              <a:srgbClr val="4B4C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2" name="Freeform 42"/>
            <p:cNvSpPr/>
            <p:nvPr/>
          </p:nvSpPr>
          <p:spPr bwMode="auto">
            <a:xfrm>
              <a:off x="3665179" y="4511595"/>
              <a:ext cx="4345548" cy="230228"/>
            </a:xfrm>
            <a:custGeom>
              <a:avLst/>
              <a:gdLst>
                <a:gd name="T0" fmla="*/ 2265 w 2265"/>
                <a:gd name="T1" fmla="*/ 120 h 120"/>
                <a:gd name="T2" fmla="*/ 0 w 2265"/>
                <a:gd name="T3" fmla="*/ 0 h 120"/>
                <a:gd name="T4" fmla="*/ 2265 w 2265"/>
                <a:gd name="T5" fmla="*/ 0 h 120"/>
                <a:gd name="T6" fmla="*/ 2265 w 2265"/>
                <a:gd name="T7" fmla="*/ 120 h 120"/>
              </a:gdLst>
              <a:ahLst/>
              <a:cxnLst>
                <a:cxn ang="0">
                  <a:pos x="T0" y="T1"/>
                </a:cxn>
                <a:cxn ang="0">
                  <a:pos x="T2" y="T3"/>
                </a:cxn>
                <a:cxn ang="0">
                  <a:pos x="T4" y="T5"/>
                </a:cxn>
                <a:cxn ang="0">
                  <a:pos x="T6" y="T7"/>
                </a:cxn>
              </a:cxnLst>
              <a:rect l="0" t="0" r="r" b="b"/>
              <a:pathLst>
                <a:path w="2265" h="120">
                  <a:moveTo>
                    <a:pt x="2265" y="120"/>
                  </a:moveTo>
                  <a:lnTo>
                    <a:pt x="0" y="0"/>
                  </a:lnTo>
                  <a:lnTo>
                    <a:pt x="2265" y="0"/>
                  </a:lnTo>
                  <a:lnTo>
                    <a:pt x="2265" y="120"/>
                  </a:lnTo>
                  <a:close/>
                </a:path>
              </a:pathLst>
            </a:custGeom>
            <a:solidFill>
              <a:srgbClr val="000000">
                <a:alpha val="30196"/>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33" name="Rectangle 40"/>
          <p:cNvSpPr>
            <a:spLocks noChangeArrowheads="1"/>
          </p:cNvSpPr>
          <p:nvPr userDrawn="1"/>
        </p:nvSpPr>
        <p:spPr bwMode="auto">
          <a:xfrm>
            <a:off x="2374784" y="4283231"/>
            <a:ext cx="7442432" cy="228364"/>
          </a:xfrm>
          <a:prstGeom prst="rect">
            <a:avLst/>
          </a:prstGeom>
          <a:solidFill>
            <a:srgbClr val="4B4C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4" name="Freeform 236"/>
          <p:cNvSpPr/>
          <p:nvPr userDrawn="1"/>
        </p:nvSpPr>
        <p:spPr bwMode="auto">
          <a:xfrm>
            <a:off x="9490742" y="1472057"/>
            <a:ext cx="2352675" cy="2287587"/>
          </a:xfrm>
          <a:custGeom>
            <a:avLst/>
            <a:gdLst>
              <a:gd name="T0" fmla="*/ 335 w 671"/>
              <a:gd name="T1" fmla="*/ 0 h 653"/>
              <a:gd name="T2" fmla="*/ 0 w 671"/>
              <a:gd name="T3" fmla="*/ 313 h 653"/>
              <a:gd name="T4" fmla="*/ 97 w 671"/>
              <a:gd name="T5" fmla="*/ 533 h 653"/>
              <a:gd name="T6" fmla="*/ 24 w 671"/>
              <a:gd name="T7" fmla="*/ 634 h 653"/>
              <a:gd name="T8" fmla="*/ 32 w 671"/>
              <a:gd name="T9" fmla="*/ 652 h 653"/>
              <a:gd name="T10" fmla="*/ 220 w 671"/>
              <a:gd name="T11" fmla="*/ 607 h 653"/>
              <a:gd name="T12" fmla="*/ 335 w 671"/>
              <a:gd name="T13" fmla="*/ 626 h 653"/>
              <a:gd name="T14" fmla="*/ 671 w 671"/>
              <a:gd name="T15" fmla="*/ 313 h 653"/>
              <a:gd name="T16" fmla="*/ 335 w 671"/>
              <a:gd name="T17" fmla="*/ 0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1" h="653">
                <a:moveTo>
                  <a:pt x="335" y="0"/>
                </a:moveTo>
                <a:cubicBezTo>
                  <a:pt x="150" y="0"/>
                  <a:pt x="0" y="140"/>
                  <a:pt x="0" y="313"/>
                </a:cubicBezTo>
                <a:cubicBezTo>
                  <a:pt x="0" y="399"/>
                  <a:pt x="37" y="476"/>
                  <a:pt x="97" y="533"/>
                </a:cubicBezTo>
                <a:cubicBezTo>
                  <a:pt x="82" y="574"/>
                  <a:pt x="47" y="613"/>
                  <a:pt x="24" y="634"/>
                </a:cubicBezTo>
                <a:cubicBezTo>
                  <a:pt x="13" y="645"/>
                  <a:pt x="21" y="653"/>
                  <a:pt x="32" y="652"/>
                </a:cubicBezTo>
                <a:cubicBezTo>
                  <a:pt x="107" y="651"/>
                  <a:pt x="180" y="624"/>
                  <a:pt x="220" y="607"/>
                </a:cubicBezTo>
                <a:cubicBezTo>
                  <a:pt x="256" y="619"/>
                  <a:pt x="295" y="626"/>
                  <a:pt x="335" y="626"/>
                </a:cubicBezTo>
                <a:cubicBezTo>
                  <a:pt x="521" y="626"/>
                  <a:pt x="671" y="486"/>
                  <a:pt x="671" y="313"/>
                </a:cubicBezTo>
                <a:cubicBezTo>
                  <a:pt x="671" y="140"/>
                  <a:pt x="521" y="0"/>
                  <a:pt x="335" y="0"/>
                </a:cubicBezTo>
                <a:close/>
              </a:path>
            </a:pathLst>
          </a:custGeom>
          <a:solidFill>
            <a:srgbClr val="FEFEFD"/>
          </a:solidFill>
          <a:ln>
            <a:noFill/>
          </a:ln>
          <a:effectLst>
            <a:outerShdw dist="152400" dir="2700000" algn="tl" rotWithShape="0">
              <a:prstClr val="black">
                <a:alpha val="20000"/>
              </a:prstClr>
            </a:outerShdw>
          </a:effectLst>
        </p:spPr>
        <p:txBody>
          <a:bodyPr vert="horz" wrap="square" lIns="91440" tIns="45720" rIns="91440" bIns="45720" numCol="1" anchor="t" anchorCtr="0" compatLnSpc="1"/>
          <a:lstStyle/>
          <a:p>
            <a:endParaRPr lang="zh-CN" altLang="en-US"/>
          </a:p>
        </p:txBody>
      </p:sp>
      <p:sp>
        <p:nvSpPr>
          <p:cNvPr id="139" name="Oval 22"/>
          <p:cNvSpPr>
            <a:spLocks noChangeArrowheads="1"/>
          </p:cNvSpPr>
          <p:nvPr userDrawn="1"/>
        </p:nvSpPr>
        <p:spPr bwMode="auto">
          <a:xfrm>
            <a:off x="925470" y="6604460"/>
            <a:ext cx="1219971" cy="180344"/>
          </a:xfrm>
          <a:prstGeom prst="ellipse">
            <a:avLst/>
          </a:prstGeom>
          <a:solidFill>
            <a:srgbClr val="0D0D0D">
              <a:alpha val="20000"/>
            </a:srgbClr>
          </a:solidFill>
          <a:ln>
            <a:noFill/>
          </a:ln>
        </p:spPr>
        <p:txBody>
          <a:bodyPr vert="horz" wrap="square" lIns="91440" tIns="45720" rIns="91440" bIns="45720" numCol="1" anchor="t" anchorCtr="0" compatLnSpc="1"/>
          <a:lstStyle/>
          <a:p>
            <a:endParaRPr lang="zh-CN" altLang="en-US"/>
          </a:p>
        </p:txBody>
      </p:sp>
      <p:grpSp>
        <p:nvGrpSpPr>
          <p:cNvPr id="140" name="组合 139"/>
          <p:cNvGrpSpPr/>
          <p:nvPr userDrawn="1"/>
        </p:nvGrpSpPr>
        <p:grpSpPr>
          <a:xfrm>
            <a:off x="925470" y="5344156"/>
            <a:ext cx="1198563" cy="1333500"/>
            <a:chOff x="387350" y="5349875"/>
            <a:chExt cx="1198563" cy="1333500"/>
          </a:xfrm>
        </p:grpSpPr>
        <p:sp>
          <p:nvSpPr>
            <p:cNvPr id="141" name="Freeform 49"/>
            <p:cNvSpPr/>
            <p:nvPr/>
          </p:nvSpPr>
          <p:spPr bwMode="auto">
            <a:xfrm>
              <a:off x="542925" y="5964238"/>
              <a:ext cx="893763" cy="403225"/>
            </a:xfrm>
            <a:custGeom>
              <a:avLst/>
              <a:gdLst>
                <a:gd name="T0" fmla="*/ 0 w 155"/>
                <a:gd name="T1" fmla="*/ 17 h 70"/>
                <a:gd name="T2" fmla="*/ 31 w 155"/>
                <a:gd name="T3" fmla="*/ 1 h 70"/>
                <a:gd name="T4" fmla="*/ 58 w 155"/>
                <a:gd name="T5" fmla="*/ 18 h 70"/>
                <a:gd name="T6" fmla="*/ 70 w 155"/>
                <a:gd name="T7" fmla="*/ 18 h 70"/>
                <a:gd name="T8" fmla="*/ 83 w 155"/>
                <a:gd name="T9" fmla="*/ 13 h 70"/>
                <a:gd name="T10" fmla="*/ 95 w 155"/>
                <a:gd name="T11" fmla="*/ 20 h 70"/>
                <a:gd name="T12" fmla="*/ 107 w 155"/>
                <a:gd name="T13" fmla="*/ 5 h 70"/>
                <a:gd name="T14" fmla="*/ 124 w 155"/>
                <a:gd name="T15" fmla="*/ 12 h 70"/>
                <a:gd name="T16" fmla="*/ 139 w 155"/>
                <a:gd name="T17" fmla="*/ 10 h 70"/>
                <a:gd name="T18" fmla="*/ 145 w 155"/>
                <a:gd name="T19" fmla="*/ 18 h 70"/>
                <a:gd name="T20" fmla="*/ 152 w 155"/>
                <a:gd name="T21" fmla="*/ 23 h 70"/>
                <a:gd name="T22" fmla="*/ 149 w 155"/>
                <a:gd name="T23" fmla="*/ 50 h 70"/>
                <a:gd name="T24" fmla="*/ 148 w 155"/>
                <a:gd name="T25" fmla="*/ 67 h 70"/>
                <a:gd name="T26" fmla="*/ 140 w 155"/>
                <a:gd name="T27" fmla="*/ 69 h 70"/>
                <a:gd name="T28" fmla="*/ 111 w 155"/>
                <a:gd name="T29" fmla="*/ 69 h 70"/>
                <a:gd name="T30" fmla="*/ 60 w 155"/>
                <a:gd name="T31" fmla="*/ 69 h 70"/>
                <a:gd name="T32" fmla="*/ 24 w 155"/>
                <a:gd name="T33" fmla="*/ 69 h 70"/>
                <a:gd name="T34" fmla="*/ 9 w 155"/>
                <a:gd name="T35" fmla="*/ 66 h 70"/>
                <a:gd name="T36" fmla="*/ 7 w 155"/>
                <a:gd name="T37" fmla="*/ 51 h 70"/>
                <a:gd name="T38" fmla="*/ 5 w 155"/>
                <a:gd name="T39" fmla="*/ 38 h 70"/>
                <a:gd name="T40" fmla="*/ 2 w 155"/>
                <a:gd name="T41" fmla="*/ 22 h 70"/>
                <a:gd name="T42" fmla="*/ 0 w 155"/>
                <a:gd name="T43" fmla="*/ 1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5" h="70">
                  <a:moveTo>
                    <a:pt x="0" y="17"/>
                  </a:moveTo>
                  <a:cubicBezTo>
                    <a:pt x="10" y="14"/>
                    <a:pt x="19" y="1"/>
                    <a:pt x="31" y="1"/>
                  </a:cubicBezTo>
                  <a:cubicBezTo>
                    <a:pt x="38" y="0"/>
                    <a:pt x="53" y="13"/>
                    <a:pt x="58" y="18"/>
                  </a:cubicBezTo>
                  <a:cubicBezTo>
                    <a:pt x="64" y="22"/>
                    <a:pt x="64" y="23"/>
                    <a:pt x="70" y="18"/>
                  </a:cubicBezTo>
                  <a:cubicBezTo>
                    <a:pt x="74" y="15"/>
                    <a:pt x="78" y="10"/>
                    <a:pt x="83" y="13"/>
                  </a:cubicBezTo>
                  <a:cubicBezTo>
                    <a:pt x="88" y="15"/>
                    <a:pt x="89" y="20"/>
                    <a:pt x="95" y="20"/>
                  </a:cubicBezTo>
                  <a:cubicBezTo>
                    <a:pt x="102" y="19"/>
                    <a:pt x="103" y="11"/>
                    <a:pt x="107" y="5"/>
                  </a:cubicBezTo>
                  <a:cubicBezTo>
                    <a:pt x="114" y="11"/>
                    <a:pt x="114" y="20"/>
                    <a:pt x="124" y="12"/>
                  </a:cubicBezTo>
                  <a:cubicBezTo>
                    <a:pt x="130" y="8"/>
                    <a:pt x="133" y="4"/>
                    <a:pt x="139" y="10"/>
                  </a:cubicBezTo>
                  <a:cubicBezTo>
                    <a:pt x="141" y="13"/>
                    <a:pt x="143" y="16"/>
                    <a:pt x="145" y="18"/>
                  </a:cubicBezTo>
                  <a:cubicBezTo>
                    <a:pt x="147" y="20"/>
                    <a:pt x="151" y="21"/>
                    <a:pt x="152" y="23"/>
                  </a:cubicBezTo>
                  <a:cubicBezTo>
                    <a:pt x="155" y="30"/>
                    <a:pt x="150" y="44"/>
                    <a:pt x="149" y="50"/>
                  </a:cubicBezTo>
                  <a:cubicBezTo>
                    <a:pt x="149" y="54"/>
                    <a:pt x="151" y="65"/>
                    <a:pt x="148" y="67"/>
                  </a:cubicBezTo>
                  <a:cubicBezTo>
                    <a:pt x="146" y="69"/>
                    <a:pt x="143" y="69"/>
                    <a:pt x="140" y="69"/>
                  </a:cubicBezTo>
                  <a:cubicBezTo>
                    <a:pt x="131" y="69"/>
                    <a:pt x="121" y="69"/>
                    <a:pt x="111" y="69"/>
                  </a:cubicBezTo>
                  <a:cubicBezTo>
                    <a:pt x="94" y="69"/>
                    <a:pt x="77" y="69"/>
                    <a:pt x="60" y="69"/>
                  </a:cubicBezTo>
                  <a:cubicBezTo>
                    <a:pt x="48" y="69"/>
                    <a:pt x="36" y="69"/>
                    <a:pt x="24" y="69"/>
                  </a:cubicBezTo>
                  <a:cubicBezTo>
                    <a:pt x="20" y="69"/>
                    <a:pt x="11" y="70"/>
                    <a:pt x="9" y="66"/>
                  </a:cubicBezTo>
                  <a:cubicBezTo>
                    <a:pt x="7" y="62"/>
                    <a:pt x="8" y="55"/>
                    <a:pt x="7" y="51"/>
                  </a:cubicBezTo>
                  <a:cubicBezTo>
                    <a:pt x="6" y="47"/>
                    <a:pt x="6" y="42"/>
                    <a:pt x="5" y="38"/>
                  </a:cubicBezTo>
                  <a:cubicBezTo>
                    <a:pt x="4" y="32"/>
                    <a:pt x="3" y="27"/>
                    <a:pt x="2" y="22"/>
                  </a:cubicBezTo>
                  <a:lnTo>
                    <a:pt x="0" y="1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50"/>
            <p:cNvSpPr>
              <a:spLocks noEditPoints="1"/>
            </p:cNvSpPr>
            <p:nvPr/>
          </p:nvSpPr>
          <p:spPr bwMode="auto">
            <a:xfrm>
              <a:off x="387350" y="5349875"/>
              <a:ext cx="1198563" cy="1333500"/>
            </a:xfrm>
            <a:custGeom>
              <a:avLst/>
              <a:gdLst>
                <a:gd name="T0" fmla="*/ 0 w 755"/>
                <a:gd name="T1" fmla="*/ 72 h 840"/>
                <a:gd name="T2" fmla="*/ 120 w 755"/>
                <a:gd name="T3" fmla="*/ 840 h 840"/>
                <a:gd name="T4" fmla="*/ 711 w 755"/>
                <a:gd name="T5" fmla="*/ 72 h 840"/>
                <a:gd name="T6" fmla="*/ 755 w 755"/>
                <a:gd name="T7" fmla="*/ 0 h 840"/>
                <a:gd name="T8" fmla="*/ 95 w 755"/>
                <a:gd name="T9" fmla="*/ 116 h 840"/>
                <a:gd name="T10" fmla="*/ 211 w 755"/>
                <a:gd name="T11" fmla="*/ 217 h 840"/>
                <a:gd name="T12" fmla="*/ 95 w 755"/>
                <a:gd name="T13" fmla="*/ 116 h 840"/>
                <a:gd name="T14" fmla="*/ 214 w 755"/>
                <a:gd name="T15" fmla="*/ 246 h 840"/>
                <a:gd name="T16" fmla="*/ 113 w 755"/>
                <a:gd name="T17" fmla="*/ 347 h 840"/>
                <a:gd name="T18" fmla="*/ 116 w 755"/>
                <a:gd name="T19" fmla="*/ 376 h 840"/>
                <a:gd name="T20" fmla="*/ 229 w 755"/>
                <a:gd name="T21" fmla="*/ 478 h 840"/>
                <a:gd name="T22" fmla="*/ 116 w 755"/>
                <a:gd name="T23" fmla="*/ 376 h 840"/>
                <a:gd name="T24" fmla="*/ 131 w 755"/>
                <a:gd name="T25" fmla="*/ 521 h 840"/>
                <a:gd name="T26" fmla="*/ 240 w 755"/>
                <a:gd name="T27" fmla="*/ 594 h 840"/>
                <a:gd name="T28" fmla="*/ 363 w 755"/>
                <a:gd name="T29" fmla="*/ 594 h 840"/>
                <a:gd name="T30" fmla="*/ 287 w 755"/>
                <a:gd name="T31" fmla="*/ 521 h 840"/>
                <a:gd name="T32" fmla="*/ 363 w 755"/>
                <a:gd name="T33" fmla="*/ 594 h 840"/>
                <a:gd name="T34" fmla="*/ 283 w 755"/>
                <a:gd name="T35" fmla="*/ 478 h 840"/>
                <a:gd name="T36" fmla="*/ 363 w 755"/>
                <a:gd name="T37" fmla="*/ 376 h 840"/>
                <a:gd name="T38" fmla="*/ 363 w 755"/>
                <a:gd name="T39" fmla="*/ 347 h 840"/>
                <a:gd name="T40" fmla="*/ 269 w 755"/>
                <a:gd name="T41" fmla="*/ 246 h 840"/>
                <a:gd name="T42" fmla="*/ 363 w 755"/>
                <a:gd name="T43" fmla="*/ 347 h 840"/>
                <a:gd name="T44" fmla="*/ 265 w 755"/>
                <a:gd name="T45" fmla="*/ 217 h 840"/>
                <a:gd name="T46" fmla="*/ 363 w 755"/>
                <a:gd name="T47" fmla="*/ 116 h 840"/>
                <a:gd name="T48" fmla="*/ 486 w 755"/>
                <a:gd name="T49" fmla="*/ 594 h 840"/>
                <a:gd name="T50" fmla="*/ 407 w 755"/>
                <a:gd name="T51" fmla="*/ 521 h 840"/>
                <a:gd name="T52" fmla="*/ 486 w 755"/>
                <a:gd name="T53" fmla="*/ 594 h 840"/>
                <a:gd name="T54" fmla="*/ 407 w 755"/>
                <a:gd name="T55" fmla="*/ 478 h 840"/>
                <a:gd name="T56" fmla="*/ 501 w 755"/>
                <a:gd name="T57" fmla="*/ 376 h 840"/>
                <a:gd name="T58" fmla="*/ 505 w 755"/>
                <a:gd name="T59" fmla="*/ 347 h 840"/>
                <a:gd name="T60" fmla="*/ 407 w 755"/>
                <a:gd name="T61" fmla="*/ 246 h 840"/>
                <a:gd name="T62" fmla="*/ 505 w 755"/>
                <a:gd name="T63" fmla="*/ 347 h 840"/>
                <a:gd name="T64" fmla="*/ 407 w 755"/>
                <a:gd name="T65" fmla="*/ 217 h 840"/>
                <a:gd name="T66" fmla="*/ 519 w 755"/>
                <a:gd name="T67" fmla="*/ 116 h 840"/>
                <a:gd name="T68" fmla="*/ 628 w 755"/>
                <a:gd name="T69" fmla="*/ 594 h 840"/>
                <a:gd name="T70" fmla="*/ 548 w 755"/>
                <a:gd name="T71" fmla="*/ 521 h 840"/>
                <a:gd name="T72" fmla="*/ 628 w 755"/>
                <a:gd name="T73" fmla="*/ 594 h 840"/>
                <a:gd name="T74" fmla="*/ 548 w 755"/>
                <a:gd name="T75" fmla="*/ 478 h 840"/>
                <a:gd name="T76" fmla="*/ 650 w 755"/>
                <a:gd name="T77" fmla="*/ 376 h 840"/>
                <a:gd name="T78" fmla="*/ 650 w 755"/>
                <a:gd name="T79" fmla="*/ 347 h 840"/>
                <a:gd name="T80" fmla="*/ 566 w 755"/>
                <a:gd name="T81" fmla="*/ 246 h 840"/>
                <a:gd name="T82" fmla="*/ 650 w 755"/>
                <a:gd name="T83" fmla="*/ 347 h 840"/>
                <a:gd name="T84" fmla="*/ 566 w 755"/>
                <a:gd name="T85" fmla="*/ 217 h 840"/>
                <a:gd name="T86" fmla="*/ 672 w 755"/>
                <a:gd name="T87" fmla="*/ 1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5" h="840">
                  <a:moveTo>
                    <a:pt x="0" y="0"/>
                  </a:moveTo>
                  <a:lnTo>
                    <a:pt x="0" y="72"/>
                  </a:lnTo>
                  <a:lnTo>
                    <a:pt x="55" y="72"/>
                  </a:lnTo>
                  <a:lnTo>
                    <a:pt x="120" y="840"/>
                  </a:lnTo>
                  <a:lnTo>
                    <a:pt x="646" y="840"/>
                  </a:lnTo>
                  <a:lnTo>
                    <a:pt x="711" y="72"/>
                  </a:lnTo>
                  <a:lnTo>
                    <a:pt x="755" y="72"/>
                  </a:lnTo>
                  <a:lnTo>
                    <a:pt x="755" y="0"/>
                  </a:lnTo>
                  <a:lnTo>
                    <a:pt x="0" y="0"/>
                  </a:lnTo>
                  <a:close/>
                  <a:moveTo>
                    <a:pt x="95" y="116"/>
                  </a:moveTo>
                  <a:lnTo>
                    <a:pt x="203" y="116"/>
                  </a:lnTo>
                  <a:lnTo>
                    <a:pt x="211" y="217"/>
                  </a:lnTo>
                  <a:lnTo>
                    <a:pt x="102" y="217"/>
                  </a:lnTo>
                  <a:lnTo>
                    <a:pt x="95" y="116"/>
                  </a:lnTo>
                  <a:close/>
                  <a:moveTo>
                    <a:pt x="106" y="246"/>
                  </a:moveTo>
                  <a:lnTo>
                    <a:pt x="214" y="246"/>
                  </a:lnTo>
                  <a:lnTo>
                    <a:pt x="222" y="347"/>
                  </a:lnTo>
                  <a:lnTo>
                    <a:pt x="113" y="347"/>
                  </a:lnTo>
                  <a:lnTo>
                    <a:pt x="106" y="246"/>
                  </a:lnTo>
                  <a:close/>
                  <a:moveTo>
                    <a:pt x="116" y="376"/>
                  </a:moveTo>
                  <a:lnTo>
                    <a:pt x="225" y="376"/>
                  </a:lnTo>
                  <a:lnTo>
                    <a:pt x="229" y="478"/>
                  </a:lnTo>
                  <a:lnTo>
                    <a:pt x="127" y="478"/>
                  </a:lnTo>
                  <a:lnTo>
                    <a:pt x="116" y="376"/>
                  </a:lnTo>
                  <a:close/>
                  <a:moveTo>
                    <a:pt x="138" y="594"/>
                  </a:moveTo>
                  <a:lnTo>
                    <a:pt x="131" y="521"/>
                  </a:lnTo>
                  <a:lnTo>
                    <a:pt x="233" y="521"/>
                  </a:lnTo>
                  <a:lnTo>
                    <a:pt x="240" y="594"/>
                  </a:lnTo>
                  <a:lnTo>
                    <a:pt x="138" y="594"/>
                  </a:lnTo>
                  <a:close/>
                  <a:moveTo>
                    <a:pt x="363" y="594"/>
                  </a:moveTo>
                  <a:lnTo>
                    <a:pt x="291" y="594"/>
                  </a:lnTo>
                  <a:lnTo>
                    <a:pt x="287" y="521"/>
                  </a:lnTo>
                  <a:lnTo>
                    <a:pt x="363" y="521"/>
                  </a:lnTo>
                  <a:lnTo>
                    <a:pt x="363" y="594"/>
                  </a:lnTo>
                  <a:close/>
                  <a:moveTo>
                    <a:pt x="363" y="478"/>
                  </a:moveTo>
                  <a:lnTo>
                    <a:pt x="283" y="478"/>
                  </a:lnTo>
                  <a:lnTo>
                    <a:pt x="276" y="376"/>
                  </a:lnTo>
                  <a:lnTo>
                    <a:pt x="363" y="376"/>
                  </a:lnTo>
                  <a:lnTo>
                    <a:pt x="363" y="478"/>
                  </a:lnTo>
                  <a:close/>
                  <a:moveTo>
                    <a:pt x="363" y="347"/>
                  </a:moveTo>
                  <a:lnTo>
                    <a:pt x="276" y="347"/>
                  </a:lnTo>
                  <a:lnTo>
                    <a:pt x="269" y="246"/>
                  </a:lnTo>
                  <a:lnTo>
                    <a:pt x="363" y="246"/>
                  </a:lnTo>
                  <a:lnTo>
                    <a:pt x="363" y="347"/>
                  </a:lnTo>
                  <a:close/>
                  <a:moveTo>
                    <a:pt x="363" y="217"/>
                  </a:moveTo>
                  <a:lnTo>
                    <a:pt x="265" y="217"/>
                  </a:lnTo>
                  <a:lnTo>
                    <a:pt x="258" y="116"/>
                  </a:lnTo>
                  <a:lnTo>
                    <a:pt x="363" y="116"/>
                  </a:lnTo>
                  <a:lnTo>
                    <a:pt x="363" y="217"/>
                  </a:lnTo>
                  <a:close/>
                  <a:moveTo>
                    <a:pt x="486" y="594"/>
                  </a:moveTo>
                  <a:lnTo>
                    <a:pt x="407" y="594"/>
                  </a:lnTo>
                  <a:lnTo>
                    <a:pt x="407" y="521"/>
                  </a:lnTo>
                  <a:lnTo>
                    <a:pt x="494" y="521"/>
                  </a:lnTo>
                  <a:lnTo>
                    <a:pt x="486" y="594"/>
                  </a:lnTo>
                  <a:close/>
                  <a:moveTo>
                    <a:pt x="497" y="478"/>
                  </a:moveTo>
                  <a:lnTo>
                    <a:pt x="407" y="478"/>
                  </a:lnTo>
                  <a:lnTo>
                    <a:pt x="407" y="376"/>
                  </a:lnTo>
                  <a:lnTo>
                    <a:pt x="501" y="376"/>
                  </a:lnTo>
                  <a:lnTo>
                    <a:pt x="497" y="478"/>
                  </a:lnTo>
                  <a:close/>
                  <a:moveTo>
                    <a:pt x="505" y="347"/>
                  </a:moveTo>
                  <a:lnTo>
                    <a:pt x="407" y="347"/>
                  </a:lnTo>
                  <a:lnTo>
                    <a:pt x="407" y="246"/>
                  </a:lnTo>
                  <a:lnTo>
                    <a:pt x="512" y="246"/>
                  </a:lnTo>
                  <a:lnTo>
                    <a:pt x="505" y="347"/>
                  </a:lnTo>
                  <a:close/>
                  <a:moveTo>
                    <a:pt x="516" y="217"/>
                  </a:moveTo>
                  <a:lnTo>
                    <a:pt x="407" y="217"/>
                  </a:lnTo>
                  <a:lnTo>
                    <a:pt x="407" y="116"/>
                  </a:lnTo>
                  <a:lnTo>
                    <a:pt x="519" y="116"/>
                  </a:lnTo>
                  <a:lnTo>
                    <a:pt x="516" y="217"/>
                  </a:lnTo>
                  <a:close/>
                  <a:moveTo>
                    <a:pt x="628" y="594"/>
                  </a:moveTo>
                  <a:lnTo>
                    <a:pt x="541" y="594"/>
                  </a:lnTo>
                  <a:lnTo>
                    <a:pt x="548" y="521"/>
                  </a:lnTo>
                  <a:lnTo>
                    <a:pt x="635" y="521"/>
                  </a:lnTo>
                  <a:lnTo>
                    <a:pt x="628" y="594"/>
                  </a:lnTo>
                  <a:close/>
                  <a:moveTo>
                    <a:pt x="639" y="478"/>
                  </a:moveTo>
                  <a:lnTo>
                    <a:pt x="548" y="478"/>
                  </a:lnTo>
                  <a:lnTo>
                    <a:pt x="555" y="376"/>
                  </a:lnTo>
                  <a:lnTo>
                    <a:pt x="650" y="376"/>
                  </a:lnTo>
                  <a:lnTo>
                    <a:pt x="639" y="478"/>
                  </a:lnTo>
                  <a:close/>
                  <a:moveTo>
                    <a:pt x="650" y="347"/>
                  </a:moveTo>
                  <a:lnTo>
                    <a:pt x="559" y="347"/>
                  </a:lnTo>
                  <a:lnTo>
                    <a:pt x="566" y="246"/>
                  </a:lnTo>
                  <a:lnTo>
                    <a:pt x="661" y="246"/>
                  </a:lnTo>
                  <a:lnTo>
                    <a:pt x="650" y="347"/>
                  </a:lnTo>
                  <a:close/>
                  <a:moveTo>
                    <a:pt x="664" y="217"/>
                  </a:moveTo>
                  <a:lnTo>
                    <a:pt x="566" y="217"/>
                  </a:lnTo>
                  <a:lnTo>
                    <a:pt x="574" y="116"/>
                  </a:lnTo>
                  <a:lnTo>
                    <a:pt x="672" y="116"/>
                  </a:lnTo>
                  <a:lnTo>
                    <a:pt x="664" y="217"/>
                  </a:lnTo>
                  <a:close/>
                </a:path>
              </a:pathLst>
            </a:custGeom>
            <a:solidFill>
              <a:srgbClr val="5633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44" name="矩形 143"/>
          <p:cNvSpPr/>
          <p:nvPr userDrawn="1"/>
        </p:nvSpPr>
        <p:spPr>
          <a:xfrm>
            <a:off x="3578922" y="5208070"/>
            <a:ext cx="5135880" cy="1363980"/>
          </a:xfrm>
          <a:prstGeom prst="rect">
            <a:avLst/>
          </a:prstGeom>
          <a:effectLst>
            <a:outerShdw dist="152400" dir="2700000" algn="tl" rotWithShape="0">
              <a:prstClr val="black">
                <a:alpha val="20000"/>
              </a:prstClr>
            </a:outerShdw>
          </a:effectLst>
        </p:spPr>
        <p:txBody>
          <a:bodyPr wrap="none">
            <a:spAutoFit/>
          </a:bodyPr>
          <a:lstStyle/>
          <a:p>
            <a:pPr algn="ctr"/>
            <a:r>
              <a:rPr lang="zh-CN" altLang="zh-CN" sz="7800" b="1" dirty="0">
                <a:solidFill>
                  <a:srgbClr val="FEFEFD"/>
                </a:solidFill>
              </a:rPr>
              <a:t>大数据时代</a:t>
            </a:r>
          </a:p>
        </p:txBody>
      </p:sp>
      <p:sp>
        <p:nvSpPr>
          <p:cNvPr id="146" name="文本框 145"/>
          <p:cNvSpPr txBox="1"/>
          <p:nvPr userDrawn="1"/>
        </p:nvSpPr>
        <p:spPr>
          <a:xfrm rot="21240000">
            <a:off x="9842500" y="2270760"/>
            <a:ext cx="1782445" cy="518160"/>
          </a:xfrm>
          <a:prstGeom prst="rect">
            <a:avLst/>
          </a:prstGeom>
          <a:noFill/>
        </p:spPr>
        <p:txBody>
          <a:bodyPr wrap="square" rtlCol="0">
            <a:spAutoFit/>
          </a:bodyPr>
          <a:lstStyle/>
          <a:p>
            <a:r>
              <a:rPr lang="en-US" altLang="zh-CN" sz="2800" b="1"/>
              <a:t>Big Data</a:t>
            </a:r>
          </a:p>
        </p:txBody>
      </p:sp>
    </p:spTree>
  </p:cSld>
  <p:clrMapOvr>
    <a:masterClrMapping/>
  </p:clrMapOvr>
  <p:transition spd="med">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_自定义版式">
    <p:bg>
      <p:bgPr>
        <a:solidFill>
          <a:srgbClr val="5FC9E1"/>
        </a:solidFill>
        <a:effectLst/>
      </p:bgPr>
    </p:bg>
    <p:spTree>
      <p:nvGrpSpPr>
        <p:cNvPr id="1" name=""/>
        <p:cNvGrpSpPr/>
        <p:nvPr/>
      </p:nvGrpSpPr>
      <p:grpSpPr>
        <a:xfrm>
          <a:off x="0" y="0"/>
          <a:ext cx="0" cy="0"/>
          <a:chOff x="0" y="0"/>
          <a:chExt cx="0" cy="0"/>
        </a:xfrm>
      </p:grpSpPr>
      <p:grpSp>
        <p:nvGrpSpPr>
          <p:cNvPr id="53" name="组合 52"/>
          <p:cNvGrpSpPr/>
          <p:nvPr userDrawn="1"/>
        </p:nvGrpSpPr>
        <p:grpSpPr>
          <a:xfrm>
            <a:off x="-1757522" y="-4480257"/>
            <a:ext cx="15707044" cy="15819784"/>
            <a:chOff x="3258810" y="-5464233"/>
            <a:chExt cx="15707044" cy="15819784"/>
          </a:xfrm>
          <a:solidFill>
            <a:srgbClr val="FFFFFF">
              <a:alpha val="40000"/>
            </a:srgbClr>
          </a:solidFill>
        </p:grpSpPr>
        <p:grpSp>
          <p:nvGrpSpPr>
            <p:cNvPr id="54" name="组合 53"/>
            <p:cNvGrpSpPr/>
            <p:nvPr/>
          </p:nvGrpSpPr>
          <p:grpSpPr>
            <a:xfrm>
              <a:off x="3258810" y="-5464233"/>
              <a:ext cx="15707044" cy="15819784"/>
              <a:chOff x="4447173" y="-5058188"/>
              <a:chExt cx="4865689" cy="4900613"/>
            </a:xfrm>
            <a:grpFill/>
          </p:grpSpPr>
          <p:sp>
            <p:nvSpPr>
              <p:cNvPr id="56" name="Freeform 6"/>
              <p:cNvSpPr/>
              <p:nvPr/>
            </p:nvSpPr>
            <p:spPr bwMode="auto">
              <a:xfrm>
                <a:off x="6882718" y="-5057926"/>
                <a:ext cx="775968" cy="2442597"/>
              </a:xfrm>
              <a:custGeom>
                <a:avLst/>
                <a:gdLst>
                  <a:gd name="T0" fmla="*/ 473 w 473"/>
                  <a:gd name="T1" fmla="*/ 0 h 1521"/>
                  <a:gd name="T2" fmla="*/ 250 w 473"/>
                  <a:gd name="T3" fmla="*/ 0 h 1521"/>
                  <a:gd name="T4" fmla="*/ 0 w 473"/>
                  <a:gd name="T5" fmla="*/ 1521 h 1521"/>
                  <a:gd name="T6" fmla="*/ 473 w 473"/>
                  <a:gd name="T7" fmla="*/ 0 h 1521"/>
                  <a:gd name="connsiteX0" fmla="*/ 10334 w 10334"/>
                  <a:gd name="connsiteY0" fmla="*/ 0 h 10116"/>
                  <a:gd name="connsiteX1" fmla="*/ 5619 w 10334"/>
                  <a:gd name="connsiteY1" fmla="*/ 0 h 10116"/>
                  <a:gd name="connsiteX2" fmla="*/ 0 w 10334"/>
                  <a:gd name="connsiteY2" fmla="*/ 10116 h 10116"/>
                  <a:gd name="connsiteX3" fmla="*/ 10334 w 10334"/>
                  <a:gd name="connsiteY3" fmla="*/ 0 h 10116"/>
                </a:gdLst>
                <a:ahLst/>
                <a:cxnLst>
                  <a:cxn ang="0">
                    <a:pos x="connsiteX0" y="connsiteY0"/>
                  </a:cxn>
                  <a:cxn ang="0">
                    <a:pos x="connsiteX1" y="connsiteY1"/>
                  </a:cxn>
                  <a:cxn ang="0">
                    <a:pos x="connsiteX2" y="connsiteY2"/>
                  </a:cxn>
                  <a:cxn ang="0">
                    <a:pos x="connsiteX3" y="connsiteY3"/>
                  </a:cxn>
                </a:cxnLst>
                <a:rect l="l" t="t" r="r" b="b"/>
                <a:pathLst>
                  <a:path w="10334" h="10116">
                    <a:moveTo>
                      <a:pt x="10334" y="0"/>
                    </a:moveTo>
                    <a:lnTo>
                      <a:pt x="5619" y="0"/>
                    </a:lnTo>
                    <a:lnTo>
                      <a:pt x="0" y="10116"/>
                    </a:lnTo>
                    <a:lnTo>
                      <a:pt x="1033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7"/>
              <p:cNvSpPr>
                <a:spLocks noEditPoints="1"/>
              </p:cNvSpPr>
              <p:nvPr/>
            </p:nvSpPr>
            <p:spPr bwMode="auto">
              <a:xfrm>
                <a:off x="4447174" y="-5058188"/>
                <a:ext cx="4865688" cy="4900613"/>
              </a:xfrm>
              <a:custGeom>
                <a:avLst/>
                <a:gdLst>
                  <a:gd name="T0" fmla="*/ 1544 w 3065"/>
                  <a:gd name="T1" fmla="*/ 1531 h 3087"/>
                  <a:gd name="T2" fmla="*/ 1548 w 3065"/>
                  <a:gd name="T3" fmla="*/ 1544 h 3087"/>
                  <a:gd name="T4" fmla="*/ 1534 w 3065"/>
                  <a:gd name="T5" fmla="*/ 1539 h 3087"/>
                  <a:gd name="T6" fmla="*/ 1536 w 3065"/>
                  <a:gd name="T7" fmla="*/ 1531 h 3087"/>
                  <a:gd name="T8" fmla="*/ 1528 w 3065"/>
                  <a:gd name="T9" fmla="*/ 1506 h 3087"/>
                  <a:gd name="T10" fmla="*/ 1529 w 3065"/>
                  <a:gd name="T11" fmla="*/ 1531 h 3087"/>
                  <a:gd name="T12" fmla="*/ 556 w 3065"/>
                  <a:gd name="T13" fmla="*/ 0 h 3087"/>
                  <a:gd name="T14" fmla="*/ 1529 w 3065"/>
                  <a:gd name="T15" fmla="*/ 1544 h 3087"/>
                  <a:gd name="T16" fmla="*/ 1526 w 3065"/>
                  <a:gd name="T17" fmla="*/ 1544 h 3087"/>
                  <a:gd name="T18" fmla="*/ 1521 w 3065"/>
                  <a:gd name="T19" fmla="*/ 1542 h 3087"/>
                  <a:gd name="T20" fmla="*/ 0 w 3065"/>
                  <a:gd name="T21" fmla="*/ 0 h 3087"/>
                  <a:gd name="T22" fmla="*/ 1511 w 3065"/>
                  <a:gd name="T23" fmla="*/ 1540 h 3087"/>
                  <a:gd name="T24" fmla="*/ 1488 w 3065"/>
                  <a:gd name="T25" fmla="*/ 1537 h 3087"/>
                  <a:gd name="T26" fmla="*/ 1498 w 3065"/>
                  <a:gd name="T27" fmla="*/ 1542 h 3087"/>
                  <a:gd name="T28" fmla="*/ 0 w 3065"/>
                  <a:gd name="T29" fmla="*/ 1466 h 3087"/>
                  <a:gd name="T30" fmla="*/ 0 w 3065"/>
                  <a:gd name="T31" fmla="*/ 1622 h 3087"/>
                  <a:gd name="T32" fmla="*/ 1496 w 3065"/>
                  <a:gd name="T33" fmla="*/ 1547 h 3087"/>
                  <a:gd name="T34" fmla="*/ 1488 w 3065"/>
                  <a:gd name="T35" fmla="*/ 1550 h 3087"/>
                  <a:gd name="T36" fmla="*/ 1511 w 3065"/>
                  <a:gd name="T37" fmla="*/ 1547 h 3087"/>
                  <a:gd name="T38" fmla="*/ 0 w 3065"/>
                  <a:gd name="T39" fmla="*/ 3087 h 3087"/>
                  <a:gd name="T40" fmla="*/ 1521 w 3065"/>
                  <a:gd name="T41" fmla="*/ 1545 h 3087"/>
                  <a:gd name="T42" fmla="*/ 1528 w 3065"/>
                  <a:gd name="T43" fmla="*/ 1545 h 3087"/>
                  <a:gd name="T44" fmla="*/ 556 w 3065"/>
                  <a:gd name="T45" fmla="*/ 3087 h 3087"/>
                  <a:gd name="T46" fmla="*/ 1529 w 3065"/>
                  <a:gd name="T47" fmla="*/ 1554 h 3087"/>
                  <a:gd name="T48" fmla="*/ 1529 w 3065"/>
                  <a:gd name="T49" fmla="*/ 1562 h 3087"/>
                  <a:gd name="T50" fmla="*/ 1634 w 3065"/>
                  <a:gd name="T51" fmla="*/ 3087 h 3087"/>
                  <a:gd name="T52" fmla="*/ 2011 w 3065"/>
                  <a:gd name="T53" fmla="*/ 3087 h 3087"/>
                  <a:gd name="T54" fmla="*/ 1534 w 3065"/>
                  <a:gd name="T55" fmla="*/ 1552 h 3087"/>
                  <a:gd name="T56" fmla="*/ 1534 w 3065"/>
                  <a:gd name="T57" fmla="*/ 1550 h 3087"/>
                  <a:gd name="T58" fmla="*/ 1534 w 3065"/>
                  <a:gd name="T59" fmla="*/ 1545 h 3087"/>
                  <a:gd name="T60" fmla="*/ 1546 w 3065"/>
                  <a:gd name="T61" fmla="*/ 1545 h 3087"/>
                  <a:gd name="T62" fmla="*/ 1544 w 3065"/>
                  <a:gd name="T63" fmla="*/ 1555 h 3087"/>
                  <a:gd name="T64" fmla="*/ 3065 w 3065"/>
                  <a:gd name="T65" fmla="*/ 2768 h 3087"/>
                  <a:gd name="T66" fmla="*/ 3065 w 3065"/>
                  <a:gd name="T67" fmla="*/ 2512 h 3087"/>
                  <a:gd name="T68" fmla="*/ 1597 w 3065"/>
                  <a:gd name="T69" fmla="*/ 1550 h 3087"/>
                  <a:gd name="T70" fmla="*/ 3065 w 3065"/>
                  <a:gd name="T71" fmla="*/ 1772 h 3087"/>
                  <a:gd name="T72" fmla="*/ 3065 w 3065"/>
                  <a:gd name="T73" fmla="*/ 1550 h 3087"/>
                  <a:gd name="T74" fmla="*/ 1594 w 3065"/>
                  <a:gd name="T75" fmla="*/ 1540 h 3087"/>
                  <a:gd name="T76" fmla="*/ 1602 w 3065"/>
                  <a:gd name="T77" fmla="*/ 1539 h 3087"/>
                  <a:gd name="T78" fmla="*/ 3065 w 3065"/>
                  <a:gd name="T79" fmla="*/ 915 h 3087"/>
                  <a:gd name="T80" fmla="*/ 1549 w 3065"/>
                  <a:gd name="T81" fmla="*/ 1537 h 3087"/>
                  <a:gd name="T82" fmla="*/ 1531 w 3065"/>
                  <a:gd name="T83" fmla="*/ 1547 h 3087"/>
                  <a:gd name="T84" fmla="*/ 1531 w 3065"/>
                  <a:gd name="T85" fmla="*/ 1549 h 3087"/>
                  <a:gd name="T86" fmla="*/ 1569 w 3065"/>
                  <a:gd name="T87" fmla="*/ 1545 h 3087"/>
                  <a:gd name="T88" fmla="*/ 1577 w 3065"/>
                  <a:gd name="T89" fmla="*/ 1542 h 3087"/>
                  <a:gd name="T90" fmla="*/ 1577 w 3065"/>
                  <a:gd name="T91" fmla="*/ 1542 h 3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5" h="3087">
                    <a:moveTo>
                      <a:pt x="3065" y="0"/>
                    </a:moveTo>
                    <a:lnTo>
                      <a:pt x="2757" y="0"/>
                    </a:lnTo>
                    <a:lnTo>
                      <a:pt x="1544" y="1531"/>
                    </a:lnTo>
                    <a:lnTo>
                      <a:pt x="1544" y="1542"/>
                    </a:lnTo>
                    <a:lnTo>
                      <a:pt x="1544" y="1542"/>
                    </a:lnTo>
                    <a:lnTo>
                      <a:pt x="1548" y="1544"/>
                    </a:lnTo>
                    <a:lnTo>
                      <a:pt x="1536" y="1544"/>
                    </a:lnTo>
                    <a:lnTo>
                      <a:pt x="1534" y="1544"/>
                    </a:lnTo>
                    <a:lnTo>
                      <a:pt x="1534" y="1539"/>
                    </a:lnTo>
                    <a:lnTo>
                      <a:pt x="2509" y="0"/>
                    </a:lnTo>
                    <a:lnTo>
                      <a:pt x="2218" y="0"/>
                    </a:lnTo>
                    <a:lnTo>
                      <a:pt x="1536" y="1531"/>
                    </a:lnTo>
                    <a:lnTo>
                      <a:pt x="1634" y="0"/>
                    </a:lnTo>
                    <a:lnTo>
                      <a:pt x="1425" y="0"/>
                    </a:lnTo>
                    <a:lnTo>
                      <a:pt x="1528" y="1506"/>
                    </a:lnTo>
                    <a:lnTo>
                      <a:pt x="1278" y="0"/>
                    </a:lnTo>
                    <a:lnTo>
                      <a:pt x="1054" y="0"/>
                    </a:lnTo>
                    <a:lnTo>
                      <a:pt x="1529" y="1531"/>
                    </a:lnTo>
                    <a:lnTo>
                      <a:pt x="1529" y="1532"/>
                    </a:lnTo>
                    <a:lnTo>
                      <a:pt x="848" y="0"/>
                    </a:lnTo>
                    <a:lnTo>
                      <a:pt x="556" y="0"/>
                    </a:lnTo>
                    <a:lnTo>
                      <a:pt x="1529" y="1536"/>
                    </a:lnTo>
                    <a:lnTo>
                      <a:pt x="1531" y="1542"/>
                    </a:lnTo>
                    <a:lnTo>
                      <a:pt x="1529" y="1544"/>
                    </a:lnTo>
                    <a:lnTo>
                      <a:pt x="1529" y="1544"/>
                    </a:lnTo>
                    <a:lnTo>
                      <a:pt x="1524" y="1529"/>
                    </a:lnTo>
                    <a:lnTo>
                      <a:pt x="1526" y="1544"/>
                    </a:lnTo>
                    <a:lnTo>
                      <a:pt x="1518" y="1544"/>
                    </a:lnTo>
                    <a:lnTo>
                      <a:pt x="1521" y="1542"/>
                    </a:lnTo>
                    <a:lnTo>
                      <a:pt x="1521" y="1542"/>
                    </a:lnTo>
                    <a:lnTo>
                      <a:pt x="1521" y="1531"/>
                    </a:lnTo>
                    <a:lnTo>
                      <a:pt x="308" y="0"/>
                    </a:lnTo>
                    <a:lnTo>
                      <a:pt x="0" y="0"/>
                    </a:lnTo>
                    <a:lnTo>
                      <a:pt x="0" y="320"/>
                    </a:lnTo>
                    <a:lnTo>
                      <a:pt x="1516" y="1537"/>
                    </a:lnTo>
                    <a:lnTo>
                      <a:pt x="1511" y="1540"/>
                    </a:lnTo>
                    <a:lnTo>
                      <a:pt x="0" y="574"/>
                    </a:lnTo>
                    <a:lnTo>
                      <a:pt x="0" y="915"/>
                    </a:lnTo>
                    <a:lnTo>
                      <a:pt x="1488" y="1537"/>
                    </a:lnTo>
                    <a:lnTo>
                      <a:pt x="1481" y="1537"/>
                    </a:lnTo>
                    <a:lnTo>
                      <a:pt x="1518" y="1542"/>
                    </a:lnTo>
                    <a:lnTo>
                      <a:pt x="1498" y="1542"/>
                    </a:lnTo>
                    <a:lnTo>
                      <a:pt x="1495" y="1540"/>
                    </a:lnTo>
                    <a:lnTo>
                      <a:pt x="1490" y="1542"/>
                    </a:lnTo>
                    <a:lnTo>
                      <a:pt x="0" y="1466"/>
                    </a:lnTo>
                    <a:lnTo>
                      <a:pt x="0" y="1537"/>
                    </a:lnTo>
                    <a:lnTo>
                      <a:pt x="0" y="1550"/>
                    </a:lnTo>
                    <a:lnTo>
                      <a:pt x="0" y="1622"/>
                    </a:lnTo>
                    <a:lnTo>
                      <a:pt x="1491" y="1547"/>
                    </a:lnTo>
                    <a:lnTo>
                      <a:pt x="1495" y="1547"/>
                    </a:lnTo>
                    <a:lnTo>
                      <a:pt x="1496" y="1547"/>
                    </a:lnTo>
                    <a:lnTo>
                      <a:pt x="1508" y="1545"/>
                    </a:lnTo>
                    <a:lnTo>
                      <a:pt x="1481" y="1550"/>
                    </a:lnTo>
                    <a:lnTo>
                      <a:pt x="1488" y="1550"/>
                    </a:lnTo>
                    <a:lnTo>
                      <a:pt x="0" y="2171"/>
                    </a:lnTo>
                    <a:lnTo>
                      <a:pt x="0" y="2512"/>
                    </a:lnTo>
                    <a:lnTo>
                      <a:pt x="1511" y="1547"/>
                    </a:lnTo>
                    <a:lnTo>
                      <a:pt x="1516" y="1549"/>
                    </a:lnTo>
                    <a:lnTo>
                      <a:pt x="0" y="2768"/>
                    </a:lnTo>
                    <a:lnTo>
                      <a:pt x="0" y="3087"/>
                    </a:lnTo>
                    <a:lnTo>
                      <a:pt x="308" y="3087"/>
                    </a:lnTo>
                    <a:lnTo>
                      <a:pt x="1521" y="1555"/>
                    </a:lnTo>
                    <a:lnTo>
                      <a:pt x="1521" y="1545"/>
                    </a:lnTo>
                    <a:lnTo>
                      <a:pt x="1521" y="1545"/>
                    </a:lnTo>
                    <a:lnTo>
                      <a:pt x="1519" y="1545"/>
                    </a:lnTo>
                    <a:lnTo>
                      <a:pt x="1528" y="1545"/>
                    </a:lnTo>
                    <a:lnTo>
                      <a:pt x="1528" y="1549"/>
                    </a:lnTo>
                    <a:lnTo>
                      <a:pt x="1526" y="1550"/>
                    </a:lnTo>
                    <a:lnTo>
                      <a:pt x="556" y="3087"/>
                    </a:lnTo>
                    <a:lnTo>
                      <a:pt x="848" y="3087"/>
                    </a:lnTo>
                    <a:lnTo>
                      <a:pt x="1528" y="1552"/>
                    </a:lnTo>
                    <a:lnTo>
                      <a:pt x="1529" y="1554"/>
                    </a:lnTo>
                    <a:lnTo>
                      <a:pt x="1054" y="3087"/>
                    </a:lnTo>
                    <a:lnTo>
                      <a:pt x="1278" y="3087"/>
                    </a:lnTo>
                    <a:lnTo>
                      <a:pt x="1529" y="1562"/>
                    </a:lnTo>
                    <a:lnTo>
                      <a:pt x="1531" y="1567"/>
                    </a:lnTo>
                    <a:lnTo>
                      <a:pt x="1425" y="3087"/>
                    </a:lnTo>
                    <a:lnTo>
                      <a:pt x="1634" y="3087"/>
                    </a:lnTo>
                    <a:lnTo>
                      <a:pt x="1536" y="1603"/>
                    </a:lnTo>
                    <a:lnTo>
                      <a:pt x="1788" y="3087"/>
                    </a:lnTo>
                    <a:lnTo>
                      <a:pt x="2011" y="3087"/>
                    </a:lnTo>
                    <a:lnTo>
                      <a:pt x="1534" y="1560"/>
                    </a:lnTo>
                    <a:lnTo>
                      <a:pt x="1534" y="1557"/>
                    </a:lnTo>
                    <a:lnTo>
                      <a:pt x="1534" y="1552"/>
                    </a:lnTo>
                    <a:lnTo>
                      <a:pt x="2218" y="3087"/>
                    </a:lnTo>
                    <a:lnTo>
                      <a:pt x="2509" y="3087"/>
                    </a:lnTo>
                    <a:lnTo>
                      <a:pt x="1534" y="1550"/>
                    </a:lnTo>
                    <a:lnTo>
                      <a:pt x="1534" y="1545"/>
                    </a:lnTo>
                    <a:lnTo>
                      <a:pt x="1534" y="1545"/>
                    </a:lnTo>
                    <a:lnTo>
                      <a:pt x="1534" y="1545"/>
                    </a:lnTo>
                    <a:lnTo>
                      <a:pt x="1534" y="1544"/>
                    </a:lnTo>
                    <a:lnTo>
                      <a:pt x="1536" y="1544"/>
                    </a:lnTo>
                    <a:lnTo>
                      <a:pt x="1546" y="1545"/>
                    </a:lnTo>
                    <a:lnTo>
                      <a:pt x="1544" y="1545"/>
                    </a:lnTo>
                    <a:lnTo>
                      <a:pt x="1544" y="1545"/>
                    </a:lnTo>
                    <a:lnTo>
                      <a:pt x="1544" y="1555"/>
                    </a:lnTo>
                    <a:lnTo>
                      <a:pt x="2757" y="3087"/>
                    </a:lnTo>
                    <a:lnTo>
                      <a:pt x="3065" y="3087"/>
                    </a:lnTo>
                    <a:lnTo>
                      <a:pt x="3065" y="2768"/>
                    </a:lnTo>
                    <a:lnTo>
                      <a:pt x="1549" y="1549"/>
                    </a:lnTo>
                    <a:lnTo>
                      <a:pt x="1554" y="1547"/>
                    </a:lnTo>
                    <a:lnTo>
                      <a:pt x="3065" y="2512"/>
                    </a:lnTo>
                    <a:lnTo>
                      <a:pt x="3065" y="2171"/>
                    </a:lnTo>
                    <a:lnTo>
                      <a:pt x="1577" y="1550"/>
                    </a:lnTo>
                    <a:lnTo>
                      <a:pt x="1597" y="1550"/>
                    </a:lnTo>
                    <a:lnTo>
                      <a:pt x="1602" y="1549"/>
                    </a:lnTo>
                    <a:lnTo>
                      <a:pt x="3065" y="1969"/>
                    </a:lnTo>
                    <a:lnTo>
                      <a:pt x="3065" y="1772"/>
                    </a:lnTo>
                    <a:lnTo>
                      <a:pt x="1602" y="1547"/>
                    </a:lnTo>
                    <a:lnTo>
                      <a:pt x="3065" y="1622"/>
                    </a:lnTo>
                    <a:lnTo>
                      <a:pt x="3065" y="1550"/>
                    </a:lnTo>
                    <a:lnTo>
                      <a:pt x="3065" y="1537"/>
                    </a:lnTo>
                    <a:lnTo>
                      <a:pt x="3065" y="1466"/>
                    </a:lnTo>
                    <a:lnTo>
                      <a:pt x="1594" y="1540"/>
                    </a:lnTo>
                    <a:lnTo>
                      <a:pt x="3065" y="1315"/>
                    </a:lnTo>
                    <a:lnTo>
                      <a:pt x="3065" y="1119"/>
                    </a:lnTo>
                    <a:lnTo>
                      <a:pt x="1602" y="1539"/>
                    </a:lnTo>
                    <a:lnTo>
                      <a:pt x="1597" y="1537"/>
                    </a:lnTo>
                    <a:lnTo>
                      <a:pt x="1577" y="1537"/>
                    </a:lnTo>
                    <a:lnTo>
                      <a:pt x="3065" y="915"/>
                    </a:lnTo>
                    <a:lnTo>
                      <a:pt x="3065" y="574"/>
                    </a:lnTo>
                    <a:lnTo>
                      <a:pt x="1554" y="1540"/>
                    </a:lnTo>
                    <a:lnTo>
                      <a:pt x="1549" y="1537"/>
                    </a:lnTo>
                    <a:lnTo>
                      <a:pt x="3065" y="320"/>
                    </a:lnTo>
                    <a:lnTo>
                      <a:pt x="3065" y="0"/>
                    </a:lnTo>
                    <a:close/>
                    <a:moveTo>
                      <a:pt x="1531" y="1547"/>
                    </a:moveTo>
                    <a:lnTo>
                      <a:pt x="1531" y="1547"/>
                    </a:lnTo>
                    <a:lnTo>
                      <a:pt x="1531" y="1547"/>
                    </a:lnTo>
                    <a:lnTo>
                      <a:pt x="1531" y="1549"/>
                    </a:lnTo>
                    <a:lnTo>
                      <a:pt x="1531" y="1547"/>
                    </a:lnTo>
                    <a:close/>
                    <a:moveTo>
                      <a:pt x="1571" y="1547"/>
                    </a:moveTo>
                    <a:lnTo>
                      <a:pt x="1569" y="1545"/>
                    </a:lnTo>
                    <a:lnTo>
                      <a:pt x="1574" y="1545"/>
                    </a:lnTo>
                    <a:lnTo>
                      <a:pt x="1571" y="1547"/>
                    </a:lnTo>
                    <a:close/>
                    <a:moveTo>
                      <a:pt x="1577" y="1542"/>
                    </a:moveTo>
                    <a:lnTo>
                      <a:pt x="1566" y="1542"/>
                    </a:lnTo>
                    <a:lnTo>
                      <a:pt x="1571" y="1540"/>
                    </a:lnTo>
                    <a:lnTo>
                      <a:pt x="1577" y="15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8"/>
              <p:cNvSpPr/>
              <p:nvPr/>
            </p:nvSpPr>
            <p:spPr bwMode="auto">
              <a:xfrm>
                <a:off x="4447173" y="-2605621"/>
                <a:ext cx="2401532" cy="675437"/>
              </a:xfrm>
              <a:custGeom>
                <a:avLst/>
                <a:gdLst>
                  <a:gd name="T0" fmla="*/ 0 w 1438"/>
                  <a:gd name="T1" fmla="*/ 412 h 412"/>
                  <a:gd name="T2" fmla="*/ 1438 w 1438"/>
                  <a:gd name="T3" fmla="*/ 0 h 412"/>
                  <a:gd name="T4" fmla="*/ 0 w 1438"/>
                  <a:gd name="T5" fmla="*/ 215 h 412"/>
                  <a:gd name="T6" fmla="*/ 0 w 1438"/>
                  <a:gd name="T7" fmla="*/ 412 h 412"/>
                  <a:gd name="connsiteX0" fmla="*/ 0 w 10520"/>
                  <a:gd name="connsiteY0" fmla="*/ 10327 h 10327"/>
                  <a:gd name="connsiteX1" fmla="*/ 10520 w 10520"/>
                  <a:gd name="connsiteY1" fmla="*/ 0 h 10327"/>
                  <a:gd name="connsiteX2" fmla="*/ 0 w 10520"/>
                  <a:gd name="connsiteY2" fmla="*/ 5545 h 10327"/>
                  <a:gd name="connsiteX3" fmla="*/ 0 w 10520"/>
                  <a:gd name="connsiteY3" fmla="*/ 10327 h 10327"/>
                </a:gdLst>
                <a:ahLst/>
                <a:cxnLst>
                  <a:cxn ang="0">
                    <a:pos x="connsiteX0" y="connsiteY0"/>
                  </a:cxn>
                  <a:cxn ang="0">
                    <a:pos x="connsiteX1" y="connsiteY1"/>
                  </a:cxn>
                  <a:cxn ang="0">
                    <a:pos x="connsiteX2" y="connsiteY2"/>
                  </a:cxn>
                  <a:cxn ang="0">
                    <a:pos x="connsiteX3" y="connsiteY3"/>
                  </a:cxn>
                </a:cxnLst>
                <a:rect l="l" t="t" r="r" b="b"/>
                <a:pathLst>
                  <a:path w="10520" h="10327">
                    <a:moveTo>
                      <a:pt x="0" y="10327"/>
                    </a:moveTo>
                    <a:lnTo>
                      <a:pt x="10520" y="0"/>
                    </a:lnTo>
                    <a:lnTo>
                      <a:pt x="0" y="5545"/>
                    </a:lnTo>
                    <a:lnTo>
                      <a:pt x="0" y="103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1"/>
              <p:cNvSpPr/>
              <p:nvPr/>
            </p:nvSpPr>
            <p:spPr bwMode="auto">
              <a:xfrm>
                <a:off x="4447173" y="-3279558"/>
                <a:ext cx="2410435" cy="677661"/>
              </a:xfrm>
              <a:custGeom>
                <a:avLst/>
                <a:gdLst>
                  <a:gd name="T0" fmla="*/ 0 w 1438"/>
                  <a:gd name="T1" fmla="*/ 196 h 412"/>
                  <a:gd name="T2" fmla="*/ 1438 w 1438"/>
                  <a:gd name="T3" fmla="*/ 412 h 412"/>
                  <a:gd name="T4" fmla="*/ 0 w 1438"/>
                  <a:gd name="T5" fmla="*/ 0 h 412"/>
                  <a:gd name="T6" fmla="*/ 0 w 1438"/>
                  <a:gd name="T7" fmla="*/ 196 h 412"/>
                  <a:gd name="connsiteX0" fmla="*/ 0 w 10559"/>
                  <a:gd name="connsiteY0" fmla="*/ 4757 h 10361"/>
                  <a:gd name="connsiteX1" fmla="*/ 10559 w 10559"/>
                  <a:gd name="connsiteY1" fmla="*/ 10361 h 10361"/>
                  <a:gd name="connsiteX2" fmla="*/ 0 w 10559"/>
                  <a:gd name="connsiteY2" fmla="*/ 0 h 10361"/>
                  <a:gd name="connsiteX3" fmla="*/ 0 w 10559"/>
                  <a:gd name="connsiteY3" fmla="*/ 4757 h 10361"/>
                </a:gdLst>
                <a:ahLst/>
                <a:cxnLst>
                  <a:cxn ang="0">
                    <a:pos x="connsiteX0" y="connsiteY0"/>
                  </a:cxn>
                  <a:cxn ang="0">
                    <a:pos x="connsiteX1" y="connsiteY1"/>
                  </a:cxn>
                  <a:cxn ang="0">
                    <a:pos x="connsiteX2" y="connsiteY2"/>
                  </a:cxn>
                  <a:cxn ang="0">
                    <a:pos x="connsiteX3" y="connsiteY3"/>
                  </a:cxn>
                </a:cxnLst>
                <a:rect l="l" t="t" r="r" b="b"/>
                <a:pathLst>
                  <a:path w="10559" h="10361">
                    <a:moveTo>
                      <a:pt x="0" y="4757"/>
                    </a:moveTo>
                    <a:lnTo>
                      <a:pt x="10559" y="10361"/>
                    </a:lnTo>
                    <a:lnTo>
                      <a:pt x="0" y="0"/>
                    </a:lnTo>
                    <a:lnTo>
                      <a:pt x="0" y="475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55" name="椭圆 54"/>
            <p:cNvSpPr/>
            <p:nvPr userDrawn="1"/>
          </p:nvSpPr>
          <p:spPr>
            <a:xfrm>
              <a:off x="10644680" y="1976695"/>
              <a:ext cx="952522" cy="952522"/>
            </a:xfrm>
            <a:prstGeom prst="ellipse">
              <a:avLst/>
            </a:prstGeom>
            <a:grpFill/>
            <a:ln>
              <a:noFill/>
            </a:ln>
            <a:effectLst>
              <a:softEdge rad="228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0" name="AutoShape 43"/>
          <p:cNvSpPr>
            <a:spLocks noChangeAspect="1" noChangeArrowheads="1" noTextEdit="1"/>
          </p:cNvSpPr>
          <p:nvPr userDrawn="1"/>
        </p:nvSpPr>
        <p:spPr bwMode="auto">
          <a:xfrm>
            <a:off x="1852" y="-1588"/>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 name="任意多边形 10"/>
          <p:cNvSpPr/>
          <p:nvPr userDrawn="1"/>
        </p:nvSpPr>
        <p:spPr>
          <a:xfrm>
            <a:off x="1524000" y="2663825"/>
            <a:ext cx="7029450" cy="231775"/>
          </a:xfrm>
          <a:custGeom>
            <a:avLst/>
            <a:gdLst/>
            <a:ahLst/>
            <a:cxnLst>
              <a:cxn ang="0">
                <a:pos x="0" y="0"/>
              </a:cxn>
              <a:cxn ang="0">
                <a:pos x="6846022" y="0"/>
              </a:cxn>
              <a:cxn ang="0">
                <a:pos x="6846923" y="3658"/>
              </a:cxn>
              <a:cxn ang="0">
                <a:pos x="6946961" y="125300"/>
              </a:cxn>
              <a:cxn ang="0">
                <a:pos x="7029450" y="170895"/>
              </a:cxn>
              <a:cxn ang="0">
                <a:pos x="7029450" y="231775"/>
              </a:cxn>
              <a:cxn ang="0">
                <a:pos x="0" y="231775"/>
              </a:cxn>
            </a:cxnLst>
            <a:rect l="0" t="0" r="0" b="0"/>
            <a:pathLst>
              <a:path w="7029450" h="232229">
                <a:moveTo>
                  <a:pt x="0" y="0"/>
                </a:moveTo>
                <a:lnTo>
                  <a:pt x="6846022" y="0"/>
                </a:lnTo>
                <a:lnTo>
                  <a:pt x="6846923" y="3665"/>
                </a:lnTo>
                <a:cubicBezTo>
                  <a:pt x="6870544" y="49538"/>
                  <a:pt x="6904724" y="90851"/>
                  <a:pt x="6946961" y="125545"/>
                </a:cubicBezTo>
                <a:lnTo>
                  <a:pt x="7029450" y="171230"/>
                </a:lnTo>
                <a:lnTo>
                  <a:pt x="7029450" y="232229"/>
                </a:lnTo>
                <a:lnTo>
                  <a:pt x="0" y="232229"/>
                </a:lnTo>
                <a:lnTo>
                  <a:pt x="0" y="0"/>
                </a:lnTo>
                <a:close/>
              </a:path>
            </a:pathLst>
          </a:custGeom>
          <a:solidFill>
            <a:srgbClr val="00B0F0">
              <a:alpha val="65000"/>
            </a:srgbClr>
          </a:solidFill>
          <a:ln w="9525">
            <a:noFill/>
          </a:ln>
        </p:spPr>
        <p:txBody>
          <a:bodyPr/>
          <a:lstStyle/>
          <a:p>
            <a:endParaRPr lang="zh-CN" altLang="en-US"/>
          </a:p>
        </p:txBody>
      </p:sp>
      <p:sp>
        <p:nvSpPr>
          <p:cNvPr id="3" name="文本框 4"/>
          <p:cNvSpPr txBox="1"/>
          <p:nvPr userDrawn="1"/>
        </p:nvSpPr>
        <p:spPr>
          <a:xfrm>
            <a:off x="3106738" y="2559050"/>
            <a:ext cx="6124575" cy="1684338"/>
          </a:xfrm>
          <a:prstGeom prst="rect">
            <a:avLst/>
          </a:prstGeom>
          <a:noFill/>
          <a:ln w="9525">
            <a:noFill/>
          </a:ln>
        </p:spPr>
        <p:txBody>
          <a:bodyPr anchor="ct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微软雅黑" panose="020B0503020204020204" pitchFamily="34" charset="-122"/>
              </a:defRPr>
            </a:lvl1pPr>
            <a:lvl2pPr marL="742950" lvl="1" indent="-28575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5pPr>
          </a:lstStyle>
          <a:p>
            <a:pPr marL="0" lvl="0" indent="0" algn="ctr" defTabSz="914400">
              <a:lnSpc>
                <a:spcPct val="100000"/>
              </a:lnSpc>
              <a:spcBef>
                <a:spcPct val="0"/>
              </a:spcBef>
              <a:buNone/>
            </a:pPr>
            <a:r>
              <a:rPr lang="en-US" altLang="x-none" sz="8000" dirty="0">
                <a:solidFill>
                  <a:srgbClr val="00B0F0"/>
                </a:solidFill>
                <a:latin typeface="Bodoni MT Black" panose="02070A03080606020203" pitchFamily="2" charset="0"/>
                <a:ea typeface="幼圆" panose="02010509060101010101" pitchFamily="1" charset="-122"/>
              </a:rPr>
              <a:t>THANKS</a:t>
            </a:r>
          </a:p>
        </p:txBody>
      </p:sp>
      <p:sp>
        <p:nvSpPr>
          <p:cNvPr id="4" name="矩形 8"/>
          <p:cNvSpPr/>
          <p:nvPr userDrawn="1"/>
        </p:nvSpPr>
        <p:spPr>
          <a:xfrm>
            <a:off x="3781425" y="3871913"/>
            <a:ext cx="6886575" cy="231775"/>
          </a:xfrm>
          <a:prstGeom prst="rect">
            <a:avLst/>
          </a:prstGeom>
          <a:solidFill>
            <a:srgbClr val="00B0F0">
              <a:alpha val="65000"/>
            </a:srgbClr>
          </a:solidFill>
          <a:ln w="9525">
            <a:noFill/>
          </a:ln>
        </p:spPr>
        <p:txBody>
          <a:bodyPr anchor="ctr"/>
          <a:lstStyle/>
          <a:p>
            <a:pPr lvl="0" algn="ctr" eaLnBrk="1" hangingPunct="1"/>
            <a:endParaRPr lang="zh-CN" altLang="en-US" dirty="0">
              <a:solidFill>
                <a:srgbClr val="FFFFFF"/>
              </a:solidFill>
              <a:latin typeface="Calibri" panose="020F0502020204030204" charset="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750"/>
                                        <p:tgtEl>
                                          <p:spTgt spid="53"/>
                                        </p:tgtEl>
                                      </p:cBhvr>
                                    </p:animEffect>
                                  </p:childTnLst>
                                </p:cTn>
                              </p:par>
                              <p:par>
                                <p:cTn id="8" presetID="6" presetClass="emph" presetSubtype="0" fill="hold" nodeType="withEffect">
                                  <p:stCondLst>
                                    <p:cond delay="200"/>
                                  </p:stCondLst>
                                  <p:childTnLst>
                                    <p:animScale>
                                      <p:cBhvr>
                                        <p:cTn id="9" dur="1500" fill="hold"/>
                                        <p:tgtEl>
                                          <p:spTgt spid="53"/>
                                        </p:tgtEl>
                                      </p:cBhvr>
                                      <p:by x="150000" y="150000"/>
                                    </p:animScale>
                                  </p:childTnLst>
                                </p:cTn>
                              </p:par>
                              <p:par>
                                <p:cTn id="10" presetID="8" presetClass="emph" presetSubtype="0" fill="hold" nodeType="withEffect">
                                  <p:stCondLst>
                                    <p:cond delay="200"/>
                                  </p:stCondLst>
                                  <p:childTnLst>
                                    <p:animRot by="21600000">
                                      <p:cBhvr>
                                        <p:cTn id="11" dur="5000" fill="hold"/>
                                        <p:tgtEl>
                                          <p:spTgt spid="5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7" name="Title 6"/>
          <p:cNvSpPr>
            <a:spLocks noGrp="1"/>
          </p:cNvSpPr>
          <p:nvPr>
            <p:ph type="title" hasCustomPrompt="1"/>
          </p:nvPr>
        </p:nvSpPr>
        <p:spPr bwMode="black">
          <a:xfrm>
            <a:off x="441960" y="313419"/>
            <a:ext cx="10822941" cy="574516"/>
          </a:xfrm>
        </p:spPr>
        <p:txBody>
          <a:bodyPr wrap="square">
            <a:noAutofit/>
          </a:bodyPr>
          <a:lstStyle>
            <a:lvl1pPr>
              <a:defRPr b="1" i="0">
                <a:solidFill>
                  <a:srgbClr val="000000"/>
                </a:solidFill>
                <a:latin typeface="HP Simplified" pitchFamily="34" charset="0"/>
                <a:cs typeface="HP Simplified" pitchFamily="34" charset="0"/>
              </a:defRPr>
            </a:lvl1pPr>
          </a:lstStyle>
          <a:p>
            <a:r>
              <a:rPr lang="en-US" noProof="0"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节标题">
    <p:bg>
      <p:bgPr>
        <a:solidFill>
          <a:srgbClr val="333333"/>
        </a:solidFill>
        <a:effectLst/>
      </p:bgPr>
    </p:bg>
    <p:spTree>
      <p:nvGrpSpPr>
        <p:cNvPr id="1" name=""/>
        <p:cNvGrpSpPr/>
        <p:nvPr/>
      </p:nvGrpSpPr>
      <p:grpSpPr>
        <a:xfrm>
          <a:off x="0" y="0"/>
          <a:ext cx="0" cy="0"/>
          <a:chOff x="0" y="0"/>
          <a:chExt cx="0" cy="0"/>
        </a:xfrm>
      </p:grpSpPr>
      <p:grpSp>
        <p:nvGrpSpPr>
          <p:cNvPr id="2" name="组合 1"/>
          <p:cNvGrpSpPr>
            <a:grpSpLocks noChangeAspect="1"/>
          </p:cNvGrpSpPr>
          <p:nvPr userDrawn="1"/>
        </p:nvGrpSpPr>
        <p:grpSpPr>
          <a:xfrm>
            <a:off x="2493104" y="1557000"/>
            <a:ext cx="1306098" cy="1872000"/>
            <a:chOff x="2814638" y="-1244600"/>
            <a:chExt cx="6554788" cy="9394826"/>
          </a:xfrm>
          <a:solidFill>
            <a:srgbClr val="00B187"/>
          </a:solidFill>
        </p:grpSpPr>
        <p:sp>
          <p:nvSpPr>
            <p:cNvPr id="3" name="Freeform 5"/>
            <p:cNvSpPr/>
            <p:nvPr/>
          </p:nvSpPr>
          <p:spPr bwMode="auto">
            <a:xfrm>
              <a:off x="2814638" y="-1244600"/>
              <a:ext cx="2174875" cy="2328863"/>
            </a:xfrm>
            <a:custGeom>
              <a:avLst/>
              <a:gdLst>
                <a:gd name="T0" fmla="*/ 297 w 579"/>
                <a:gd name="T1" fmla="*/ 6 h 620"/>
                <a:gd name="T2" fmla="*/ 510 w 579"/>
                <a:gd name="T3" fmla="*/ 128 h 620"/>
                <a:gd name="T4" fmla="*/ 567 w 579"/>
                <a:gd name="T5" fmla="*/ 362 h 620"/>
                <a:gd name="T6" fmla="*/ 377 w 579"/>
                <a:gd name="T7" fmla="*/ 591 h 620"/>
                <a:gd name="T8" fmla="*/ 89 w 579"/>
                <a:gd name="T9" fmla="*/ 508 h 620"/>
                <a:gd name="T10" fmla="*/ 10 w 579"/>
                <a:gd name="T11" fmla="*/ 252 h 620"/>
                <a:gd name="T12" fmla="*/ 148 w 579"/>
                <a:gd name="T13" fmla="*/ 31 h 620"/>
                <a:gd name="T14" fmla="*/ 297 w 579"/>
                <a:gd name="T15" fmla="*/ 6 h 6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9" h="620">
                  <a:moveTo>
                    <a:pt x="297" y="6"/>
                  </a:moveTo>
                  <a:cubicBezTo>
                    <a:pt x="388" y="16"/>
                    <a:pt x="462" y="62"/>
                    <a:pt x="510" y="128"/>
                  </a:cubicBezTo>
                  <a:cubicBezTo>
                    <a:pt x="557" y="194"/>
                    <a:pt x="579" y="278"/>
                    <a:pt x="567" y="362"/>
                  </a:cubicBezTo>
                  <a:cubicBezTo>
                    <a:pt x="549" y="483"/>
                    <a:pt x="471" y="563"/>
                    <a:pt x="377" y="591"/>
                  </a:cubicBezTo>
                  <a:cubicBezTo>
                    <a:pt x="283" y="620"/>
                    <a:pt x="173" y="596"/>
                    <a:pt x="89" y="508"/>
                  </a:cubicBezTo>
                  <a:cubicBezTo>
                    <a:pt x="27" y="443"/>
                    <a:pt x="0" y="345"/>
                    <a:pt x="10" y="252"/>
                  </a:cubicBezTo>
                  <a:cubicBezTo>
                    <a:pt x="19" y="160"/>
                    <a:pt x="65" y="73"/>
                    <a:pt x="148" y="31"/>
                  </a:cubicBezTo>
                  <a:cubicBezTo>
                    <a:pt x="183" y="13"/>
                    <a:pt x="237" y="0"/>
                    <a:pt x="29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 name="Freeform 6"/>
            <p:cNvSpPr/>
            <p:nvPr/>
          </p:nvSpPr>
          <p:spPr bwMode="auto">
            <a:xfrm>
              <a:off x="5083175" y="-788988"/>
              <a:ext cx="1454150" cy="1557338"/>
            </a:xfrm>
            <a:custGeom>
              <a:avLst/>
              <a:gdLst>
                <a:gd name="T0" fmla="*/ 204 w 387"/>
                <a:gd name="T1" fmla="*/ 10 h 415"/>
                <a:gd name="T2" fmla="*/ 122 w 387"/>
                <a:gd name="T3" fmla="*/ 335 h 415"/>
                <a:gd name="T4" fmla="*/ 51 w 387"/>
                <a:gd name="T5" fmla="*/ 75 h 415"/>
                <a:gd name="T6" fmla="*/ 204 w 387"/>
                <a:gd name="T7" fmla="*/ 10 h 415"/>
              </a:gdLst>
              <a:ahLst/>
              <a:cxnLst>
                <a:cxn ang="0">
                  <a:pos x="T0" y="T1"/>
                </a:cxn>
                <a:cxn ang="0">
                  <a:pos x="T2" y="T3"/>
                </a:cxn>
                <a:cxn ang="0">
                  <a:pos x="T4" y="T5"/>
                </a:cxn>
                <a:cxn ang="0">
                  <a:pos x="T6" y="T7"/>
                </a:cxn>
              </a:cxnLst>
              <a:rect l="0" t="0" r="r" b="b"/>
              <a:pathLst>
                <a:path w="387" h="415">
                  <a:moveTo>
                    <a:pt x="204" y="10"/>
                  </a:moveTo>
                  <a:cubicBezTo>
                    <a:pt x="387" y="39"/>
                    <a:pt x="345" y="415"/>
                    <a:pt x="122" y="335"/>
                  </a:cubicBezTo>
                  <a:cubicBezTo>
                    <a:pt x="44" y="306"/>
                    <a:pt x="0" y="165"/>
                    <a:pt x="51" y="75"/>
                  </a:cubicBezTo>
                  <a:cubicBezTo>
                    <a:pt x="82" y="22"/>
                    <a:pt x="137" y="0"/>
                    <a:pt x="20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 name="Freeform 7"/>
            <p:cNvSpPr/>
            <p:nvPr/>
          </p:nvSpPr>
          <p:spPr bwMode="auto">
            <a:xfrm>
              <a:off x="6496050" y="-488950"/>
              <a:ext cx="1116013" cy="1331913"/>
            </a:xfrm>
            <a:custGeom>
              <a:avLst/>
              <a:gdLst>
                <a:gd name="T0" fmla="*/ 163 w 297"/>
                <a:gd name="T1" fmla="*/ 2 h 355"/>
                <a:gd name="T2" fmla="*/ 277 w 297"/>
                <a:gd name="T3" fmla="*/ 187 h 355"/>
                <a:gd name="T4" fmla="*/ 93 w 297"/>
                <a:gd name="T5" fmla="*/ 329 h 355"/>
                <a:gd name="T6" fmla="*/ 5 w 297"/>
                <a:gd name="T7" fmla="*/ 209 h 355"/>
                <a:gd name="T8" fmla="*/ 50 w 297"/>
                <a:gd name="T9" fmla="*/ 51 h 355"/>
                <a:gd name="T10" fmla="*/ 163 w 297"/>
                <a:gd name="T11" fmla="*/ 2 h 355"/>
              </a:gdLst>
              <a:ahLst/>
              <a:cxnLst>
                <a:cxn ang="0">
                  <a:pos x="T0" y="T1"/>
                </a:cxn>
                <a:cxn ang="0">
                  <a:pos x="T2" y="T3"/>
                </a:cxn>
                <a:cxn ang="0">
                  <a:pos x="T4" y="T5"/>
                </a:cxn>
                <a:cxn ang="0">
                  <a:pos x="T6" y="T7"/>
                </a:cxn>
                <a:cxn ang="0">
                  <a:pos x="T8" y="T9"/>
                </a:cxn>
                <a:cxn ang="0">
                  <a:pos x="T10" y="T11"/>
                </a:cxn>
              </a:cxnLst>
              <a:rect l="0" t="0" r="r" b="b"/>
              <a:pathLst>
                <a:path w="297" h="355">
                  <a:moveTo>
                    <a:pt x="163" y="2"/>
                  </a:moveTo>
                  <a:cubicBezTo>
                    <a:pt x="267" y="5"/>
                    <a:pt x="297" y="100"/>
                    <a:pt x="277" y="187"/>
                  </a:cubicBezTo>
                  <a:cubicBezTo>
                    <a:pt x="258" y="275"/>
                    <a:pt x="188" y="355"/>
                    <a:pt x="93" y="329"/>
                  </a:cubicBezTo>
                  <a:cubicBezTo>
                    <a:pt x="38" y="314"/>
                    <a:pt x="10" y="265"/>
                    <a:pt x="5" y="209"/>
                  </a:cubicBezTo>
                  <a:cubicBezTo>
                    <a:pt x="0" y="154"/>
                    <a:pt x="17" y="92"/>
                    <a:pt x="50" y="51"/>
                  </a:cubicBezTo>
                  <a:cubicBezTo>
                    <a:pt x="77" y="18"/>
                    <a:pt x="121" y="0"/>
                    <a:pt x="16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8"/>
            <p:cNvSpPr/>
            <p:nvPr/>
          </p:nvSpPr>
          <p:spPr bwMode="auto">
            <a:xfrm>
              <a:off x="7529513" y="254000"/>
              <a:ext cx="1144588" cy="1104900"/>
            </a:xfrm>
            <a:custGeom>
              <a:avLst/>
              <a:gdLst>
                <a:gd name="T0" fmla="*/ 179 w 305"/>
                <a:gd name="T1" fmla="*/ 5 h 294"/>
                <a:gd name="T2" fmla="*/ 276 w 305"/>
                <a:gd name="T3" fmla="*/ 56 h 294"/>
                <a:gd name="T4" fmla="*/ 291 w 305"/>
                <a:gd name="T5" fmla="*/ 167 h 294"/>
                <a:gd name="T6" fmla="*/ 163 w 305"/>
                <a:gd name="T7" fmla="*/ 287 h 294"/>
                <a:gd name="T8" fmla="*/ 48 w 305"/>
                <a:gd name="T9" fmla="*/ 256 h 294"/>
                <a:gd name="T10" fmla="*/ 5 w 305"/>
                <a:gd name="T11" fmla="*/ 151 h 294"/>
                <a:gd name="T12" fmla="*/ 67 w 305"/>
                <a:gd name="T13" fmla="*/ 41 h 294"/>
                <a:gd name="T14" fmla="*/ 179 w 305"/>
                <a:gd name="T15" fmla="*/ 5 h 2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5" h="294">
                  <a:moveTo>
                    <a:pt x="179" y="5"/>
                  </a:moveTo>
                  <a:cubicBezTo>
                    <a:pt x="220" y="9"/>
                    <a:pt x="255" y="28"/>
                    <a:pt x="276" y="56"/>
                  </a:cubicBezTo>
                  <a:cubicBezTo>
                    <a:pt x="297" y="84"/>
                    <a:pt x="305" y="123"/>
                    <a:pt x="291" y="167"/>
                  </a:cubicBezTo>
                  <a:cubicBezTo>
                    <a:pt x="272" y="226"/>
                    <a:pt x="211" y="279"/>
                    <a:pt x="163" y="287"/>
                  </a:cubicBezTo>
                  <a:cubicBezTo>
                    <a:pt x="121" y="294"/>
                    <a:pt x="79" y="281"/>
                    <a:pt x="48" y="256"/>
                  </a:cubicBezTo>
                  <a:cubicBezTo>
                    <a:pt x="18" y="230"/>
                    <a:pt x="0" y="193"/>
                    <a:pt x="5" y="151"/>
                  </a:cubicBezTo>
                  <a:cubicBezTo>
                    <a:pt x="10" y="105"/>
                    <a:pt x="34" y="67"/>
                    <a:pt x="67" y="41"/>
                  </a:cubicBezTo>
                  <a:cubicBezTo>
                    <a:pt x="99" y="14"/>
                    <a:pt x="140" y="0"/>
                    <a:pt x="17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9"/>
            <p:cNvSpPr/>
            <p:nvPr/>
          </p:nvSpPr>
          <p:spPr bwMode="auto">
            <a:xfrm>
              <a:off x="8377238" y="1282700"/>
              <a:ext cx="992188" cy="939800"/>
            </a:xfrm>
            <a:custGeom>
              <a:avLst/>
              <a:gdLst>
                <a:gd name="T0" fmla="*/ 167 w 264"/>
                <a:gd name="T1" fmla="*/ 5 h 250"/>
                <a:gd name="T2" fmla="*/ 258 w 264"/>
                <a:gd name="T3" fmla="*/ 114 h 250"/>
                <a:gd name="T4" fmla="*/ 209 w 264"/>
                <a:gd name="T5" fmla="*/ 211 h 250"/>
                <a:gd name="T6" fmla="*/ 117 w 264"/>
                <a:gd name="T7" fmla="*/ 248 h 250"/>
                <a:gd name="T8" fmla="*/ 33 w 264"/>
                <a:gd name="T9" fmla="*/ 223 h 250"/>
                <a:gd name="T10" fmla="*/ 5 w 264"/>
                <a:gd name="T11" fmla="*/ 133 h 250"/>
                <a:gd name="T12" fmla="*/ 59 w 264"/>
                <a:gd name="T13" fmla="*/ 37 h 250"/>
                <a:gd name="T14" fmla="*/ 167 w 264"/>
                <a:gd name="T15" fmla="*/ 5 h 2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4" h="250">
                  <a:moveTo>
                    <a:pt x="167" y="5"/>
                  </a:moveTo>
                  <a:cubicBezTo>
                    <a:pt x="224" y="11"/>
                    <a:pt x="264" y="53"/>
                    <a:pt x="258" y="114"/>
                  </a:cubicBezTo>
                  <a:cubicBezTo>
                    <a:pt x="254" y="156"/>
                    <a:pt x="235" y="189"/>
                    <a:pt x="209" y="211"/>
                  </a:cubicBezTo>
                  <a:cubicBezTo>
                    <a:pt x="182" y="234"/>
                    <a:pt x="149" y="246"/>
                    <a:pt x="117" y="248"/>
                  </a:cubicBezTo>
                  <a:cubicBezTo>
                    <a:pt x="85" y="250"/>
                    <a:pt x="54" y="242"/>
                    <a:pt x="33" y="223"/>
                  </a:cubicBezTo>
                  <a:cubicBezTo>
                    <a:pt x="12" y="204"/>
                    <a:pt x="0" y="174"/>
                    <a:pt x="5" y="133"/>
                  </a:cubicBezTo>
                  <a:cubicBezTo>
                    <a:pt x="11" y="95"/>
                    <a:pt x="30" y="60"/>
                    <a:pt x="59" y="37"/>
                  </a:cubicBezTo>
                  <a:cubicBezTo>
                    <a:pt x="88" y="13"/>
                    <a:pt x="126" y="0"/>
                    <a:pt x="167"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10"/>
            <p:cNvSpPr/>
            <p:nvPr/>
          </p:nvSpPr>
          <p:spPr bwMode="auto">
            <a:xfrm>
              <a:off x="3738563" y="715963"/>
              <a:ext cx="5026025" cy="7434263"/>
            </a:xfrm>
            <a:custGeom>
              <a:avLst/>
              <a:gdLst>
                <a:gd name="T0" fmla="*/ 606 w 1338"/>
                <a:gd name="T1" fmla="*/ 14 h 1980"/>
                <a:gd name="T2" fmla="*/ 1167 w 1338"/>
                <a:gd name="T3" fmla="*/ 321 h 1980"/>
                <a:gd name="T4" fmla="*/ 1158 w 1338"/>
                <a:gd name="T5" fmla="*/ 1277 h 1980"/>
                <a:gd name="T6" fmla="*/ 1011 w 1338"/>
                <a:gd name="T7" fmla="*/ 1563 h 1980"/>
                <a:gd name="T8" fmla="*/ 597 w 1338"/>
                <a:gd name="T9" fmla="*/ 1955 h 1980"/>
                <a:gd name="T10" fmla="*/ 152 w 1338"/>
                <a:gd name="T11" fmla="*/ 1801 h 1980"/>
                <a:gd name="T12" fmla="*/ 221 w 1338"/>
                <a:gd name="T13" fmla="*/ 1389 h 1980"/>
                <a:gd name="T14" fmla="*/ 290 w 1338"/>
                <a:gd name="T15" fmla="*/ 1048 h 1980"/>
                <a:gd name="T16" fmla="*/ 102 w 1338"/>
                <a:gd name="T17" fmla="*/ 737 h 1980"/>
                <a:gd name="T18" fmla="*/ 5 w 1338"/>
                <a:gd name="T19" fmla="*/ 459 h 1980"/>
                <a:gd name="T20" fmla="*/ 271 w 1338"/>
                <a:gd name="T21" fmla="*/ 56 h 1980"/>
                <a:gd name="T22" fmla="*/ 606 w 1338"/>
                <a:gd name="T23" fmla="*/ 14 h 1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38" h="1980">
                  <a:moveTo>
                    <a:pt x="606" y="14"/>
                  </a:moveTo>
                  <a:cubicBezTo>
                    <a:pt x="856" y="45"/>
                    <a:pt x="1054" y="173"/>
                    <a:pt x="1167" y="321"/>
                  </a:cubicBezTo>
                  <a:cubicBezTo>
                    <a:pt x="1338" y="545"/>
                    <a:pt x="1299" y="939"/>
                    <a:pt x="1158" y="1277"/>
                  </a:cubicBezTo>
                  <a:cubicBezTo>
                    <a:pt x="1114" y="1382"/>
                    <a:pt x="1063" y="1474"/>
                    <a:pt x="1011" y="1563"/>
                  </a:cubicBezTo>
                  <a:cubicBezTo>
                    <a:pt x="910" y="1735"/>
                    <a:pt x="772" y="1914"/>
                    <a:pt x="597" y="1955"/>
                  </a:cubicBezTo>
                  <a:cubicBezTo>
                    <a:pt x="491" y="1980"/>
                    <a:pt x="237" y="1943"/>
                    <a:pt x="152" y="1801"/>
                  </a:cubicBezTo>
                  <a:cubicBezTo>
                    <a:pt x="81" y="1683"/>
                    <a:pt x="161" y="1467"/>
                    <a:pt x="221" y="1389"/>
                  </a:cubicBezTo>
                  <a:cubicBezTo>
                    <a:pt x="285" y="1305"/>
                    <a:pt x="323" y="1173"/>
                    <a:pt x="290" y="1048"/>
                  </a:cubicBezTo>
                  <a:cubicBezTo>
                    <a:pt x="255" y="917"/>
                    <a:pt x="147" y="793"/>
                    <a:pt x="102" y="737"/>
                  </a:cubicBezTo>
                  <a:cubicBezTo>
                    <a:pt x="27" y="645"/>
                    <a:pt x="0" y="507"/>
                    <a:pt x="5" y="459"/>
                  </a:cubicBezTo>
                  <a:cubicBezTo>
                    <a:pt x="25" y="268"/>
                    <a:pt x="148" y="119"/>
                    <a:pt x="271" y="56"/>
                  </a:cubicBezTo>
                  <a:cubicBezTo>
                    <a:pt x="360" y="10"/>
                    <a:pt x="497" y="0"/>
                    <a:pt x="606"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 name="组合 8"/>
          <p:cNvGrpSpPr>
            <a:grpSpLocks noChangeAspect="1"/>
          </p:cNvGrpSpPr>
          <p:nvPr userDrawn="1"/>
        </p:nvGrpSpPr>
        <p:grpSpPr>
          <a:xfrm>
            <a:off x="1251228" y="621000"/>
            <a:ext cx="1275881" cy="1872000"/>
            <a:chOff x="1206501" y="639763"/>
            <a:chExt cx="1912936" cy="2806700"/>
          </a:xfrm>
          <a:solidFill>
            <a:srgbClr val="00B187"/>
          </a:solidFill>
        </p:grpSpPr>
        <p:sp>
          <p:nvSpPr>
            <p:cNvPr id="10" name="Freeform 14"/>
            <p:cNvSpPr/>
            <p:nvPr/>
          </p:nvSpPr>
          <p:spPr bwMode="auto">
            <a:xfrm>
              <a:off x="2473325" y="639763"/>
              <a:ext cx="646112" cy="688975"/>
            </a:xfrm>
            <a:custGeom>
              <a:avLst/>
              <a:gdLst>
                <a:gd name="T0" fmla="*/ 743 w 1621"/>
                <a:gd name="T1" fmla="*/ 26 h 1729"/>
                <a:gd name="T2" fmla="*/ 171 w 1621"/>
                <a:gd name="T3" fmla="*/ 396 h 1729"/>
                <a:gd name="T4" fmla="*/ 47 w 1621"/>
                <a:gd name="T5" fmla="*/ 1055 h 1729"/>
                <a:gd name="T6" fmla="*/ 609 w 1621"/>
                <a:gd name="T7" fmla="*/ 1665 h 1729"/>
                <a:gd name="T8" fmla="*/ 1397 w 1621"/>
                <a:gd name="T9" fmla="*/ 1391 h 1729"/>
                <a:gd name="T10" fmla="*/ 1581 w 1621"/>
                <a:gd name="T11" fmla="*/ 666 h 1729"/>
                <a:gd name="T12" fmla="*/ 1163 w 1621"/>
                <a:gd name="T13" fmla="*/ 71 h 1729"/>
                <a:gd name="T14" fmla="*/ 743 w 1621"/>
                <a:gd name="T15" fmla="*/ 26 h 17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21" h="1729">
                  <a:moveTo>
                    <a:pt x="743" y="26"/>
                  </a:moveTo>
                  <a:cubicBezTo>
                    <a:pt x="491" y="65"/>
                    <a:pt x="294" y="207"/>
                    <a:pt x="171" y="396"/>
                  </a:cubicBezTo>
                  <a:cubicBezTo>
                    <a:pt x="48" y="586"/>
                    <a:pt x="0" y="823"/>
                    <a:pt x="47" y="1055"/>
                  </a:cubicBezTo>
                  <a:cubicBezTo>
                    <a:pt x="114" y="1389"/>
                    <a:pt x="343" y="1601"/>
                    <a:pt x="609" y="1665"/>
                  </a:cubicBezTo>
                  <a:cubicBezTo>
                    <a:pt x="875" y="1729"/>
                    <a:pt x="1179" y="1646"/>
                    <a:pt x="1397" y="1391"/>
                  </a:cubicBezTo>
                  <a:cubicBezTo>
                    <a:pt x="1561" y="1199"/>
                    <a:pt x="1621" y="922"/>
                    <a:pt x="1581" y="666"/>
                  </a:cubicBezTo>
                  <a:cubicBezTo>
                    <a:pt x="1540" y="410"/>
                    <a:pt x="1399" y="176"/>
                    <a:pt x="1163" y="71"/>
                  </a:cubicBezTo>
                  <a:cubicBezTo>
                    <a:pt x="1063" y="26"/>
                    <a:pt x="909" y="0"/>
                    <a:pt x="743"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5"/>
            <p:cNvSpPr/>
            <p:nvPr/>
          </p:nvSpPr>
          <p:spPr bwMode="auto">
            <a:xfrm>
              <a:off x="2008188" y="803275"/>
              <a:ext cx="438150" cy="473075"/>
            </a:xfrm>
            <a:custGeom>
              <a:avLst/>
              <a:gdLst>
                <a:gd name="T0" fmla="*/ 506 w 1097"/>
                <a:gd name="T1" fmla="*/ 38 h 1186"/>
                <a:gd name="T2" fmla="*/ 782 w 1097"/>
                <a:gd name="T3" fmla="*/ 930 h 1186"/>
                <a:gd name="T4" fmla="*/ 939 w 1097"/>
                <a:gd name="T5" fmla="*/ 197 h 1186"/>
                <a:gd name="T6" fmla="*/ 506 w 1097"/>
                <a:gd name="T7" fmla="*/ 38 h 1186"/>
              </a:gdLst>
              <a:ahLst/>
              <a:cxnLst>
                <a:cxn ang="0">
                  <a:pos x="T0" y="T1"/>
                </a:cxn>
                <a:cxn ang="0">
                  <a:pos x="T2" y="T3"/>
                </a:cxn>
                <a:cxn ang="0">
                  <a:pos x="T4" y="T5"/>
                </a:cxn>
                <a:cxn ang="0">
                  <a:pos x="T6" y="T7"/>
                </a:cxn>
              </a:cxnLst>
              <a:rect l="0" t="0" r="r" b="b"/>
              <a:pathLst>
                <a:path w="1097" h="1186">
                  <a:moveTo>
                    <a:pt x="506" y="38"/>
                  </a:moveTo>
                  <a:cubicBezTo>
                    <a:pt x="0" y="146"/>
                    <a:pt x="175" y="1186"/>
                    <a:pt x="782" y="930"/>
                  </a:cubicBezTo>
                  <a:cubicBezTo>
                    <a:pt x="996" y="839"/>
                    <a:pt x="1097" y="439"/>
                    <a:pt x="939" y="197"/>
                  </a:cubicBezTo>
                  <a:cubicBezTo>
                    <a:pt x="846" y="53"/>
                    <a:pt x="689" y="0"/>
                    <a:pt x="506"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16"/>
            <p:cNvSpPr/>
            <p:nvPr/>
          </p:nvSpPr>
          <p:spPr bwMode="auto">
            <a:xfrm>
              <a:off x="1700213" y="914400"/>
              <a:ext cx="333375" cy="396875"/>
            </a:xfrm>
            <a:custGeom>
              <a:avLst/>
              <a:gdLst>
                <a:gd name="T0" fmla="*/ 358 w 835"/>
                <a:gd name="T1" fmla="*/ 11 h 996"/>
                <a:gd name="T2" fmla="*/ 68 w 835"/>
                <a:gd name="T3" fmla="*/ 544 h 996"/>
                <a:gd name="T4" fmla="*/ 603 w 835"/>
                <a:gd name="T5" fmla="*/ 910 h 996"/>
                <a:gd name="T6" fmla="*/ 829 w 835"/>
                <a:gd name="T7" fmla="*/ 564 h 996"/>
                <a:gd name="T8" fmla="*/ 678 w 835"/>
                <a:gd name="T9" fmla="*/ 131 h 996"/>
                <a:gd name="T10" fmla="*/ 358 w 835"/>
                <a:gd name="T11" fmla="*/ 11 h 996"/>
              </a:gdLst>
              <a:ahLst/>
              <a:cxnLst>
                <a:cxn ang="0">
                  <a:pos x="T0" y="T1"/>
                </a:cxn>
                <a:cxn ang="0">
                  <a:pos x="T2" y="T3"/>
                </a:cxn>
                <a:cxn ang="0">
                  <a:pos x="T4" y="T5"/>
                </a:cxn>
                <a:cxn ang="0">
                  <a:pos x="T6" y="T7"/>
                </a:cxn>
                <a:cxn ang="0">
                  <a:pos x="T8" y="T9"/>
                </a:cxn>
                <a:cxn ang="0">
                  <a:pos x="T10" y="T11"/>
                </a:cxn>
              </a:cxnLst>
              <a:rect l="0" t="0" r="r" b="b"/>
              <a:pathLst>
                <a:path w="835" h="996">
                  <a:moveTo>
                    <a:pt x="358" y="11"/>
                  </a:moveTo>
                  <a:cubicBezTo>
                    <a:pt x="69" y="36"/>
                    <a:pt x="0" y="304"/>
                    <a:pt x="68" y="544"/>
                  </a:cubicBezTo>
                  <a:cubicBezTo>
                    <a:pt x="136" y="784"/>
                    <a:pt x="342" y="996"/>
                    <a:pt x="603" y="910"/>
                  </a:cubicBezTo>
                  <a:cubicBezTo>
                    <a:pt x="754" y="860"/>
                    <a:pt x="823" y="720"/>
                    <a:pt x="829" y="564"/>
                  </a:cubicBezTo>
                  <a:cubicBezTo>
                    <a:pt x="835" y="409"/>
                    <a:pt x="778" y="239"/>
                    <a:pt x="678" y="131"/>
                  </a:cubicBezTo>
                  <a:cubicBezTo>
                    <a:pt x="598" y="44"/>
                    <a:pt x="474" y="0"/>
                    <a:pt x="358"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17"/>
            <p:cNvSpPr/>
            <p:nvPr/>
          </p:nvSpPr>
          <p:spPr bwMode="auto">
            <a:xfrm>
              <a:off x="1398588" y="1150938"/>
              <a:ext cx="342900" cy="325437"/>
            </a:xfrm>
            <a:custGeom>
              <a:avLst/>
              <a:gdLst>
                <a:gd name="T0" fmla="*/ 333 w 859"/>
                <a:gd name="T1" fmla="*/ 18 h 813"/>
                <a:gd name="T2" fmla="*/ 70 w 859"/>
                <a:gd name="T3" fmla="*/ 175 h 813"/>
                <a:gd name="T4" fmla="*/ 46 w 859"/>
                <a:gd name="T5" fmla="*/ 487 h 813"/>
                <a:gd name="T6" fmla="*/ 419 w 859"/>
                <a:gd name="T7" fmla="*/ 800 h 813"/>
                <a:gd name="T8" fmla="*/ 734 w 859"/>
                <a:gd name="T9" fmla="*/ 697 h 813"/>
                <a:gd name="T10" fmla="*/ 839 w 859"/>
                <a:gd name="T11" fmla="*/ 398 h 813"/>
                <a:gd name="T12" fmla="*/ 650 w 859"/>
                <a:gd name="T13" fmla="*/ 101 h 813"/>
                <a:gd name="T14" fmla="*/ 333 w 859"/>
                <a:gd name="T15" fmla="*/ 18 h 8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59" h="813">
                  <a:moveTo>
                    <a:pt x="333" y="18"/>
                  </a:moveTo>
                  <a:cubicBezTo>
                    <a:pt x="220" y="37"/>
                    <a:pt x="125" y="93"/>
                    <a:pt x="70" y="175"/>
                  </a:cubicBezTo>
                  <a:cubicBezTo>
                    <a:pt x="15" y="257"/>
                    <a:pt x="0" y="365"/>
                    <a:pt x="46" y="487"/>
                  </a:cubicBezTo>
                  <a:cubicBezTo>
                    <a:pt x="107" y="649"/>
                    <a:pt x="284" y="785"/>
                    <a:pt x="419" y="800"/>
                  </a:cubicBezTo>
                  <a:cubicBezTo>
                    <a:pt x="539" y="813"/>
                    <a:pt x="654" y="771"/>
                    <a:pt x="734" y="697"/>
                  </a:cubicBezTo>
                  <a:cubicBezTo>
                    <a:pt x="814" y="622"/>
                    <a:pt x="859" y="515"/>
                    <a:pt x="839" y="398"/>
                  </a:cubicBezTo>
                  <a:cubicBezTo>
                    <a:pt x="817" y="273"/>
                    <a:pt x="745" y="169"/>
                    <a:pt x="650" y="101"/>
                  </a:cubicBezTo>
                  <a:cubicBezTo>
                    <a:pt x="556" y="33"/>
                    <a:pt x="440" y="0"/>
                    <a:pt x="333"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18"/>
            <p:cNvSpPr/>
            <p:nvPr/>
          </p:nvSpPr>
          <p:spPr bwMode="auto">
            <a:xfrm>
              <a:off x="1206501" y="1468438"/>
              <a:ext cx="300037" cy="274637"/>
            </a:xfrm>
            <a:custGeom>
              <a:avLst/>
              <a:gdLst>
                <a:gd name="T0" fmla="*/ 261 w 753"/>
                <a:gd name="T1" fmla="*/ 19 h 689"/>
                <a:gd name="T2" fmla="*/ 25 w 753"/>
                <a:gd name="T3" fmla="*/ 336 h 689"/>
                <a:gd name="T4" fmla="*/ 177 w 753"/>
                <a:gd name="T5" fmla="*/ 600 h 689"/>
                <a:gd name="T6" fmla="*/ 437 w 753"/>
                <a:gd name="T7" fmla="*/ 689 h 689"/>
                <a:gd name="T8" fmla="*/ 667 w 753"/>
                <a:gd name="T9" fmla="*/ 605 h 689"/>
                <a:gd name="T10" fmla="*/ 731 w 753"/>
                <a:gd name="T11" fmla="*/ 351 h 689"/>
                <a:gd name="T12" fmla="*/ 567 w 753"/>
                <a:gd name="T13" fmla="*/ 91 h 689"/>
                <a:gd name="T14" fmla="*/ 261 w 753"/>
                <a:gd name="T15" fmla="*/ 19 h 6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3" h="689">
                  <a:moveTo>
                    <a:pt x="261" y="19"/>
                  </a:moveTo>
                  <a:cubicBezTo>
                    <a:pt x="105" y="45"/>
                    <a:pt x="0" y="169"/>
                    <a:pt x="25" y="336"/>
                  </a:cubicBezTo>
                  <a:cubicBezTo>
                    <a:pt x="43" y="453"/>
                    <a:pt x="101" y="541"/>
                    <a:pt x="177" y="600"/>
                  </a:cubicBezTo>
                  <a:cubicBezTo>
                    <a:pt x="254" y="659"/>
                    <a:pt x="348" y="688"/>
                    <a:pt x="437" y="689"/>
                  </a:cubicBezTo>
                  <a:cubicBezTo>
                    <a:pt x="527" y="689"/>
                    <a:pt x="611" y="662"/>
                    <a:pt x="667" y="605"/>
                  </a:cubicBezTo>
                  <a:cubicBezTo>
                    <a:pt x="724" y="549"/>
                    <a:pt x="753" y="464"/>
                    <a:pt x="731" y="351"/>
                  </a:cubicBezTo>
                  <a:cubicBezTo>
                    <a:pt x="710" y="246"/>
                    <a:pt x="651" y="153"/>
                    <a:pt x="567" y="91"/>
                  </a:cubicBezTo>
                  <a:cubicBezTo>
                    <a:pt x="483" y="30"/>
                    <a:pt x="376" y="0"/>
                    <a:pt x="261"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9"/>
            <p:cNvSpPr/>
            <p:nvPr/>
          </p:nvSpPr>
          <p:spPr bwMode="auto">
            <a:xfrm>
              <a:off x="1404938" y="1249363"/>
              <a:ext cx="1482725" cy="2197100"/>
            </a:xfrm>
            <a:custGeom>
              <a:avLst/>
              <a:gdLst>
                <a:gd name="T0" fmla="*/ 1957 w 3716"/>
                <a:gd name="T1" fmla="*/ 55 h 5509"/>
                <a:gd name="T2" fmla="*/ 441 w 3716"/>
                <a:gd name="T3" fmla="*/ 995 h 5509"/>
                <a:gd name="T4" fmla="*/ 611 w 3716"/>
                <a:gd name="T5" fmla="*/ 3652 h 5509"/>
                <a:gd name="T6" fmla="*/ 1062 w 3716"/>
                <a:gd name="T7" fmla="*/ 4426 h 5509"/>
                <a:gd name="T8" fmla="*/ 2273 w 3716"/>
                <a:gd name="T9" fmla="*/ 5454 h 5509"/>
                <a:gd name="T10" fmla="*/ 3488 w 3716"/>
                <a:gd name="T11" fmla="*/ 4960 h 5509"/>
                <a:gd name="T12" fmla="*/ 3235 w 3716"/>
                <a:gd name="T13" fmla="*/ 3823 h 5509"/>
                <a:gd name="T14" fmla="*/ 2991 w 3716"/>
                <a:gd name="T15" fmla="*/ 2884 h 5509"/>
                <a:gd name="T16" fmla="*/ 3467 w 3716"/>
                <a:gd name="T17" fmla="*/ 1992 h 5509"/>
                <a:gd name="T18" fmla="*/ 3695 w 3716"/>
                <a:gd name="T19" fmla="*/ 1204 h 5509"/>
                <a:gd name="T20" fmla="*/ 2895 w 3716"/>
                <a:gd name="T21" fmla="*/ 122 h 5509"/>
                <a:gd name="T22" fmla="*/ 1957 w 3716"/>
                <a:gd name="T23" fmla="*/ 55 h 5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16" h="5509">
                  <a:moveTo>
                    <a:pt x="1957" y="55"/>
                  </a:moveTo>
                  <a:cubicBezTo>
                    <a:pt x="1266" y="180"/>
                    <a:pt x="734" y="565"/>
                    <a:pt x="441" y="995"/>
                  </a:cubicBezTo>
                  <a:cubicBezTo>
                    <a:pt x="0" y="1643"/>
                    <a:pt x="168" y="2733"/>
                    <a:pt x="611" y="3652"/>
                  </a:cubicBezTo>
                  <a:cubicBezTo>
                    <a:pt x="748" y="3938"/>
                    <a:pt x="903" y="4186"/>
                    <a:pt x="1062" y="4426"/>
                  </a:cubicBezTo>
                  <a:cubicBezTo>
                    <a:pt x="1369" y="4889"/>
                    <a:pt x="1781" y="5365"/>
                    <a:pt x="2273" y="5454"/>
                  </a:cubicBezTo>
                  <a:cubicBezTo>
                    <a:pt x="2572" y="5509"/>
                    <a:pt x="3272" y="5367"/>
                    <a:pt x="3488" y="4960"/>
                  </a:cubicBezTo>
                  <a:cubicBezTo>
                    <a:pt x="3668" y="4620"/>
                    <a:pt x="3412" y="4032"/>
                    <a:pt x="3235" y="3823"/>
                  </a:cubicBezTo>
                  <a:cubicBezTo>
                    <a:pt x="3044" y="3600"/>
                    <a:pt x="2918" y="3237"/>
                    <a:pt x="2991" y="2884"/>
                  </a:cubicBezTo>
                  <a:cubicBezTo>
                    <a:pt x="3067" y="2514"/>
                    <a:pt x="3349" y="2153"/>
                    <a:pt x="3467" y="1992"/>
                  </a:cubicBezTo>
                  <a:cubicBezTo>
                    <a:pt x="3662" y="1725"/>
                    <a:pt x="3716" y="1336"/>
                    <a:pt x="3695" y="1204"/>
                  </a:cubicBezTo>
                  <a:cubicBezTo>
                    <a:pt x="3610" y="675"/>
                    <a:pt x="3247" y="278"/>
                    <a:pt x="2895" y="122"/>
                  </a:cubicBezTo>
                  <a:cubicBezTo>
                    <a:pt x="2639" y="7"/>
                    <a:pt x="2256" y="0"/>
                    <a:pt x="1957" y="5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 name="组合 15"/>
          <p:cNvGrpSpPr/>
          <p:nvPr userDrawn="1"/>
        </p:nvGrpSpPr>
        <p:grpSpPr>
          <a:xfrm>
            <a:off x="4204411" y="887822"/>
            <a:ext cx="6737350" cy="2214563"/>
            <a:chOff x="3451226" y="4089401"/>
            <a:chExt cx="6737350" cy="2214563"/>
          </a:xfrm>
        </p:grpSpPr>
        <p:grpSp>
          <p:nvGrpSpPr>
            <p:cNvPr id="17" name="组合 16"/>
            <p:cNvGrpSpPr/>
            <p:nvPr/>
          </p:nvGrpSpPr>
          <p:grpSpPr>
            <a:xfrm>
              <a:off x="3451226" y="4089401"/>
              <a:ext cx="6737350" cy="2214563"/>
              <a:chOff x="3451226" y="4089401"/>
              <a:chExt cx="6737350" cy="2214563"/>
            </a:xfrm>
            <a:solidFill>
              <a:srgbClr val="00B187"/>
            </a:solidFill>
          </p:grpSpPr>
          <p:sp>
            <p:nvSpPr>
              <p:cNvPr id="33" name="Freeform 5"/>
              <p:cNvSpPr/>
              <p:nvPr/>
            </p:nvSpPr>
            <p:spPr bwMode="auto">
              <a:xfrm>
                <a:off x="4846638" y="4603751"/>
                <a:ext cx="514350" cy="517525"/>
              </a:xfrm>
              <a:custGeom>
                <a:avLst/>
                <a:gdLst>
                  <a:gd name="T0" fmla="*/ 84 w 524"/>
                  <a:gd name="T1" fmla="*/ 140 h 528"/>
                  <a:gd name="T2" fmla="*/ 308 w 524"/>
                  <a:gd name="T3" fmla="*/ 140 h 528"/>
                  <a:gd name="T4" fmla="*/ 412 w 524"/>
                  <a:gd name="T5" fmla="*/ 360 h 528"/>
                  <a:gd name="T6" fmla="*/ 64 w 524"/>
                  <a:gd name="T7" fmla="*/ 444 h 528"/>
                  <a:gd name="T8" fmla="*/ 36 w 524"/>
                  <a:gd name="T9" fmla="*/ 305 h 528"/>
                  <a:gd name="T10" fmla="*/ 84 w 524"/>
                  <a:gd name="T11" fmla="*/ 140 h 528"/>
                </a:gdLst>
                <a:ahLst/>
                <a:cxnLst>
                  <a:cxn ang="0">
                    <a:pos x="T0" y="T1"/>
                  </a:cxn>
                  <a:cxn ang="0">
                    <a:pos x="T2" y="T3"/>
                  </a:cxn>
                  <a:cxn ang="0">
                    <a:pos x="T4" y="T5"/>
                  </a:cxn>
                  <a:cxn ang="0">
                    <a:pos x="T6" y="T7"/>
                  </a:cxn>
                  <a:cxn ang="0">
                    <a:pos x="T8" y="T9"/>
                  </a:cxn>
                  <a:cxn ang="0">
                    <a:pos x="T10" y="T11"/>
                  </a:cxn>
                </a:cxnLst>
                <a:rect l="0" t="0" r="r" b="b"/>
                <a:pathLst>
                  <a:path w="524" h="528">
                    <a:moveTo>
                      <a:pt x="84" y="140"/>
                    </a:moveTo>
                    <a:cubicBezTo>
                      <a:pt x="144" y="144"/>
                      <a:pt x="192" y="0"/>
                      <a:pt x="308" y="140"/>
                    </a:cubicBezTo>
                    <a:cubicBezTo>
                      <a:pt x="424" y="280"/>
                      <a:pt x="524" y="268"/>
                      <a:pt x="412" y="360"/>
                    </a:cubicBezTo>
                    <a:cubicBezTo>
                      <a:pt x="300" y="452"/>
                      <a:pt x="88" y="528"/>
                      <a:pt x="64" y="444"/>
                    </a:cubicBezTo>
                    <a:cubicBezTo>
                      <a:pt x="40" y="359"/>
                      <a:pt x="0" y="381"/>
                      <a:pt x="36" y="305"/>
                    </a:cubicBezTo>
                    <a:cubicBezTo>
                      <a:pt x="72" y="228"/>
                      <a:pt x="84" y="140"/>
                      <a:pt x="84" y="140"/>
                    </a:cubicBezTo>
                    <a:close/>
                  </a:path>
                </a:pathLst>
              </a:custGeom>
              <a:grpFill/>
              <a:ln w="3175" cap="flat">
                <a:solidFill>
                  <a:srgbClr val="040000"/>
                </a:solidFill>
                <a:prstDash val="solid"/>
                <a:miter lim="800000"/>
              </a:ln>
            </p:spPr>
            <p:txBody>
              <a:bodyPr vert="horz" wrap="square" lIns="91440" tIns="45720" rIns="91440" bIns="45720" numCol="1" anchor="t" anchorCtr="0" compatLnSpc="1"/>
              <a:lstStyle/>
              <a:p>
                <a:endParaRPr lang="zh-CN" altLang="en-US"/>
              </a:p>
            </p:txBody>
          </p:sp>
          <p:sp>
            <p:nvSpPr>
              <p:cNvPr id="34" name="Freeform 6"/>
              <p:cNvSpPr/>
              <p:nvPr/>
            </p:nvSpPr>
            <p:spPr bwMode="auto">
              <a:xfrm>
                <a:off x="9050338" y="4429126"/>
                <a:ext cx="625475" cy="746125"/>
              </a:xfrm>
              <a:custGeom>
                <a:avLst/>
                <a:gdLst>
                  <a:gd name="T0" fmla="*/ 68 w 637"/>
                  <a:gd name="T1" fmla="*/ 235 h 760"/>
                  <a:gd name="T2" fmla="*/ 496 w 637"/>
                  <a:gd name="T3" fmla="*/ 132 h 760"/>
                  <a:gd name="T4" fmla="*/ 588 w 637"/>
                  <a:gd name="T5" fmla="*/ 235 h 760"/>
                  <a:gd name="T6" fmla="*/ 588 w 637"/>
                  <a:gd name="T7" fmla="*/ 562 h 760"/>
                  <a:gd name="T8" fmla="*/ 504 w 637"/>
                  <a:gd name="T9" fmla="*/ 650 h 760"/>
                  <a:gd name="T10" fmla="*/ 299 w 637"/>
                  <a:gd name="T11" fmla="*/ 736 h 760"/>
                  <a:gd name="T12" fmla="*/ 168 w 637"/>
                  <a:gd name="T13" fmla="*/ 751 h 760"/>
                  <a:gd name="T14" fmla="*/ 68 w 637"/>
                  <a:gd name="T15" fmla="*/ 650 h 760"/>
                  <a:gd name="T16" fmla="*/ 24 w 637"/>
                  <a:gd name="T17" fmla="*/ 426 h 760"/>
                  <a:gd name="T18" fmla="*/ 68 w 637"/>
                  <a:gd name="T19" fmla="*/ 235 h 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7" h="760">
                    <a:moveTo>
                      <a:pt x="68" y="235"/>
                    </a:moveTo>
                    <a:cubicBezTo>
                      <a:pt x="124" y="210"/>
                      <a:pt x="436" y="79"/>
                      <a:pt x="496" y="132"/>
                    </a:cubicBezTo>
                    <a:cubicBezTo>
                      <a:pt x="556" y="186"/>
                      <a:pt x="592" y="0"/>
                      <a:pt x="588" y="235"/>
                    </a:cubicBezTo>
                    <a:cubicBezTo>
                      <a:pt x="584" y="470"/>
                      <a:pt x="637" y="498"/>
                      <a:pt x="588" y="562"/>
                    </a:cubicBezTo>
                    <a:cubicBezTo>
                      <a:pt x="540" y="626"/>
                      <a:pt x="580" y="621"/>
                      <a:pt x="504" y="650"/>
                    </a:cubicBezTo>
                    <a:cubicBezTo>
                      <a:pt x="428" y="678"/>
                      <a:pt x="326" y="722"/>
                      <a:pt x="299" y="736"/>
                    </a:cubicBezTo>
                    <a:cubicBezTo>
                      <a:pt x="272" y="750"/>
                      <a:pt x="196" y="760"/>
                      <a:pt x="168" y="751"/>
                    </a:cubicBezTo>
                    <a:cubicBezTo>
                      <a:pt x="140" y="742"/>
                      <a:pt x="97" y="716"/>
                      <a:pt x="68" y="650"/>
                    </a:cubicBezTo>
                    <a:cubicBezTo>
                      <a:pt x="39" y="583"/>
                      <a:pt x="0" y="459"/>
                      <a:pt x="24" y="426"/>
                    </a:cubicBezTo>
                    <a:cubicBezTo>
                      <a:pt x="48" y="394"/>
                      <a:pt x="68" y="235"/>
                      <a:pt x="68" y="235"/>
                    </a:cubicBezTo>
                    <a:close/>
                  </a:path>
                </a:pathLst>
              </a:custGeom>
              <a:grpFill/>
              <a:ln w="3175" cap="flat">
                <a:solidFill>
                  <a:srgbClr val="040000"/>
                </a:solidFill>
                <a:prstDash val="solid"/>
                <a:miter lim="800000"/>
              </a:ln>
            </p:spPr>
            <p:txBody>
              <a:bodyPr vert="horz" wrap="square" lIns="91440" tIns="45720" rIns="91440" bIns="45720" numCol="1" anchor="t" anchorCtr="0" compatLnSpc="1"/>
              <a:lstStyle/>
              <a:p>
                <a:endParaRPr lang="zh-CN" altLang="en-US"/>
              </a:p>
            </p:txBody>
          </p:sp>
          <p:sp>
            <p:nvSpPr>
              <p:cNvPr id="35" name="Freeform 7"/>
              <p:cNvSpPr/>
              <p:nvPr/>
            </p:nvSpPr>
            <p:spPr bwMode="auto">
              <a:xfrm>
                <a:off x="3489326" y="4492626"/>
                <a:ext cx="796925" cy="820738"/>
              </a:xfrm>
              <a:custGeom>
                <a:avLst/>
                <a:gdLst>
                  <a:gd name="T0" fmla="*/ 358 w 502"/>
                  <a:gd name="T1" fmla="*/ 517 h 517"/>
                  <a:gd name="T2" fmla="*/ 329 w 502"/>
                  <a:gd name="T3" fmla="*/ 496 h 517"/>
                  <a:gd name="T4" fmla="*/ 280 w 502"/>
                  <a:gd name="T5" fmla="*/ 345 h 517"/>
                  <a:gd name="T6" fmla="*/ 165 w 502"/>
                  <a:gd name="T7" fmla="*/ 504 h 517"/>
                  <a:gd name="T8" fmla="*/ 140 w 502"/>
                  <a:gd name="T9" fmla="*/ 517 h 517"/>
                  <a:gd name="T10" fmla="*/ 26 w 502"/>
                  <a:gd name="T11" fmla="*/ 517 h 517"/>
                  <a:gd name="T12" fmla="*/ 0 w 502"/>
                  <a:gd name="T13" fmla="*/ 468 h 517"/>
                  <a:gd name="T14" fmla="*/ 329 w 502"/>
                  <a:gd name="T15" fmla="*/ 13 h 517"/>
                  <a:gd name="T16" fmla="*/ 354 w 502"/>
                  <a:gd name="T17" fmla="*/ 0 h 517"/>
                  <a:gd name="T18" fmla="*/ 468 w 502"/>
                  <a:gd name="T19" fmla="*/ 0 h 517"/>
                  <a:gd name="T20" fmla="*/ 493 w 502"/>
                  <a:gd name="T21" fmla="*/ 48 h 517"/>
                  <a:gd name="T22" fmla="*/ 406 w 502"/>
                  <a:gd name="T23" fmla="*/ 171 h 517"/>
                  <a:gd name="T24" fmla="*/ 502 w 502"/>
                  <a:gd name="T25" fmla="*/ 477 h 517"/>
                  <a:gd name="T26" fmla="*/ 473 w 502"/>
                  <a:gd name="T27" fmla="*/ 517 h 517"/>
                  <a:gd name="T28" fmla="*/ 358 w 502"/>
                  <a:gd name="T29" fmla="*/ 517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2" h="517">
                    <a:moveTo>
                      <a:pt x="358" y="517"/>
                    </a:moveTo>
                    <a:lnTo>
                      <a:pt x="329" y="496"/>
                    </a:lnTo>
                    <a:lnTo>
                      <a:pt x="280" y="345"/>
                    </a:lnTo>
                    <a:lnTo>
                      <a:pt x="165" y="504"/>
                    </a:lnTo>
                    <a:lnTo>
                      <a:pt x="140" y="517"/>
                    </a:lnTo>
                    <a:lnTo>
                      <a:pt x="26" y="517"/>
                    </a:lnTo>
                    <a:lnTo>
                      <a:pt x="0" y="468"/>
                    </a:lnTo>
                    <a:lnTo>
                      <a:pt x="329" y="13"/>
                    </a:lnTo>
                    <a:lnTo>
                      <a:pt x="354" y="0"/>
                    </a:lnTo>
                    <a:lnTo>
                      <a:pt x="468" y="0"/>
                    </a:lnTo>
                    <a:lnTo>
                      <a:pt x="493" y="48"/>
                    </a:lnTo>
                    <a:lnTo>
                      <a:pt x="406" y="171"/>
                    </a:lnTo>
                    <a:lnTo>
                      <a:pt x="502" y="477"/>
                    </a:lnTo>
                    <a:lnTo>
                      <a:pt x="473" y="517"/>
                    </a:lnTo>
                    <a:lnTo>
                      <a:pt x="358" y="5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8"/>
              <p:cNvSpPr>
                <a:spLocks noEditPoints="1"/>
              </p:cNvSpPr>
              <p:nvPr/>
            </p:nvSpPr>
            <p:spPr bwMode="auto">
              <a:xfrm>
                <a:off x="3451226" y="4443413"/>
                <a:ext cx="882650" cy="919163"/>
              </a:xfrm>
              <a:custGeom>
                <a:avLst/>
                <a:gdLst>
                  <a:gd name="T0" fmla="*/ 492 w 556"/>
                  <a:gd name="T1" fmla="*/ 61 h 579"/>
                  <a:gd name="T2" fmla="*/ 395 w 556"/>
                  <a:gd name="T3" fmla="*/ 196 h 579"/>
                  <a:gd name="T4" fmla="*/ 497 w 556"/>
                  <a:gd name="T5" fmla="*/ 517 h 579"/>
                  <a:gd name="T6" fmla="*/ 382 w 556"/>
                  <a:gd name="T7" fmla="*/ 517 h 579"/>
                  <a:gd name="T8" fmla="*/ 314 w 556"/>
                  <a:gd name="T9" fmla="*/ 308 h 579"/>
                  <a:gd name="T10" fmla="*/ 164 w 556"/>
                  <a:gd name="T11" fmla="*/ 517 h 579"/>
                  <a:gd name="T12" fmla="*/ 50 w 556"/>
                  <a:gd name="T13" fmla="*/ 517 h 579"/>
                  <a:gd name="T14" fmla="*/ 378 w 556"/>
                  <a:gd name="T15" fmla="*/ 61 h 579"/>
                  <a:gd name="T16" fmla="*/ 492 w 556"/>
                  <a:gd name="T17" fmla="*/ 61 h 579"/>
                  <a:gd name="T18" fmla="*/ 492 w 556"/>
                  <a:gd name="T19" fmla="*/ 0 h 579"/>
                  <a:gd name="T20" fmla="*/ 378 w 556"/>
                  <a:gd name="T21" fmla="*/ 0 h 579"/>
                  <a:gd name="T22" fmla="*/ 328 w 556"/>
                  <a:gd name="T23" fmla="*/ 25 h 579"/>
                  <a:gd name="T24" fmla="*/ 0 w 556"/>
                  <a:gd name="T25" fmla="*/ 481 h 579"/>
                  <a:gd name="T26" fmla="*/ 50 w 556"/>
                  <a:gd name="T27" fmla="*/ 579 h 579"/>
                  <a:gd name="T28" fmla="*/ 164 w 556"/>
                  <a:gd name="T29" fmla="*/ 579 h 579"/>
                  <a:gd name="T30" fmla="*/ 214 w 556"/>
                  <a:gd name="T31" fmla="*/ 553 h 579"/>
                  <a:gd name="T32" fmla="*/ 293 w 556"/>
                  <a:gd name="T33" fmla="*/ 443 h 579"/>
                  <a:gd name="T34" fmla="*/ 324 w 556"/>
                  <a:gd name="T35" fmla="*/ 536 h 579"/>
                  <a:gd name="T36" fmla="*/ 382 w 556"/>
                  <a:gd name="T37" fmla="*/ 579 h 579"/>
                  <a:gd name="T38" fmla="*/ 497 w 556"/>
                  <a:gd name="T39" fmla="*/ 579 h 579"/>
                  <a:gd name="T40" fmla="*/ 556 w 556"/>
                  <a:gd name="T41" fmla="*/ 498 h 579"/>
                  <a:gd name="T42" fmla="*/ 464 w 556"/>
                  <a:gd name="T43" fmla="*/ 207 h 579"/>
                  <a:gd name="T44" fmla="*/ 542 w 556"/>
                  <a:gd name="T45" fmla="*/ 97 h 579"/>
                  <a:gd name="T46" fmla="*/ 492 w 556"/>
                  <a:gd name="T47" fmla="*/ 0 h 579"/>
                  <a:gd name="T48" fmla="*/ 492 w 556"/>
                  <a:gd name="T49" fmla="*/ 0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56" h="579">
                    <a:moveTo>
                      <a:pt x="492" y="61"/>
                    </a:moveTo>
                    <a:lnTo>
                      <a:pt x="395" y="196"/>
                    </a:lnTo>
                    <a:lnTo>
                      <a:pt x="497" y="517"/>
                    </a:lnTo>
                    <a:lnTo>
                      <a:pt x="382" y="517"/>
                    </a:lnTo>
                    <a:lnTo>
                      <a:pt x="314" y="308"/>
                    </a:lnTo>
                    <a:lnTo>
                      <a:pt x="164" y="517"/>
                    </a:lnTo>
                    <a:lnTo>
                      <a:pt x="50" y="517"/>
                    </a:lnTo>
                    <a:lnTo>
                      <a:pt x="378" y="61"/>
                    </a:lnTo>
                    <a:lnTo>
                      <a:pt x="492" y="61"/>
                    </a:lnTo>
                    <a:close/>
                    <a:moveTo>
                      <a:pt x="492" y="0"/>
                    </a:moveTo>
                    <a:lnTo>
                      <a:pt x="378" y="0"/>
                    </a:lnTo>
                    <a:lnTo>
                      <a:pt x="328" y="25"/>
                    </a:lnTo>
                    <a:lnTo>
                      <a:pt x="0" y="481"/>
                    </a:lnTo>
                    <a:lnTo>
                      <a:pt x="50" y="579"/>
                    </a:lnTo>
                    <a:lnTo>
                      <a:pt x="164" y="579"/>
                    </a:lnTo>
                    <a:lnTo>
                      <a:pt x="214" y="553"/>
                    </a:lnTo>
                    <a:lnTo>
                      <a:pt x="293" y="443"/>
                    </a:lnTo>
                    <a:lnTo>
                      <a:pt x="324" y="536"/>
                    </a:lnTo>
                    <a:lnTo>
                      <a:pt x="382" y="579"/>
                    </a:lnTo>
                    <a:lnTo>
                      <a:pt x="497" y="579"/>
                    </a:lnTo>
                    <a:lnTo>
                      <a:pt x="556" y="498"/>
                    </a:lnTo>
                    <a:lnTo>
                      <a:pt x="464" y="207"/>
                    </a:lnTo>
                    <a:lnTo>
                      <a:pt x="542" y="97"/>
                    </a:lnTo>
                    <a:lnTo>
                      <a:pt x="492" y="0"/>
                    </a:lnTo>
                    <a:lnTo>
                      <a:pt x="49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
              <p:cNvSpPr>
                <a:spLocks noEditPoints="1"/>
              </p:cNvSpPr>
              <p:nvPr/>
            </p:nvSpPr>
            <p:spPr bwMode="auto">
              <a:xfrm>
                <a:off x="3451226" y="4443413"/>
                <a:ext cx="882650" cy="919163"/>
              </a:xfrm>
              <a:custGeom>
                <a:avLst/>
                <a:gdLst>
                  <a:gd name="T0" fmla="*/ 492 w 556"/>
                  <a:gd name="T1" fmla="*/ 61 h 579"/>
                  <a:gd name="T2" fmla="*/ 395 w 556"/>
                  <a:gd name="T3" fmla="*/ 196 h 579"/>
                  <a:gd name="T4" fmla="*/ 497 w 556"/>
                  <a:gd name="T5" fmla="*/ 517 h 579"/>
                  <a:gd name="T6" fmla="*/ 382 w 556"/>
                  <a:gd name="T7" fmla="*/ 517 h 579"/>
                  <a:gd name="T8" fmla="*/ 314 w 556"/>
                  <a:gd name="T9" fmla="*/ 308 h 579"/>
                  <a:gd name="T10" fmla="*/ 164 w 556"/>
                  <a:gd name="T11" fmla="*/ 517 h 579"/>
                  <a:gd name="T12" fmla="*/ 50 w 556"/>
                  <a:gd name="T13" fmla="*/ 517 h 579"/>
                  <a:gd name="T14" fmla="*/ 378 w 556"/>
                  <a:gd name="T15" fmla="*/ 61 h 579"/>
                  <a:gd name="T16" fmla="*/ 492 w 556"/>
                  <a:gd name="T17" fmla="*/ 61 h 579"/>
                  <a:gd name="T18" fmla="*/ 492 w 556"/>
                  <a:gd name="T19" fmla="*/ 0 h 579"/>
                  <a:gd name="T20" fmla="*/ 378 w 556"/>
                  <a:gd name="T21" fmla="*/ 0 h 579"/>
                  <a:gd name="T22" fmla="*/ 328 w 556"/>
                  <a:gd name="T23" fmla="*/ 25 h 579"/>
                  <a:gd name="T24" fmla="*/ 0 w 556"/>
                  <a:gd name="T25" fmla="*/ 481 h 579"/>
                  <a:gd name="T26" fmla="*/ 50 w 556"/>
                  <a:gd name="T27" fmla="*/ 579 h 579"/>
                  <a:gd name="T28" fmla="*/ 164 w 556"/>
                  <a:gd name="T29" fmla="*/ 579 h 579"/>
                  <a:gd name="T30" fmla="*/ 214 w 556"/>
                  <a:gd name="T31" fmla="*/ 553 h 579"/>
                  <a:gd name="T32" fmla="*/ 293 w 556"/>
                  <a:gd name="T33" fmla="*/ 443 h 579"/>
                  <a:gd name="T34" fmla="*/ 324 w 556"/>
                  <a:gd name="T35" fmla="*/ 536 h 579"/>
                  <a:gd name="T36" fmla="*/ 382 w 556"/>
                  <a:gd name="T37" fmla="*/ 579 h 579"/>
                  <a:gd name="T38" fmla="*/ 497 w 556"/>
                  <a:gd name="T39" fmla="*/ 579 h 579"/>
                  <a:gd name="T40" fmla="*/ 556 w 556"/>
                  <a:gd name="T41" fmla="*/ 498 h 579"/>
                  <a:gd name="T42" fmla="*/ 464 w 556"/>
                  <a:gd name="T43" fmla="*/ 207 h 579"/>
                  <a:gd name="T44" fmla="*/ 542 w 556"/>
                  <a:gd name="T45" fmla="*/ 97 h 579"/>
                  <a:gd name="T46" fmla="*/ 492 w 556"/>
                  <a:gd name="T47" fmla="*/ 0 h 579"/>
                  <a:gd name="T48" fmla="*/ 492 w 556"/>
                  <a:gd name="T49" fmla="*/ 0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56" h="579">
                    <a:moveTo>
                      <a:pt x="492" y="61"/>
                    </a:moveTo>
                    <a:lnTo>
                      <a:pt x="395" y="196"/>
                    </a:lnTo>
                    <a:lnTo>
                      <a:pt x="497" y="517"/>
                    </a:lnTo>
                    <a:lnTo>
                      <a:pt x="382" y="517"/>
                    </a:lnTo>
                    <a:lnTo>
                      <a:pt x="314" y="308"/>
                    </a:lnTo>
                    <a:lnTo>
                      <a:pt x="164" y="517"/>
                    </a:lnTo>
                    <a:lnTo>
                      <a:pt x="50" y="517"/>
                    </a:lnTo>
                    <a:lnTo>
                      <a:pt x="378" y="61"/>
                    </a:lnTo>
                    <a:lnTo>
                      <a:pt x="492" y="61"/>
                    </a:lnTo>
                    <a:moveTo>
                      <a:pt x="492" y="0"/>
                    </a:moveTo>
                    <a:lnTo>
                      <a:pt x="378" y="0"/>
                    </a:lnTo>
                    <a:lnTo>
                      <a:pt x="328" y="25"/>
                    </a:lnTo>
                    <a:lnTo>
                      <a:pt x="0" y="481"/>
                    </a:lnTo>
                    <a:lnTo>
                      <a:pt x="50" y="579"/>
                    </a:lnTo>
                    <a:lnTo>
                      <a:pt x="164" y="579"/>
                    </a:lnTo>
                    <a:lnTo>
                      <a:pt x="214" y="553"/>
                    </a:lnTo>
                    <a:lnTo>
                      <a:pt x="293" y="443"/>
                    </a:lnTo>
                    <a:lnTo>
                      <a:pt x="324" y="536"/>
                    </a:lnTo>
                    <a:lnTo>
                      <a:pt x="382" y="579"/>
                    </a:lnTo>
                    <a:lnTo>
                      <a:pt x="497" y="579"/>
                    </a:lnTo>
                    <a:lnTo>
                      <a:pt x="556" y="498"/>
                    </a:lnTo>
                    <a:lnTo>
                      <a:pt x="464" y="207"/>
                    </a:lnTo>
                    <a:lnTo>
                      <a:pt x="542" y="97"/>
                    </a:lnTo>
                    <a:lnTo>
                      <a:pt x="492" y="0"/>
                    </a:lnTo>
                    <a:lnTo>
                      <a:pt x="492"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0"/>
              <p:cNvSpPr>
                <a:spLocks noEditPoints="1"/>
              </p:cNvSpPr>
              <p:nvPr/>
            </p:nvSpPr>
            <p:spPr bwMode="auto">
              <a:xfrm>
                <a:off x="4243388" y="4489451"/>
                <a:ext cx="938213" cy="812800"/>
              </a:xfrm>
              <a:custGeom>
                <a:avLst/>
                <a:gdLst>
                  <a:gd name="T0" fmla="*/ 30 w 591"/>
                  <a:gd name="T1" fmla="*/ 512 h 512"/>
                  <a:gd name="T2" fmla="*/ 0 w 591"/>
                  <a:gd name="T3" fmla="*/ 473 h 512"/>
                  <a:gd name="T4" fmla="*/ 10 w 591"/>
                  <a:gd name="T5" fmla="*/ 437 h 512"/>
                  <a:gd name="T6" fmla="*/ 40 w 591"/>
                  <a:gd name="T7" fmla="*/ 414 h 512"/>
                  <a:gd name="T8" fmla="*/ 200 w 591"/>
                  <a:gd name="T9" fmla="*/ 414 h 512"/>
                  <a:gd name="T10" fmla="*/ 214 w 591"/>
                  <a:gd name="T11" fmla="*/ 361 h 512"/>
                  <a:gd name="T12" fmla="*/ 114 w 591"/>
                  <a:gd name="T13" fmla="*/ 361 h 512"/>
                  <a:gd name="T14" fmla="*/ 84 w 591"/>
                  <a:gd name="T15" fmla="*/ 322 h 512"/>
                  <a:gd name="T16" fmla="*/ 94 w 591"/>
                  <a:gd name="T17" fmla="*/ 286 h 512"/>
                  <a:gd name="T18" fmla="*/ 95 w 591"/>
                  <a:gd name="T19" fmla="*/ 285 h 512"/>
                  <a:gd name="T20" fmla="*/ 91 w 591"/>
                  <a:gd name="T21" fmla="*/ 285 h 512"/>
                  <a:gd name="T22" fmla="*/ 63 w 591"/>
                  <a:gd name="T23" fmla="*/ 242 h 512"/>
                  <a:gd name="T24" fmla="*/ 142 w 591"/>
                  <a:gd name="T25" fmla="*/ 47 h 512"/>
                  <a:gd name="T26" fmla="*/ 171 w 591"/>
                  <a:gd name="T27" fmla="*/ 28 h 512"/>
                  <a:gd name="T28" fmla="*/ 276 w 591"/>
                  <a:gd name="T29" fmla="*/ 28 h 512"/>
                  <a:gd name="T30" fmla="*/ 295 w 591"/>
                  <a:gd name="T31" fmla="*/ 57 h 512"/>
                  <a:gd name="T32" fmla="*/ 305 w 591"/>
                  <a:gd name="T33" fmla="*/ 23 h 512"/>
                  <a:gd name="T34" fmla="*/ 334 w 591"/>
                  <a:gd name="T35" fmla="*/ 0 h 512"/>
                  <a:gd name="T36" fmla="*/ 449 w 591"/>
                  <a:gd name="T37" fmla="*/ 0 h 512"/>
                  <a:gd name="T38" fmla="*/ 479 w 591"/>
                  <a:gd name="T39" fmla="*/ 39 h 512"/>
                  <a:gd name="T40" fmla="*/ 461 w 591"/>
                  <a:gd name="T41" fmla="*/ 104 h 512"/>
                  <a:gd name="T42" fmla="*/ 561 w 591"/>
                  <a:gd name="T43" fmla="*/ 104 h 512"/>
                  <a:gd name="T44" fmla="*/ 591 w 591"/>
                  <a:gd name="T45" fmla="*/ 143 h 512"/>
                  <a:gd name="T46" fmla="*/ 581 w 591"/>
                  <a:gd name="T47" fmla="*/ 180 h 512"/>
                  <a:gd name="T48" fmla="*/ 551 w 591"/>
                  <a:gd name="T49" fmla="*/ 202 h 512"/>
                  <a:gd name="T50" fmla="*/ 435 w 591"/>
                  <a:gd name="T51" fmla="*/ 202 h 512"/>
                  <a:gd name="T52" fmla="*/ 419 w 591"/>
                  <a:gd name="T53" fmla="*/ 263 h 512"/>
                  <a:gd name="T54" fmla="*/ 508 w 591"/>
                  <a:gd name="T55" fmla="*/ 263 h 512"/>
                  <a:gd name="T56" fmla="*/ 537 w 591"/>
                  <a:gd name="T57" fmla="*/ 302 h 512"/>
                  <a:gd name="T58" fmla="*/ 527 w 591"/>
                  <a:gd name="T59" fmla="*/ 338 h 512"/>
                  <a:gd name="T60" fmla="*/ 498 w 591"/>
                  <a:gd name="T61" fmla="*/ 361 h 512"/>
                  <a:gd name="T62" fmla="*/ 392 w 591"/>
                  <a:gd name="T63" fmla="*/ 361 h 512"/>
                  <a:gd name="T64" fmla="*/ 378 w 591"/>
                  <a:gd name="T65" fmla="*/ 414 h 512"/>
                  <a:gd name="T66" fmla="*/ 496 w 591"/>
                  <a:gd name="T67" fmla="*/ 414 h 512"/>
                  <a:gd name="T68" fmla="*/ 527 w 591"/>
                  <a:gd name="T69" fmla="*/ 453 h 512"/>
                  <a:gd name="T70" fmla="*/ 517 w 591"/>
                  <a:gd name="T71" fmla="*/ 489 h 512"/>
                  <a:gd name="T72" fmla="*/ 487 w 591"/>
                  <a:gd name="T73" fmla="*/ 512 h 512"/>
                  <a:gd name="T74" fmla="*/ 30 w 591"/>
                  <a:gd name="T75" fmla="*/ 512 h 512"/>
                  <a:gd name="T76" fmla="*/ 240 w 591"/>
                  <a:gd name="T77" fmla="*/ 263 h 512"/>
                  <a:gd name="T78" fmla="*/ 256 w 591"/>
                  <a:gd name="T79" fmla="*/ 202 h 512"/>
                  <a:gd name="T80" fmla="*/ 251 w 591"/>
                  <a:gd name="T81" fmla="*/ 202 h 512"/>
                  <a:gd name="T82" fmla="*/ 226 w 591"/>
                  <a:gd name="T83" fmla="*/ 263 h 512"/>
                  <a:gd name="T84" fmla="*/ 240 w 591"/>
                  <a:gd name="T85" fmla="*/ 26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91" h="512">
                    <a:moveTo>
                      <a:pt x="30" y="512"/>
                    </a:moveTo>
                    <a:lnTo>
                      <a:pt x="0" y="473"/>
                    </a:lnTo>
                    <a:lnTo>
                      <a:pt x="10" y="437"/>
                    </a:lnTo>
                    <a:lnTo>
                      <a:pt x="40" y="414"/>
                    </a:lnTo>
                    <a:lnTo>
                      <a:pt x="200" y="414"/>
                    </a:lnTo>
                    <a:lnTo>
                      <a:pt x="214" y="361"/>
                    </a:lnTo>
                    <a:lnTo>
                      <a:pt x="114" y="361"/>
                    </a:lnTo>
                    <a:lnTo>
                      <a:pt x="84" y="322"/>
                    </a:lnTo>
                    <a:lnTo>
                      <a:pt x="94" y="286"/>
                    </a:lnTo>
                    <a:lnTo>
                      <a:pt x="95" y="285"/>
                    </a:lnTo>
                    <a:lnTo>
                      <a:pt x="91" y="285"/>
                    </a:lnTo>
                    <a:lnTo>
                      <a:pt x="63" y="242"/>
                    </a:lnTo>
                    <a:lnTo>
                      <a:pt x="142" y="47"/>
                    </a:lnTo>
                    <a:lnTo>
                      <a:pt x="171" y="28"/>
                    </a:lnTo>
                    <a:lnTo>
                      <a:pt x="276" y="28"/>
                    </a:lnTo>
                    <a:lnTo>
                      <a:pt x="295" y="57"/>
                    </a:lnTo>
                    <a:lnTo>
                      <a:pt x="305" y="23"/>
                    </a:lnTo>
                    <a:lnTo>
                      <a:pt x="334" y="0"/>
                    </a:lnTo>
                    <a:lnTo>
                      <a:pt x="449" y="0"/>
                    </a:lnTo>
                    <a:lnTo>
                      <a:pt x="479" y="39"/>
                    </a:lnTo>
                    <a:lnTo>
                      <a:pt x="461" y="104"/>
                    </a:lnTo>
                    <a:lnTo>
                      <a:pt x="561" y="104"/>
                    </a:lnTo>
                    <a:lnTo>
                      <a:pt x="591" y="143"/>
                    </a:lnTo>
                    <a:lnTo>
                      <a:pt x="581" y="180"/>
                    </a:lnTo>
                    <a:lnTo>
                      <a:pt x="551" y="202"/>
                    </a:lnTo>
                    <a:lnTo>
                      <a:pt x="435" y="202"/>
                    </a:lnTo>
                    <a:lnTo>
                      <a:pt x="419" y="263"/>
                    </a:lnTo>
                    <a:lnTo>
                      <a:pt x="508" y="263"/>
                    </a:lnTo>
                    <a:lnTo>
                      <a:pt x="537" y="302"/>
                    </a:lnTo>
                    <a:lnTo>
                      <a:pt x="527" y="338"/>
                    </a:lnTo>
                    <a:lnTo>
                      <a:pt x="498" y="361"/>
                    </a:lnTo>
                    <a:lnTo>
                      <a:pt x="392" y="361"/>
                    </a:lnTo>
                    <a:lnTo>
                      <a:pt x="378" y="414"/>
                    </a:lnTo>
                    <a:lnTo>
                      <a:pt x="496" y="414"/>
                    </a:lnTo>
                    <a:lnTo>
                      <a:pt x="527" y="453"/>
                    </a:lnTo>
                    <a:lnTo>
                      <a:pt x="517" y="489"/>
                    </a:lnTo>
                    <a:lnTo>
                      <a:pt x="487" y="512"/>
                    </a:lnTo>
                    <a:lnTo>
                      <a:pt x="30" y="512"/>
                    </a:lnTo>
                    <a:close/>
                    <a:moveTo>
                      <a:pt x="240" y="263"/>
                    </a:moveTo>
                    <a:lnTo>
                      <a:pt x="256" y="202"/>
                    </a:lnTo>
                    <a:lnTo>
                      <a:pt x="251" y="202"/>
                    </a:lnTo>
                    <a:lnTo>
                      <a:pt x="226" y="263"/>
                    </a:lnTo>
                    <a:lnTo>
                      <a:pt x="240" y="2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11"/>
              <p:cNvSpPr>
                <a:spLocks noEditPoints="1"/>
              </p:cNvSpPr>
              <p:nvPr/>
            </p:nvSpPr>
            <p:spPr bwMode="auto">
              <a:xfrm>
                <a:off x="4195763" y="4440238"/>
                <a:ext cx="1031875" cy="911225"/>
              </a:xfrm>
              <a:custGeom>
                <a:avLst/>
                <a:gdLst>
                  <a:gd name="T0" fmla="*/ 479 w 650"/>
                  <a:gd name="T1" fmla="*/ 62 h 574"/>
                  <a:gd name="T2" fmla="*/ 451 w 650"/>
                  <a:gd name="T3" fmla="*/ 166 h 574"/>
                  <a:gd name="T4" fmla="*/ 591 w 650"/>
                  <a:gd name="T5" fmla="*/ 166 h 574"/>
                  <a:gd name="T6" fmla="*/ 581 w 650"/>
                  <a:gd name="T7" fmla="*/ 202 h 574"/>
                  <a:gd name="T8" fmla="*/ 441 w 650"/>
                  <a:gd name="T9" fmla="*/ 202 h 574"/>
                  <a:gd name="T10" fmla="*/ 408 w 650"/>
                  <a:gd name="T11" fmla="*/ 325 h 574"/>
                  <a:gd name="T12" fmla="*/ 538 w 650"/>
                  <a:gd name="T13" fmla="*/ 325 h 574"/>
                  <a:gd name="T14" fmla="*/ 528 w 650"/>
                  <a:gd name="T15" fmla="*/ 361 h 574"/>
                  <a:gd name="T16" fmla="*/ 398 w 650"/>
                  <a:gd name="T17" fmla="*/ 361 h 574"/>
                  <a:gd name="T18" fmla="*/ 368 w 650"/>
                  <a:gd name="T19" fmla="*/ 476 h 574"/>
                  <a:gd name="T20" fmla="*/ 526 w 650"/>
                  <a:gd name="T21" fmla="*/ 476 h 574"/>
                  <a:gd name="T22" fmla="*/ 517 w 650"/>
                  <a:gd name="T23" fmla="*/ 512 h 574"/>
                  <a:gd name="T24" fmla="*/ 60 w 650"/>
                  <a:gd name="T25" fmla="*/ 512 h 574"/>
                  <a:gd name="T26" fmla="*/ 70 w 650"/>
                  <a:gd name="T27" fmla="*/ 476 h 574"/>
                  <a:gd name="T28" fmla="*/ 254 w 650"/>
                  <a:gd name="T29" fmla="*/ 476 h 574"/>
                  <a:gd name="T30" fmla="*/ 284 w 650"/>
                  <a:gd name="T31" fmla="*/ 361 h 574"/>
                  <a:gd name="T32" fmla="*/ 144 w 650"/>
                  <a:gd name="T33" fmla="*/ 361 h 574"/>
                  <a:gd name="T34" fmla="*/ 153 w 650"/>
                  <a:gd name="T35" fmla="*/ 325 h 574"/>
                  <a:gd name="T36" fmla="*/ 294 w 650"/>
                  <a:gd name="T37" fmla="*/ 325 h 574"/>
                  <a:gd name="T38" fmla="*/ 327 w 650"/>
                  <a:gd name="T39" fmla="*/ 202 h 574"/>
                  <a:gd name="T40" fmla="*/ 260 w 650"/>
                  <a:gd name="T41" fmla="*/ 202 h 574"/>
                  <a:gd name="T42" fmla="*/ 227 w 650"/>
                  <a:gd name="T43" fmla="*/ 285 h 574"/>
                  <a:gd name="T44" fmla="*/ 121 w 650"/>
                  <a:gd name="T45" fmla="*/ 285 h 574"/>
                  <a:gd name="T46" fmla="*/ 201 w 650"/>
                  <a:gd name="T47" fmla="*/ 89 h 574"/>
                  <a:gd name="T48" fmla="*/ 306 w 650"/>
                  <a:gd name="T49" fmla="*/ 89 h 574"/>
                  <a:gd name="T50" fmla="*/ 275 w 650"/>
                  <a:gd name="T51" fmla="*/ 166 h 574"/>
                  <a:gd name="T52" fmla="*/ 336 w 650"/>
                  <a:gd name="T53" fmla="*/ 166 h 574"/>
                  <a:gd name="T54" fmla="*/ 364 w 650"/>
                  <a:gd name="T55" fmla="*/ 62 h 574"/>
                  <a:gd name="T56" fmla="*/ 479 w 650"/>
                  <a:gd name="T57" fmla="*/ 62 h 574"/>
                  <a:gd name="T58" fmla="*/ 479 w 650"/>
                  <a:gd name="T59" fmla="*/ 0 h 574"/>
                  <a:gd name="T60" fmla="*/ 364 w 650"/>
                  <a:gd name="T61" fmla="*/ 0 h 574"/>
                  <a:gd name="T62" fmla="*/ 314 w 650"/>
                  <a:gd name="T63" fmla="*/ 39 h 574"/>
                  <a:gd name="T64" fmla="*/ 306 w 650"/>
                  <a:gd name="T65" fmla="*/ 28 h 574"/>
                  <a:gd name="T66" fmla="*/ 201 w 650"/>
                  <a:gd name="T67" fmla="*/ 28 h 574"/>
                  <a:gd name="T68" fmla="*/ 143 w 650"/>
                  <a:gd name="T69" fmla="*/ 66 h 574"/>
                  <a:gd name="T70" fmla="*/ 64 w 650"/>
                  <a:gd name="T71" fmla="*/ 261 h 574"/>
                  <a:gd name="T72" fmla="*/ 95 w 650"/>
                  <a:gd name="T73" fmla="*/ 308 h 574"/>
                  <a:gd name="T74" fmla="*/ 94 w 650"/>
                  <a:gd name="T75" fmla="*/ 309 h 574"/>
                  <a:gd name="T76" fmla="*/ 84 w 650"/>
                  <a:gd name="T77" fmla="*/ 345 h 574"/>
                  <a:gd name="T78" fmla="*/ 136 w 650"/>
                  <a:gd name="T79" fmla="*/ 414 h 574"/>
                  <a:gd name="T80" fmla="*/ 70 w 650"/>
                  <a:gd name="T81" fmla="*/ 414 h 574"/>
                  <a:gd name="T82" fmla="*/ 10 w 650"/>
                  <a:gd name="T83" fmla="*/ 460 h 574"/>
                  <a:gd name="T84" fmla="*/ 0 w 650"/>
                  <a:gd name="T85" fmla="*/ 496 h 574"/>
                  <a:gd name="T86" fmla="*/ 60 w 650"/>
                  <a:gd name="T87" fmla="*/ 574 h 574"/>
                  <a:gd name="T88" fmla="*/ 517 w 650"/>
                  <a:gd name="T89" fmla="*/ 574 h 574"/>
                  <a:gd name="T90" fmla="*/ 576 w 650"/>
                  <a:gd name="T91" fmla="*/ 528 h 574"/>
                  <a:gd name="T92" fmla="*/ 586 w 650"/>
                  <a:gd name="T93" fmla="*/ 492 h 574"/>
                  <a:gd name="T94" fmla="*/ 531 w 650"/>
                  <a:gd name="T95" fmla="*/ 420 h 574"/>
                  <a:gd name="T96" fmla="*/ 588 w 650"/>
                  <a:gd name="T97" fmla="*/ 377 h 574"/>
                  <a:gd name="T98" fmla="*/ 597 w 650"/>
                  <a:gd name="T99" fmla="*/ 341 h 574"/>
                  <a:gd name="T100" fmla="*/ 539 w 650"/>
                  <a:gd name="T101" fmla="*/ 264 h 574"/>
                  <a:gd name="T102" fmla="*/ 581 w 650"/>
                  <a:gd name="T103" fmla="*/ 264 h 574"/>
                  <a:gd name="T104" fmla="*/ 641 w 650"/>
                  <a:gd name="T105" fmla="*/ 219 h 574"/>
                  <a:gd name="T106" fmla="*/ 650 w 650"/>
                  <a:gd name="T107" fmla="*/ 182 h 574"/>
                  <a:gd name="T108" fmla="*/ 591 w 650"/>
                  <a:gd name="T109" fmla="*/ 104 h 574"/>
                  <a:gd name="T110" fmla="*/ 531 w 650"/>
                  <a:gd name="T111" fmla="*/ 104 h 574"/>
                  <a:gd name="T112" fmla="*/ 538 w 650"/>
                  <a:gd name="T113" fmla="*/ 78 h 574"/>
                  <a:gd name="T114" fmla="*/ 479 w 650"/>
                  <a:gd name="T115" fmla="*/ 0 h 574"/>
                  <a:gd name="T116" fmla="*/ 479 w 650"/>
                  <a:gd name="T117" fmla="*/ 0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50" h="574">
                    <a:moveTo>
                      <a:pt x="479" y="62"/>
                    </a:moveTo>
                    <a:lnTo>
                      <a:pt x="451" y="166"/>
                    </a:lnTo>
                    <a:lnTo>
                      <a:pt x="591" y="166"/>
                    </a:lnTo>
                    <a:lnTo>
                      <a:pt x="581" y="202"/>
                    </a:lnTo>
                    <a:lnTo>
                      <a:pt x="441" y="202"/>
                    </a:lnTo>
                    <a:lnTo>
                      <a:pt x="408" y="325"/>
                    </a:lnTo>
                    <a:lnTo>
                      <a:pt x="538" y="325"/>
                    </a:lnTo>
                    <a:lnTo>
                      <a:pt x="528" y="361"/>
                    </a:lnTo>
                    <a:lnTo>
                      <a:pt x="398" y="361"/>
                    </a:lnTo>
                    <a:lnTo>
                      <a:pt x="368" y="476"/>
                    </a:lnTo>
                    <a:lnTo>
                      <a:pt x="526" y="476"/>
                    </a:lnTo>
                    <a:lnTo>
                      <a:pt x="517" y="512"/>
                    </a:lnTo>
                    <a:lnTo>
                      <a:pt x="60" y="512"/>
                    </a:lnTo>
                    <a:lnTo>
                      <a:pt x="70" y="476"/>
                    </a:lnTo>
                    <a:lnTo>
                      <a:pt x="254" y="476"/>
                    </a:lnTo>
                    <a:lnTo>
                      <a:pt x="284" y="361"/>
                    </a:lnTo>
                    <a:lnTo>
                      <a:pt x="144" y="361"/>
                    </a:lnTo>
                    <a:lnTo>
                      <a:pt x="153" y="325"/>
                    </a:lnTo>
                    <a:lnTo>
                      <a:pt x="294" y="325"/>
                    </a:lnTo>
                    <a:lnTo>
                      <a:pt x="327" y="202"/>
                    </a:lnTo>
                    <a:lnTo>
                      <a:pt x="260" y="202"/>
                    </a:lnTo>
                    <a:lnTo>
                      <a:pt x="227" y="285"/>
                    </a:lnTo>
                    <a:lnTo>
                      <a:pt x="121" y="285"/>
                    </a:lnTo>
                    <a:lnTo>
                      <a:pt x="201" y="89"/>
                    </a:lnTo>
                    <a:lnTo>
                      <a:pt x="306" y="89"/>
                    </a:lnTo>
                    <a:lnTo>
                      <a:pt x="275" y="166"/>
                    </a:lnTo>
                    <a:lnTo>
                      <a:pt x="336" y="166"/>
                    </a:lnTo>
                    <a:lnTo>
                      <a:pt x="364" y="62"/>
                    </a:lnTo>
                    <a:lnTo>
                      <a:pt x="479" y="62"/>
                    </a:lnTo>
                    <a:close/>
                    <a:moveTo>
                      <a:pt x="479" y="0"/>
                    </a:moveTo>
                    <a:lnTo>
                      <a:pt x="364" y="0"/>
                    </a:lnTo>
                    <a:lnTo>
                      <a:pt x="314" y="39"/>
                    </a:lnTo>
                    <a:lnTo>
                      <a:pt x="306" y="28"/>
                    </a:lnTo>
                    <a:lnTo>
                      <a:pt x="201" y="28"/>
                    </a:lnTo>
                    <a:lnTo>
                      <a:pt x="143" y="66"/>
                    </a:lnTo>
                    <a:lnTo>
                      <a:pt x="64" y="261"/>
                    </a:lnTo>
                    <a:lnTo>
                      <a:pt x="95" y="308"/>
                    </a:lnTo>
                    <a:lnTo>
                      <a:pt x="94" y="309"/>
                    </a:lnTo>
                    <a:lnTo>
                      <a:pt x="84" y="345"/>
                    </a:lnTo>
                    <a:lnTo>
                      <a:pt x="136" y="414"/>
                    </a:lnTo>
                    <a:lnTo>
                      <a:pt x="70" y="414"/>
                    </a:lnTo>
                    <a:lnTo>
                      <a:pt x="10" y="460"/>
                    </a:lnTo>
                    <a:lnTo>
                      <a:pt x="0" y="496"/>
                    </a:lnTo>
                    <a:lnTo>
                      <a:pt x="60" y="574"/>
                    </a:lnTo>
                    <a:lnTo>
                      <a:pt x="517" y="574"/>
                    </a:lnTo>
                    <a:lnTo>
                      <a:pt x="576" y="528"/>
                    </a:lnTo>
                    <a:lnTo>
                      <a:pt x="586" y="492"/>
                    </a:lnTo>
                    <a:lnTo>
                      <a:pt x="531" y="420"/>
                    </a:lnTo>
                    <a:lnTo>
                      <a:pt x="588" y="377"/>
                    </a:lnTo>
                    <a:lnTo>
                      <a:pt x="597" y="341"/>
                    </a:lnTo>
                    <a:lnTo>
                      <a:pt x="539" y="264"/>
                    </a:lnTo>
                    <a:lnTo>
                      <a:pt x="581" y="264"/>
                    </a:lnTo>
                    <a:lnTo>
                      <a:pt x="641" y="219"/>
                    </a:lnTo>
                    <a:lnTo>
                      <a:pt x="650" y="182"/>
                    </a:lnTo>
                    <a:lnTo>
                      <a:pt x="591" y="104"/>
                    </a:lnTo>
                    <a:lnTo>
                      <a:pt x="531" y="104"/>
                    </a:lnTo>
                    <a:lnTo>
                      <a:pt x="538" y="78"/>
                    </a:lnTo>
                    <a:lnTo>
                      <a:pt x="479" y="0"/>
                    </a:lnTo>
                    <a:lnTo>
                      <a:pt x="47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2"/>
              <p:cNvSpPr>
                <a:spLocks noEditPoints="1"/>
              </p:cNvSpPr>
              <p:nvPr/>
            </p:nvSpPr>
            <p:spPr bwMode="auto">
              <a:xfrm>
                <a:off x="4195763" y="4440238"/>
                <a:ext cx="1031875" cy="911225"/>
              </a:xfrm>
              <a:custGeom>
                <a:avLst/>
                <a:gdLst>
                  <a:gd name="T0" fmla="*/ 479 w 650"/>
                  <a:gd name="T1" fmla="*/ 62 h 574"/>
                  <a:gd name="T2" fmla="*/ 451 w 650"/>
                  <a:gd name="T3" fmla="*/ 166 h 574"/>
                  <a:gd name="T4" fmla="*/ 591 w 650"/>
                  <a:gd name="T5" fmla="*/ 166 h 574"/>
                  <a:gd name="T6" fmla="*/ 581 w 650"/>
                  <a:gd name="T7" fmla="*/ 202 h 574"/>
                  <a:gd name="T8" fmla="*/ 441 w 650"/>
                  <a:gd name="T9" fmla="*/ 202 h 574"/>
                  <a:gd name="T10" fmla="*/ 408 w 650"/>
                  <a:gd name="T11" fmla="*/ 325 h 574"/>
                  <a:gd name="T12" fmla="*/ 538 w 650"/>
                  <a:gd name="T13" fmla="*/ 325 h 574"/>
                  <a:gd name="T14" fmla="*/ 528 w 650"/>
                  <a:gd name="T15" fmla="*/ 361 h 574"/>
                  <a:gd name="T16" fmla="*/ 398 w 650"/>
                  <a:gd name="T17" fmla="*/ 361 h 574"/>
                  <a:gd name="T18" fmla="*/ 368 w 650"/>
                  <a:gd name="T19" fmla="*/ 476 h 574"/>
                  <a:gd name="T20" fmla="*/ 526 w 650"/>
                  <a:gd name="T21" fmla="*/ 476 h 574"/>
                  <a:gd name="T22" fmla="*/ 517 w 650"/>
                  <a:gd name="T23" fmla="*/ 512 h 574"/>
                  <a:gd name="T24" fmla="*/ 60 w 650"/>
                  <a:gd name="T25" fmla="*/ 512 h 574"/>
                  <a:gd name="T26" fmla="*/ 70 w 650"/>
                  <a:gd name="T27" fmla="*/ 476 h 574"/>
                  <a:gd name="T28" fmla="*/ 254 w 650"/>
                  <a:gd name="T29" fmla="*/ 476 h 574"/>
                  <a:gd name="T30" fmla="*/ 284 w 650"/>
                  <a:gd name="T31" fmla="*/ 361 h 574"/>
                  <a:gd name="T32" fmla="*/ 144 w 650"/>
                  <a:gd name="T33" fmla="*/ 361 h 574"/>
                  <a:gd name="T34" fmla="*/ 153 w 650"/>
                  <a:gd name="T35" fmla="*/ 325 h 574"/>
                  <a:gd name="T36" fmla="*/ 294 w 650"/>
                  <a:gd name="T37" fmla="*/ 325 h 574"/>
                  <a:gd name="T38" fmla="*/ 327 w 650"/>
                  <a:gd name="T39" fmla="*/ 202 h 574"/>
                  <a:gd name="T40" fmla="*/ 260 w 650"/>
                  <a:gd name="T41" fmla="*/ 202 h 574"/>
                  <a:gd name="T42" fmla="*/ 227 w 650"/>
                  <a:gd name="T43" fmla="*/ 285 h 574"/>
                  <a:gd name="T44" fmla="*/ 121 w 650"/>
                  <a:gd name="T45" fmla="*/ 285 h 574"/>
                  <a:gd name="T46" fmla="*/ 201 w 650"/>
                  <a:gd name="T47" fmla="*/ 89 h 574"/>
                  <a:gd name="T48" fmla="*/ 306 w 650"/>
                  <a:gd name="T49" fmla="*/ 89 h 574"/>
                  <a:gd name="T50" fmla="*/ 275 w 650"/>
                  <a:gd name="T51" fmla="*/ 166 h 574"/>
                  <a:gd name="T52" fmla="*/ 336 w 650"/>
                  <a:gd name="T53" fmla="*/ 166 h 574"/>
                  <a:gd name="T54" fmla="*/ 364 w 650"/>
                  <a:gd name="T55" fmla="*/ 62 h 574"/>
                  <a:gd name="T56" fmla="*/ 479 w 650"/>
                  <a:gd name="T57" fmla="*/ 62 h 574"/>
                  <a:gd name="T58" fmla="*/ 479 w 650"/>
                  <a:gd name="T59" fmla="*/ 0 h 574"/>
                  <a:gd name="T60" fmla="*/ 364 w 650"/>
                  <a:gd name="T61" fmla="*/ 0 h 574"/>
                  <a:gd name="T62" fmla="*/ 314 w 650"/>
                  <a:gd name="T63" fmla="*/ 39 h 574"/>
                  <a:gd name="T64" fmla="*/ 306 w 650"/>
                  <a:gd name="T65" fmla="*/ 28 h 574"/>
                  <a:gd name="T66" fmla="*/ 201 w 650"/>
                  <a:gd name="T67" fmla="*/ 28 h 574"/>
                  <a:gd name="T68" fmla="*/ 143 w 650"/>
                  <a:gd name="T69" fmla="*/ 66 h 574"/>
                  <a:gd name="T70" fmla="*/ 64 w 650"/>
                  <a:gd name="T71" fmla="*/ 261 h 574"/>
                  <a:gd name="T72" fmla="*/ 95 w 650"/>
                  <a:gd name="T73" fmla="*/ 308 h 574"/>
                  <a:gd name="T74" fmla="*/ 94 w 650"/>
                  <a:gd name="T75" fmla="*/ 309 h 574"/>
                  <a:gd name="T76" fmla="*/ 84 w 650"/>
                  <a:gd name="T77" fmla="*/ 345 h 574"/>
                  <a:gd name="T78" fmla="*/ 136 w 650"/>
                  <a:gd name="T79" fmla="*/ 414 h 574"/>
                  <a:gd name="T80" fmla="*/ 70 w 650"/>
                  <a:gd name="T81" fmla="*/ 414 h 574"/>
                  <a:gd name="T82" fmla="*/ 10 w 650"/>
                  <a:gd name="T83" fmla="*/ 460 h 574"/>
                  <a:gd name="T84" fmla="*/ 0 w 650"/>
                  <a:gd name="T85" fmla="*/ 496 h 574"/>
                  <a:gd name="T86" fmla="*/ 60 w 650"/>
                  <a:gd name="T87" fmla="*/ 574 h 574"/>
                  <a:gd name="T88" fmla="*/ 517 w 650"/>
                  <a:gd name="T89" fmla="*/ 574 h 574"/>
                  <a:gd name="T90" fmla="*/ 576 w 650"/>
                  <a:gd name="T91" fmla="*/ 528 h 574"/>
                  <a:gd name="T92" fmla="*/ 586 w 650"/>
                  <a:gd name="T93" fmla="*/ 492 h 574"/>
                  <a:gd name="T94" fmla="*/ 531 w 650"/>
                  <a:gd name="T95" fmla="*/ 420 h 574"/>
                  <a:gd name="T96" fmla="*/ 588 w 650"/>
                  <a:gd name="T97" fmla="*/ 377 h 574"/>
                  <a:gd name="T98" fmla="*/ 597 w 650"/>
                  <a:gd name="T99" fmla="*/ 341 h 574"/>
                  <a:gd name="T100" fmla="*/ 539 w 650"/>
                  <a:gd name="T101" fmla="*/ 264 h 574"/>
                  <a:gd name="T102" fmla="*/ 581 w 650"/>
                  <a:gd name="T103" fmla="*/ 264 h 574"/>
                  <a:gd name="T104" fmla="*/ 641 w 650"/>
                  <a:gd name="T105" fmla="*/ 219 h 574"/>
                  <a:gd name="T106" fmla="*/ 650 w 650"/>
                  <a:gd name="T107" fmla="*/ 182 h 574"/>
                  <a:gd name="T108" fmla="*/ 591 w 650"/>
                  <a:gd name="T109" fmla="*/ 104 h 574"/>
                  <a:gd name="T110" fmla="*/ 531 w 650"/>
                  <a:gd name="T111" fmla="*/ 104 h 574"/>
                  <a:gd name="T112" fmla="*/ 538 w 650"/>
                  <a:gd name="T113" fmla="*/ 78 h 574"/>
                  <a:gd name="T114" fmla="*/ 479 w 650"/>
                  <a:gd name="T115" fmla="*/ 0 h 574"/>
                  <a:gd name="T116" fmla="*/ 479 w 650"/>
                  <a:gd name="T117" fmla="*/ 0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50" h="574">
                    <a:moveTo>
                      <a:pt x="479" y="62"/>
                    </a:moveTo>
                    <a:lnTo>
                      <a:pt x="451" y="166"/>
                    </a:lnTo>
                    <a:lnTo>
                      <a:pt x="591" y="166"/>
                    </a:lnTo>
                    <a:lnTo>
                      <a:pt x="581" y="202"/>
                    </a:lnTo>
                    <a:lnTo>
                      <a:pt x="441" y="202"/>
                    </a:lnTo>
                    <a:lnTo>
                      <a:pt x="408" y="325"/>
                    </a:lnTo>
                    <a:lnTo>
                      <a:pt x="538" y="325"/>
                    </a:lnTo>
                    <a:lnTo>
                      <a:pt x="528" y="361"/>
                    </a:lnTo>
                    <a:lnTo>
                      <a:pt x="398" y="361"/>
                    </a:lnTo>
                    <a:lnTo>
                      <a:pt x="368" y="476"/>
                    </a:lnTo>
                    <a:lnTo>
                      <a:pt x="526" y="476"/>
                    </a:lnTo>
                    <a:lnTo>
                      <a:pt x="517" y="512"/>
                    </a:lnTo>
                    <a:lnTo>
                      <a:pt x="60" y="512"/>
                    </a:lnTo>
                    <a:lnTo>
                      <a:pt x="70" y="476"/>
                    </a:lnTo>
                    <a:lnTo>
                      <a:pt x="254" y="476"/>
                    </a:lnTo>
                    <a:lnTo>
                      <a:pt x="284" y="361"/>
                    </a:lnTo>
                    <a:lnTo>
                      <a:pt x="144" y="361"/>
                    </a:lnTo>
                    <a:lnTo>
                      <a:pt x="153" y="325"/>
                    </a:lnTo>
                    <a:lnTo>
                      <a:pt x="294" y="325"/>
                    </a:lnTo>
                    <a:lnTo>
                      <a:pt x="327" y="202"/>
                    </a:lnTo>
                    <a:lnTo>
                      <a:pt x="260" y="202"/>
                    </a:lnTo>
                    <a:lnTo>
                      <a:pt x="227" y="285"/>
                    </a:lnTo>
                    <a:lnTo>
                      <a:pt x="121" y="285"/>
                    </a:lnTo>
                    <a:lnTo>
                      <a:pt x="201" y="89"/>
                    </a:lnTo>
                    <a:lnTo>
                      <a:pt x="306" y="89"/>
                    </a:lnTo>
                    <a:lnTo>
                      <a:pt x="275" y="166"/>
                    </a:lnTo>
                    <a:lnTo>
                      <a:pt x="336" y="166"/>
                    </a:lnTo>
                    <a:lnTo>
                      <a:pt x="364" y="62"/>
                    </a:lnTo>
                    <a:lnTo>
                      <a:pt x="479" y="62"/>
                    </a:lnTo>
                    <a:moveTo>
                      <a:pt x="479" y="0"/>
                    </a:moveTo>
                    <a:lnTo>
                      <a:pt x="364" y="0"/>
                    </a:lnTo>
                    <a:lnTo>
                      <a:pt x="314" y="39"/>
                    </a:lnTo>
                    <a:lnTo>
                      <a:pt x="306" y="28"/>
                    </a:lnTo>
                    <a:lnTo>
                      <a:pt x="201" y="28"/>
                    </a:lnTo>
                    <a:lnTo>
                      <a:pt x="143" y="66"/>
                    </a:lnTo>
                    <a:lnTo>
                      <a:pt x="64" y="261"/>
                    </a:lnTo>
                    <a:lnTo>
                      <a:pt x="95" y="308"/>
                    </a:lnTo>
                    <a:lnTo>
                      <a:pt x="94" y="309"/>
                    </a:lnTo>
                    <a:lnTo>
                      <a:pt x="84" y="345"/>
                    </a:lnTo>
                    <a:lnTo>
                      <a:pt x="136" y="414"/>
                    </a:lnTo>
                    <a:lnTo>
                      <a:pt x="70" y="414"/>
                    </a:lnTo>
                    <a:lnTo>
                      <a:pt x="10" y="460"/>
                    </a:lnTo>
                    <a:lnTo>
                      <a:pt x="0" y="496"/>
                    </a:lnTo>
                    <a:lnTo>
                      <a:pt x="60" y="574"/>
                    </a:lnTo>
                    <a:lnTo>
                      <a:pt x="517" y="574"/>
                    </a:lnTo>
                    <a:lnTo>
                      <a:pt x="576" y="528"/>
                    </a:lnTo>
                    <a:lnTo>
                      <a:pt x="586" y="492"/>
                    </a:lnTo>
                    <a:lnTo>
                      <a:pt x="531" y="420"/>
                    </a:lnTo>
                    <a:lnTo>
                      <a:pt x="588" y="377"/>
                    </a:lnTo>
                    <a:lnTo>
                      <a:pt x="597" y="341"/>
                    </a:lnTo>
                    <a:lnTo>
                      <a:pt x="539" y="264"/>
                    </a:lnTo>
                    <a:lnTo>
                      <a:pt x="581" y="264"/>
                    </a:lnTo>
                    <a:lnTo>
                      <a:pt x="641" y="219"/>
                    </a:lnTo>
                    <a:lnTo>
                      <a:pt x="650" y="182"/>
                    </a:lnTo>
                    <a:lnTo>
                      <a:pt x="591" y="104"/>
                    </a:lnTo>
                    <a:lnTo>
                      <a:pt x="531" y="104"/>
                    </a:lnTo>
                    <a:lnTo>
                      <a:pt x="538" y="78"/>
                    </a:lnTo>
                    <a:lnTo>
                      <a:pt x="479" y="0"/>
                    </a:lnTo>
                    <a:lnTo>
                      <a:pt x="479"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13"/>
              <p:cNvSpPr>
                <a:spLocks noEditPoints="1"/>
              </p:cNvSpPr>
              <p:nvPr/>
            </p:nvSpPr>
            <p:spPr bwMode="auto">
              <a:xfrm>
                <a:off x="5014913" y="4486276"/>
                <a:ext cx="993775" cy="823913"/>
              </a:xfrm>
              <a:custGeom>
                <a:avLst/>
                <a:gdLst>
                  <a:gd name="T0" fmla="*/ 540 w 1014"/>
                  <a:gd name="T1" fmla="*/ 839 h 839"/>
                  <a:gd name="T2" fmla="*/ 491 w 1014"/>
                  <a:gd name="T3" fmla="*/ 776 h 839"/>
                  <a:gd name="T4" fmla="*/ 507 w 1014"/>
                  <a:gd name="T5" fmla="*/ 717 h 839"/>
                  <a:gd name="T6" fmla="*/ 556 w 1014"/>
                  <a:gd name="T7" fmla="*/ 680 h 839"/>
                  <a:gd name="T8" fmla="*/ 607 w 1014"/>
                  <a:gd name="T9" fmla="*/ 680 h 839"/>
                  <a:gd name="T10" fmla="*/ 607 w 1014"/>
                  <a:gd name="T11" fmla="*/ 679 h 839"/>
                  <a:gd name="T12" fmla="*/ 471 w 1014"/>
                  <a:gd name="T13" fmla="*/ 679 h 839"/>
                  <a:gd name="T14" fmla="*/ 451 w 1014"/>
                  <a:gd name="T15" fmla="*/ 655 h 839"/>
                  <a:gd name="T16" fmla="*/ 427 w 1014"/>
                  <a:gd name="T17" fmla="*/ 742 h 839"/>
                  <a:gd name="T18" fmla="*/ 300 w 1014"/>
                  <a:gd name="T19" fmla="*/ 838 h 839"/>
                  <a:gd name="T20" fmla="*/ 49 w 1014"/>
                  <a:gd name="T21" fmla="*/ 838 h 839"/>
                  <a:gd name="T22" fmla="*/ 0 w 1014"/>
                  <a:gd name="T23" fmla="*/ 775 h 839"/>
                  <a:gd name="T24" fmla="*/ 167 w 1014"/>
                  <a:gd name="T25" fmla="*/ 155 h 839"/>
                  <a:gd name="T26" fmla="*/ 215 w 1014"/>
                  <a:gd name="T27" fmla="*/ 117 h 839"/>
                  <a:gd name="T28" fmla="*/ 231 w 1014"/>
                  <a:gd name="T29" fmla="*/ 117 h 839"/>
                  <a:gd name="T30" fmla="*/ 274 w 1014"/>
                  <a:gd name="T31" fmla="*/ 28 h 839"/>
                  <a:gd name="T32" fmla="*/ 319 w 1014"/>
                  <a:gd name="T33" fmla="*/ 0 h 839"/>
                  <a:gd name="T34" fmla="*/ 465 w 1014"/>
                  <a:gd name="T35" fmla="*/ 0 h 839"/>
                  <a:gd name="T36" fmla="*/ 511 w 1014"/>
                  <a:gd name="T37" fmla="*/ 72 h 839"/>
                  <a:gd name="T38" fmla="*/ 489 w 1014"/>
                  <a:gd name="T39" fmla="*/ 117 h 839"/>
                  <a:gd name="T40" fmla="*/ 529 w 1014"/>
                  <a:gd name="T41" fmla="*/ 117 h 839"/>
                  <a:gd name="T42" fmla="*/ 532 w 1014"/>
                  <a:gd name="T43" fmla="*/ 120 h 839"/>
                  <a:gd name="T44" fmla="*/ 570 w 1014"/>
                  <a:gd name="T45" fmla="*/ 31 h 839"/>
                  <a:gd name="T46" fmla="*/ 616 w 1014"/>
                  <a:gd name="T47" fmla="*/ 0 h 839"/>
                  <a:gd name="T48" fmla="*/ 757 w 1014"/>
                  <a:gd name="T49" fmla="*/ 0 h 839"/>
                  <a:gd name="T50" fmla="*/ 793 w 1014"/>
                  <a:gd name="T51" fmla="*/ 54 h 839"/>
                  <a:gd name="T52" fmla="*/ 966 w 1014"/>
                  <a:gd name="T53" fmla="*/ 54 h 839"/>
                  <a:gd name="T54" fmla="*/ 1014 w 1014"/>
                  <a:gd name="T55" fmla="*/ 117 h 839"/>
                  <a:gd name="T56" fmla="*/ 854 w 1014"/>
                  <a:gd name="T57" fmla="*/ 714 h 839"/>
                  <a:gd name="T58" fmla="*/ 691 w 1014"/>
                  <a:gd name="T59" fmla="*/ 839 h 839"/>
                  <a:gd name="T60" fmla="*/ 540 w 1014"/>
                  <a:gd name="T61" fmla="*/ 839 h 839"/>
                  <a:gd name="T62" fmla="*/ 694 w 1014"/>
                  <a:gd name="T63" fmla="*/ 355 h 839"/>
                  <a:gd name="T64" fmla="*/ 716 w 1014"/>
                  <a:gd name="T65" fmla="*/ 275 h 839"/>
                  <a:gd name="T66" fmla="*/ 694 w 1014"/>
                  <a:gd name="T67" fmla="*/ 325 h 839"/>
                  <a:gd name="T68" fmla="*/ 677 w 1014"/>
                  <a:gd name="T69" fmla="*/ 336 h 839"/>
                  <a:gd name="T70" fmla="*/ 694 w 1014"/>
                  <a:gd name="T71" fmla="*/ 355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14" h="839">
                    <a:moveTo>
                      <a:pt x="540" y="839"/>
                    </a:moveTo>
                    <a:cubicBezTo>
                      <a:pt x="491" y="776"/>
                      <a:pt x="491" y="776"/>
                      <a:pt x="491" y="776"/>
                    </a:cubicBezTo>
                    <a:cubicBezTo>
                      <a:pt x="507" y="717"/>
                      <a:pt x="507" y="717"/>
                      <a:pt x="507" y="717"/>
                    </a:cubicBezTo>
                    <a:cubicBezTo>
                      <a:pt x="556" y="680"/>
                      <a:pt x="556" y="680"/>
                      <a:pt x="556" y="680"/>
                    </a:cubicBezTo>
                    <a:cubicBezTo>
                      <a:pt x="607" y="680"/>
                      <a:pt x="607" y="680"/>
                      <a:pt x="607" y="680"/>
                    </a:cubicBezTo>
                    <a:cubicBezTo>
                      <a:pt x="607" y="679"/>
                      <a:pt x="607" y="679"/>
                      <a:pt x="607" y="679"/>
                    </a:cubicBezTo>
                    <a:cubicBezTo>
                      <a:pt x="471" y="679"/>
                      <a:pt x="471" y="679"/>
                      <a:pt x="471" y="679"/>
                    </a:cubicBezTo>
                    <a:cubicBezTo>
                      <a:pt x="451" y="655"/>
                      <a:pt x="451" y="655"/>
                      <a:pt x="451" y="655"/>
                    </a:cubicBezTo>
                    <a:cubicBezTo>
                      <a:pt x="427" y="742"/>
                      <a:pt x="427" y="742"/>
                      <a:pt x="427" y="742"/>
                    </a:cubicBezTo>
                    <a:cubicBezTo>
                      <a:pt x="413" y="796"/>
                      <a:pt x="357" y="838"/>
                      <a:pt x="300" y="838"/>
                    </a:cubicBezTo>
                    <a:cubicBezTo>
                      <a:pt x="49" y="838"/>
                      <a:pt x="49" y="838"/>
                      <a:pt x="49" y="838"/>
                    </a:cubicBezTo>
                    <a:cubicBezTo>
                      <a:pt x="0" y="775"/>
                      <a:pt x="0" y="775"/>
                      <a:pt x="0" y="775"/>
                    </a:cubicBezTo>
                    <a:cubicBezTo>
                      <a:pt x="167" y="155"/>
                      <a:pt x="167" y="155"/>
                      <a:pt x="167" y="155"/>
                    </a:cubicBezTo>
                    <a:cubicBezTo>
                      <a:pt x="215" y="117"/>
                      <a:pt x="215" y="117"/>
                      <a:pt x="215" y="117"/>
                    </a:cubicBezTo>
                    <a:cubicBezTo>
                      <a:pt x="231" y="117"/>
                      <a:pt x="231" y="117"/>
                      <a:pt x="231" y="117"/>
                    </a:cubicBezTo>
                    <a:cubicBezTo>
                      <a:pt x="274" y="28"/>
                      <a:pt x="274" y="28"/>
                      <a:pt x="274" y="28"/>
                    </a:cubicBezTo>
                    <a:cubicBezTo>
                      <a:pt x="319" y="0"/>
                      <a:pt x="319" y="0"/>
                      <a:pt x="319" y="0"/>
                    </a:cubicBezTo>
                    <a:cubicBezTo>
                      <a:pt x="465" y="0"/>
                      <a:pt x="465" y="0"/>
                      <a:pt x="465" y="0"/>
                    </a:cubicBezTo>
                    <a:cubicBezTo>
                      <a:pt x="511" y="72"/>
                      <a:pt x="511" y="72"/>
                      <a:pt x="511" y="72"/>
                    </a:cubicBezTo>
                    <a:cubicBezTo>
                      <a:pt x="489" y="117"/>
                      <a:pt x="489" y="117"/>
                      <a:pt x="489" y="117"/>
                    </a:cubicBezTo>
                    <a:cubicBezTo>
                      <a:pt x="529" y="117"/>
                      <a:pt x="529" y="117"/>
                      <a:pt x="529" y="117"/>
                    </a:cubicBezTo>
                    <a:cubicBezTo>
                      <a:pt x="532" y="120"/>
                      <a:pt x="532" y="120"/>
                      <a:pt x="532" y="120"/>
                    </a:cubicBezTo>
                    <a:cubicBezTo>
                      <a:pt x="570" y="31"/>
                      <a:pt x="570" y="31"/>
                      <a:pt x="570" y="31"/>
                    </a:cubicBezTo>
                    <a:cubicBezTo>
                      <a:pt x="616" y="0"/>
                      <a:pt x="616" y="0"/>
                      <a:pt x="616" y="0"/>
                    </a:cubicBezTo>
                    <a:cubicBezTo>
                      <a:pt x="757" y="0"/>
                      <a:pt x="757" y="0"/>
                      <a:pt x="757" y="0"/>
                    </a:cubicBezTo>
                    <a:cubicBezTo>
                      <a:pt x="793" y="54"/>
                      <a:pt x="793" y="54"/>
                      <a:pt x="793" y="54"/>
                    </a:cubicBezTo>
                    <a:cubicBezTo>
                      <a:pt x="966" y="54"/>
                      <a:pt x="966" y="54"/>
                      <a:pt x="966" y="54"/>
                    </a:cubicBezTo>
                    <a:cubicBezTo>
                      <a:pt x="1014" y="117"/>
                      <a:pt x="1014" y="117"/>
                      <a:pt x="1014" y="117"/>
                    </a:cubicBezTo>
                    <a:cubicBezTo>
                      <a:pt x="854" y="714"/>
                      <a:pt x="854" y="714"/>
                      <a:pt x="854" y="714"/>
                    </a:cubicBezTo>
                    <a:cubicBezTo>
                      <a:pt x="835" y="784"/>
                      <a:pt x="763" y="839"/>
                      <a:pt x="691" y="839"/>
                    </a:cubicBezTo>
                    <a:lnTo>
                      <a:pt x="540" y="839"/>
                    </a:lnTo>
                    <a:close/>
                    <a:moveTo>
                      <a:pt x="694" y="355"/>
                    </a:moveTo>
                    <a:cubicBezTo>
                      <a:pt x="716" y="275"/>
                      <a:pt x="716" y="275"/>
                      <a:pt x="716" y="275"/>
                    </a:cubicBezTo>
                    <a:cubicBezTo>
                      <a:pt x="694" y="325"/>
                      <a:pt x="694" y="325"/>
                      <a:pt x="694" y="325"/>
                    </a:cubicBezTo>
                    <a:cubicBezTo>
                      <a:pt x="677" y="336"/>
                      <a:pt x="677" y="336"/>
                      <a:pt x="677" y="336"/>
                    </a:cubicBezTo>
                    <a:lnTo>
                      <a:pt x="694" y="3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4"/>
              <p:cNvSpPr>
                <a:spLocks noEditPoints="1"/>
              </p:cNvSpPr>
              <p:nvPr/>
            </p:nvSpPr>
            <p:spPr bwMode="auto">
              <a:xfrm>
                <a:off x="4967288" y="4438651"/>
                <a:ext cx="1087438" cy="920750"/>
              </a:xfrm>
              <a:custGeom>
                <a:avLst/>
                <a:gdLst>
                  <a:gd name="T0" fmla="*/ 805 w 1110"/>
                  <a:gd name="T1" fmla="*/ 100 h 939"/>
                  <a:gd name="T2" fmla="*/ 782 w 1110"/>
                  <a:gd name="T3" fmla="*/ 154 h 939"/>
                  <a:gd name="T4" fmla="*/ 1014 w 1110"/>
                  <a:gd name="T5" fmla="*/ 154 h 939"/>
                  <a:gd name="T6" fmla="*/ 854 w 1110"/>
                  <a:gd name="T7" fmla="*/ 751 h 939"/>
                  <a:gd name="T8" fmla="*/ 739 w 1110"/>
                  <a:gd name="T9" fmla="*/ 839 h 939"/>
                  <a:gd name="T10" fmla="*/ 588 w 1110"/>
                  <a:gd name="T11" fmla="*/ 839 h 939"/>
                  <a:gd name="T12" fmla="*/ 604 w 1110"/>
                  <a:gd name="T13" fmla="*/ 780 h 939"/>
                  <a:gd name="T14" fmla="*/ 670 w 1110"/>
                  <a:gd name="T15" fmla="*/ 780 h 939"/>
                  <a:gd name="T16" fmla="*/ 699 w 1110"/>
                  <a:gd name="T17" fmla="*/ 759 h 939"/>
                  <a:gd name="T18" fmla="*/ 845 w 1110"/>
                  <a:gd name="T19" fmla="*/ 214 h 939"/>
                  <a:gd name="T20" fmla="*/ 757 w 1110"/>
                  <a:gd name="T21" fmla="*/ 214 h 939"/>
                  <a:gd name="T22" fmla="*/ 696 w 1110"/>
                  <a:gd name="T23" fmla="*/ 355 h 939"/>
                  <a:gd name="T24" fmla="*/ 555 w 1110"/>
                  <a:gd name="T25" fmla="*/ 355 h 939"/>
                  <a:gd name="T26" fmla="*/ 664 w 1110"/>
                  <a:gd name="T27" fmla="*/ 100 h 939"/>
                  <a:gd name="T28" fmla="*/ 805 w 1110"/>
                  <a:gd name="T29" fmla="*/ 100 h 939"/>
                  <a:gd name="T30" fmla="*/ 513 w 1110"/>
                  <a:gd name="T31" fmla="*/ 100 h 939"/>
                  <a:gd name="T32" fmla="*/ 457 w 1110"/>
                  <a:gd name="T33" fmla="*/ 217 h 939"/>
                  <a:gd name="T34" fmla="*/ 577 w 1110"/>
                  <a:gd name="T35" fmla="*/ 217 h 939"/>
                  <a:gd name="T36" fmla="*/ 427 w 1110"/>
                  <a:gd name="T37" fmla="*/ 779 h 939"/>
                  <a:gd name="T38" fmla="*/ 348 w 1110"/>
                  <a:gd name="T39" fmla="*/ 838 h 939"/>
                  <a:gd name="T40" fmla="*/ 97 w 1110"/>
                  <a:gd name="T41" fmla="*/ 838 h 939"/>
                  <a:gd name="T42" fmla="*/ 263 w 1110"/>
                  <a:gd name="T43" fmla="*/ 217 h 939"/>
                  <a:gd name="T44" fmla="*/ 311 w 1110"/>
                  <a:gd name="T45" fmla="*/ 217 h 939"/>
                  <a:gd name="T46" fmla="*/ 367 w 1110"/>
                  <a:gd name="T47" fmla="*/ 100 h 939"/>
                  <a:gd name="T48" fmla="*/ 513 w 1110"/>
                  <a:gd name="T49" fmla="*/ 100 h 939"/>
                  <a:gd name="T50" fmla="*/ 427 w 1110"/>
                  <a:gd name="T51" fmla="*/ 277 h 939"/>
                  <a:gd name="T52" fmla="*/ 381 w 1110"/>
                  <a:gd name="T53" fmla="*/ 277 h 939"/>
                  <a:gd name="T54" fmla="*/ 320 w 1110"/>
                  <a:gd name="T55" fmla="*/ 504 h 939"/>
                  <a:gd name="T56" fmla="*/ 366 w 1110"/>
                  <a:gd name="T57" fmla="*/ 504 h 939"/>
                  <a:gd name="T58" fmla="*/ 427 w 1110"/>
                  <a:gd name="T59" fmla="*/ 277 h 939"/>
                  <a:gd name="T60" fmla="*/ 350 w 1110"/>
                  <a:gd name="T61" fmla="*/ 564 h 939"/>
                  <a:gd name="T62" fmla="*/ 304 w 1110"/>
                  <a:gd name="T63" fmla="*/ 564 h 939"/>
                  <a:gd name="T64" fmla="*/ 246 w 1110"/>
                  <a:gd name="T65" fmla="*/ 779 h 939"/>
                  <a:gd name="T66" fmla="*/ 271 w 1110"/>
                  <a:gd name="T67" fmla="*/ 779 h 939"/>
                  <a:gd name="T68" fmla="*/ 298 w 1110"/>
                  <a:gd name="T69" fmla="*/ 758 h 939"/>
                  <a:gd name="T70" fmla="*/ 350 w 1110"/>
                  <a:gd name="T71" fmla="*/ 564 h 939"/>
                  <a:gd name="T72" fmla="*/ 696 w 1110"/>
                  <a:gd name="T73" fmla="*/ 403 h 939"/>
                  <a:gd name="T74" fmla="*/ 662 w 1110"/>
                  <a:gd name="T75" fmla="*/ 679 h 939"/>
                  <a:gd name="T76" fmla="*/ 519 w 1110"/>
                  <a:gd name="T77" fmla="*/ 679 h 939"/>
                  <a:gd name="T78" fmla="*/ 554 w 1110"/>
                  <a:gd name="T79" fmla="*/ 403 h 939"/>
                  <a:gd name="T80" fmla="*/ 696 w 1110"/>
                  <a:gd name="T81" fmla="*/ 403 h 939"/>
                  <a:gd name="T82" fmla="*/ 805 w 1110"/>
                  <a:gd name="T83" fmla="*/ 0 h 939"/>
                  <a:gd name="T84" fmla="*/ 664 w 1110"/>
                  <a:gd name="T85" fmla="*/ 0 h 939"/>
                  <a:gd name="T86" fmla="*/ 572 w 1110"/>
                  <a:gd name="T87" fmla="*/ 61 h 939"/>
                  <a:gd name="T88" fmla="*/ 564 w 1110"/>
                  <a:gd name="T89" fmla="*/ 80 h 939"/>
                  <a:gd name="T90" fmla="*/ 513 w 1110"/>
                  <a:gd name="T91" fmla="*/ 0 h 939"/>
                  <a:gd name="T92" fmla="*/ 367 w 1110"/>
                  <a:gd name="T93" fmla="*/ 0 h 939"/>
                  <a:gd name="T94" fmla="*/ 277 w 1110"/>
                  <a:gd name="T95" fmla="*/ 57 h 939"/>
                  <a:gd name="T96" fmla="*/ 239 w 1110"/>
                  <a:gd name="T97" fmla="*/ 136 h 939"/>
                  <a:gd name="T98" fmla="*/ 166 w 1110"/>
                  <a:gd name="T99" fmla="*/ 192 h 939"/>
                  <a:gd name="T100" fmla="*/ 0 w 1110"/>
                  <a:gd name="T101" fmla="*/ 812 h 939"/>
                  <a:gd name="T102" fmla="*/ 97 w 1110"/>
                  <a:gd name="T103" fmla="*/ 938 h 939"/>
                  <a:gd name="T104" fmla="*/ 348 w 1110"/>
                  <a:gd name="T105" fmla="*/ 938 h 939"/>
                  <a:gd name="T106" fmla="*/ 510 w 1110"/>
                  <a:gd name="T107" fmla="*/ 839 h 939"/>
                  <a:gd name="T108" fmla="*/ 588 w 1110"/>
                  <a:gd name="T109" fmla="*/ 939 h 939"/>
                  <a:gd name="T110" fmla="*/ 739 w 1110"/>
                  <a:gd name="T111" fmla="*/ 939 h 939"/>
                  <a:gd name="T112" fmla="*/ 950 w 1110"/>
                  <a:gd name="T113" fmla="*/ 777 h 939"/>
                  <a:gd name="T114" fmla="*/ 1110 w 1110"/>
                  <a:gd name="T115" fmla="*/ 180 h 939"/>
                  <a:gd name="T116" fmla="*/ 1014 w 1110"/>
                  <a:gd name="T117" fmla="*/ 54 h 939"/>
                  <a:gd name="T118" fmla="*/ 841 w 1110"/>
                  <a:gd name="T119" fmla="*/ 54 h 939"/>
                  <a:gd name="T120" fmla="*/ 805 w 1110"/>
                  <a:gd name="T121" fmla="*/ 0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10" h="939">
                    <a:moveTo>
                      <a:pt x="805" y="100"/>
                    </a:moveTo>
                    <a:cubicBezTo>
                      <a:pt x="782" y="154"/>
                      <a:pt x="782" y="154"/>
                      <a:pt x="782" y="154"/>
                    </a:cubicBezTo>
                    <a:cubicBezTo>
                      <a:pt x="1014" y="154"/>
                      <a:pt x="1014" y="154"/>
                      <a:pt x="1014" y="154"/>
                    </a:cubicBezTo>
                    <a:cubicBezTo>
                      <a:pt x="854" y="751"/>
                      <a:pt x="854" y="751"/>
                      <a:pt x="854" y="751"/>
                    </a:cubicBezTo>
                    <a:cubicBezTo>
                      <a:pt x="841" y="799"/>
                      <a:pt x="789" y="839"/>
                      <a:pt x="739" y="839"/>
                    </a:cubicBezTo>
                    <a:cubicBezTo>
                      <a:pt x="588" y="839"/>
                      <a:pt x="588" y="839"/>
                      <a:pt x="588" y="839"/>
                    </a:cubicBezTo>
                    <a:cubicBezTo>
                      <a:pt x="604" y="780"/>
                      <a:pt x="604" y="780"/>
                      <a:pt x="604" y="780"/>
                    </a:cubicBezTo>
                    <a:cubicBezTo>
                      <a:pt x="670" y="780"/>
                      <a:pt x="670" y="780"/>
                      <a:pt x="670" y="780"/>
                    </a:cubicBezTo>
                    <a:cubicBezTo>
                      <a:pt x="683" y="780"/>
                      <a:pt x="696" y="770"/>
                      <a:pt x="699" y="759"/>
                    </a:cubicBezTo>
                    <a:cubicBezTo>
                      <a:pt x="845" y="214"/>
                      <a:pt x="845" y="214"/>
                      <a:pt x="845" y="214"/>
                    </a:cubicBezTo>
                    <a:cubicBezTo>
                      <a:pt x="757" y="214"/>
                      <a:pt x="757" y="214"/>
                      <a:pt x="757" y="214"/>
                    </a:cubicBezTo>
                    <a:cubicBezTo>
                      <a:pt x="696" y="355"/>
                      <a:pt x="696" y="355"/>
                      <a:pt x="696" y="355"/>
                    </a:cubicBezTo>
                    <a:cubicBezTo>
                      <a:pt x="555" y="355"/>
                      <a:pt x="555" y="355"/>
                      <a:pt x="555" y="355"/>
                    </a:cubicBezTo>
                    <a:cubicBezTo>
                      <a:pt x="664" y="100"/>
                      <a:pt x="664" y="100"/>
                      <a:pt x="664" y="100"/>
                    </a:cubicBezTo>
                    <a:cubicBezTo>
                      <a:pt x="805" y="100"/>
                      <a:pt x="805" y="100"/>
                      <a:pt x="805" y="100"/>
                    </a:cubicBezTo>
                    <a:moveTo>
                      <a:pt x="513" y="100"/>
                    </a:moveTo>
                    <a:cubicBezTo>
                      <a:pt x="457" y="217"/>
                      <a:pt x="457" y="217"/>
                      <a:pt x="457" y="217"/>
                    </a:cubicBezTo>
                    <a:cubicBezTo>
                      <a:pt x="577" y="217"/>
                      <a:pt x="577" y="217"/>
                      <a:pt x="577" y="217"/>
                    </a:cubicBezTo>
                    <a:cubicBezTo>
                      <a:pt x="427" y="779"/>
                      <a:pt x="427" y="779"/>
                      <a:pt x="427" y="779"/>
                    </a:cubicBezTo>
                    <a:cubicBezTo>
                      <a:pt x="418" y="813"/>
                      <a:pt x="381" y="838"/>
                      <a:pt x="348" y="838"/>
                    </a:cubicBezTo>
                    <a:cubicBezTo>
                      <a:pt x="97" y="838"/>
                      <a:pt x="97" y="838"/>
                      <a:pt x="97" y="838"/>
                    </a:cubicBezTo>
                    <a:cubicBezTo>
                      <a:pt x="263" y="217"/>
                      <a:pt x="263" y="217"/>
                      <a:pt x="263" y="217"/>
                    </a:cubicBezTo>
                    <a:cubicBezTo>
                      <a:pt x="311" y="217"/>
                      <a:pt x="311" y="217"/>
                      <a:pt x="311" y="217"/>
                    </a:cubicBezTo>
                    <a:cubicBezTo>
                      <a:pt x="367" y="100"/>
                      <a:pt x="367" y="100"/>
                      <a:pt x="367" y="100"/>
                    </a:cubicBezTo>
                    <a:cubicBezTo>
                      <a:pt x="513" y="100"/>
                      <a:pt x="513" y="100"/>
                      <a:pt x="513" y="100"/>
                    </a:cubicBezTo>
                    <a:moveTo>
                      <a:pt x="427" y="277"/>
                    </a:moveTo>
                    <a:cubicBezTo>
                      <a:pt x="381" y="277"/>
                      <a:pt x="381" y="277"/>
                      <a:pt x="381" y="277"/>
                    </a:cubicBezTo>
                    <a:cubicBezTo>
                      <a:pt x="320" y="504"/>
                      <a:pt x="320" y="504"/>
                      <a:pt x="320" y="504"/>
                    </a:cubicBezTo>
                    <a:cubicBezTo>
                      <a:pt x="366" y="504"/>
                      <a:pt x="366" y="504"/>
                      <a:pt x="366" y="504"/>
                    </a:cubicBezTo>
                    <a:cubicBezTo>
                      <a:pt x="427" y="277"/>
                      <a:pt x="427" y="277"/>
                      <a:pt x="427" y="277"/>
                    </a:cubicBezTo>
                    <a:moveTo>
                      <a:pt x="350" y="564"/>
                    </a:moveTo>
                    <a:cubicBezTo>
                      <a:pt x="304" y="564"/>
                      <a:pt x="304" y="564"/>
                      <a:pt x="304" y="564"/>
                    </a:cubicBezTo>
                    <a:cubicBezTo>
                      <a:pt x="246" y="779"/>
                      <a:pt x="246" y="779"/>
                      <a:pt x="246" y="779"/>
                    </a:cubicBezTo>
                    <a:cubicBezTo>
                      <a:pt x="271" y="779"/>
                      <a:pt x="271" y="779"/>
                      <a:pt x="271" y="779"/>
                    </a:cubicBezTo>
                    <a:cubicBezTo>
                      <a:pt x="282" y="779"/>
                      <a:pt x="295" y="770"/>
                      <a:pt x="298" y="758"/>
                    </a:cubicBezTo>
                    <a:cubicBezTo>
                      <a:pt x="350" y="564"/>
                      <a:pt x="350" y="564"/>
                      <a:pt x="350" y="564"/>
                    </a:cubicBezTo>
                    <a:moveTo>
                      <a:pt x="696" y="403"/>
                    </a:moveTo>
                    <a:cubicBezTo>
                      <a:pt x="662" y="679"/>
                      <a:pt x="662" y="679"/>
                      <a:pt x="662" y="679"/>
                    </a:cubicBezTo>
                    <a:cubicBezTo>
                      <a:pt x="519" y="679"/>
                      <a:pt x="519" y="679"/>
                      <a:pt x="519" y="679"/>
                    </a:cubicBezTo>
                    <a:cubicBezTo>
                      <a:pt x="554" y="403"/>
                      <a:pt x="554" y="403"/>
                      <a:pt x="554" y="403"/>
                    </a:cubicBezTo>
                    <a:cubicBezTo>
                      <a:pt x="696" y="403"/>
                      <a:pt x="696" y="403"/>
                      <a:pt x="696" y="403"/>
                    </a:cubicBezTo>
                    <a:moveTo>
                      <a:pt x="805" y="0"/>
                    </a:moveTo>
                    <a:cubicBezTo>
                      <a:pt x="664" y="0"/>
                      <a:pt x="664" y="0"/>
                      <a:pt x="664" y="0"/>
                    </a:cubicBezTo>
                    <a:cubicBezTo>
                      <a:pt x="572" y="61"/>
                      <a:pt x="572" y="61"/>
                      <a:pt x="572" y="61"/>
                    </a:cubicBezTo>
                    <a:cubicBezTo>
                      <a:pt x="564" y="80"/>
                      <a:pt x="564" y="80"/>
                      <a:pt x="564" y="80"/>
                    </a:cubicBezTo>
                    <a:cubicBezTo>
                      <a:pt x="513" y="0"/>
                      <a:pt x="513" y="0"/>
                      <a:pt x="513" y="0"/>
                    </a:cubicBezTo>
                    <a:cubicBezTo>
                      <a:pt x="367" y="0"/>
                      <a:pt x="367" y="0"/>
                      <a:pt x="367" y="0"/>
                    </a:cubicBezTo>
                    <a:cubicBezTo>
                      <a:pt x="277" y="57"/>
                      <a:pt x="277" y="57"/>
                      <a:pt x="277" y="57"/>
                    </a:cubicBezTo>
                    <a:cubicBezTo>
                      <a:pt x="239" y="136"/>
                      <a:pt x="239" y="136"/>
                      <a:pt x="239" y="136"/>
                    </a:cubicBezTo>
                    <a:cubicBezTo>
                      <a:pt x="166" y="192"/>
                      <a:pt x="166" y="192"/>
                      <a:pt x="166" y="192"/>
                    </a:cubicBezTo>
                    <a:cubicBezTo>
                      <a:pt x="0" y="812"/>
                      <a:pt x="0" y="812"/>
                      <a:pt x="0" y="812"/>
                    </a:cubicBezTo>
                    <a:cubicBezTo>
                      <a:pt x="97" y="938"/>
                      <a:pt x="97" y="938"/>
                      <a:pt x="97" y="938"/>
                    </a:cubicBezTo>
                    <a:cubicBezTo>
                      <a:pt x="348" y="938"/>
                      <a:pt x="348" y="938"/>
                      <a:pt x="348" y="938"/>
                    </a:cubicBezTo>
                    <a:cubicBezTo>
                      <a:pt x="415" y="938"/>
                      <a:pt x="480" y="897"/>
                      <a:pt x="510" y="839"/>
                    </a:cubicBezTo>
                    <a:cubicBezTo>
                      <a:pt x="588" y="939"/>
                      <a:pt x="588" y="939"/>
                      <a:pt x="588" y="939"/>
                    </a:cubicBezTo>
                    <a:cubicBezTo>
                      <a:pt x="739" y="939"/>
                      <a:pt x="739" y="939"/>
                      <a:pt x="739" y="939"/>
                    </a:cubicBezTo>
                    <a:cubicBezTo>
                      <a:pt x="834" y="939"/>
                      <a:pt x="925" y="869"/>
                      <a:pt x="950" y="777"/>
                    </a:cubicBezTo>
                    <a:cubicBezTo>
                      <a:pt x="1110" y="180"/>
                      <a:pt x="1110" y="180"/>
                      <a:pt x="1110" y="180"/>
                    </a:cubicBezTo>
                    <a:cubicBezTo>
                      <a:pt x="1014" y="54"/>
                      <a:pt x="1014" y="54"/>
                      <a:pt x="1014" y="54"/>
                    </a:cubicBezTo>
                    <a:cubicBezTo>
                      <a:pt x="841" y="54"/>
                      <a:pt x="841" y="54"/>
                      <a:pt x="841" y="54"/>
                    </a:cubicBezTo>
                    <a:cubicBezTo>
                      <a:pt x="805" y="0"/>
                      <a:pt x="805" y="0"/>
                      <a:pt x="80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5"/>
              <p:cNvSpPr>
                <a:spLocks noEditPoints="1"/>
              </p:cNvSpPr>
              <p:nvPr/>
            </p:nvSpPr>
            <p:spPr bwMode="auto">
              <a:xfrm>
                <a:off x="8458201" y="4433888"/>
                <a:ext cx="903288" cy="820738"/>
              </a:xfrm>
              <a:custGeom>
                <a:avLst/>
                <a:gdLst>
                  <a:gd name="T0" fmla="*/ 39 w 569"/>
                  <a:gd name="T1" fmla="*/ 517 h 517"/>
                  <a:gd name="T2" fmla="*/ 9 w 569"/>
                  <a:gd name="T3" fmla="*/ 478 h 517"/>
                  <a:gd name="T4" fmla="*/ 44 w 569"/>
                  <a:gd name="T5" fmla="*/ 349 h 517"/>
                  <a:gd name="T6" fmla="*/ 26 w 569"/>
                  <a:gd name="T7" fmla="*/ 349 h 517"/>
                  <a:gd name="T8" fmla="*/ 0 w 569"/>
                  <a:gd name="T9" fmla="*/ 302 h 517"/>
                  <a:gd name="T10" fmla="*/ 84 w 569"/>
                  <a:gd name="T11" fmla="*/ 173 h 517"/>
                  <a:gd name="T12" fmla="*/ 74 w 569"/>
                  <a:gd name="T13" fmla="*/ 173 h 517"/>
                  <a:gd name="T14" fmla="*/ 43 w 569"/>
                  <a:gd name="T15" fmla="*/ 134 h 517"/>
                  <a:gd name="T16" fmla="*/ 53 w 569"/>
                  <a:gd name="T17" fmla="*/ 97 h 517"/>
                  <a:gd name="T18" fmla="*/ 83 w 569"/>
                  <a:gd name="T19" fmla="*/ 74 h 517"/>
                  <a:gd name="T20" fmla="*/ 148 w 569"/>
                  <a:gd name="T21" fmla="*/ 74 h 517"/>
                  <a:gd name="T22" fmla="*/ 187 w 569"/>
                  <a:gd name="T23" fmla="*/ 14 h 517"/>
                  <a:gd name="T24" fmla="*/ 213 w 569"/>
                  <a:gd name="T25" fmla="*/ 0 h 517"/>
                  <a:gd name="T26" fmla="*/ 332 w 569"/>
                  <a:gd name="T27" fmla="*/ 0 h 517"/>
                  <a:gd name="T28" fmla="*/ 358 w 569"/>
                  <a:gd name="T29" fmla="*/ 48 h 517"/>
                  <a:gd name="T30" fmla="*/ 341 w 569"/>
                  <a:gd name="T31" fmla="*/ 74 h 517"/>
                  <a:gd name="T32" fmla="*/ 539 w 569"/>
                  <a:gd name="T33" fmla="*/ 74 h 517"/>
                  <a:gd name="T34" fmla="*/ 569 w 569"/>
                  <a:gd name="T35" fmla="*/ 113 h 517"/>
                  <a:gd name="T36" fmla="*/ 559 w 569"/>
                  <a:gd name="T37" fmla="*/ 150 h 517"/>
                  <a:gd name="T38" fmla="*/ 529 w 569"/>
                  <a:gd name="T39" fmla="*/ 173 h 517"/>
                  <a:gd name="T40" fmla="*/ 464 w 569"/>
                  <a:gd name="T41" fmla="*/ 173 h 517"/>
                  <a:gd name="T42" fmla="*/ 475 w 569"/>
                  <a:gd name="T43" fmla="*/ 187 h 517"/>
                  <a:gd name="T44" fmla="*/ 462 w 569"/>
                  <a:gd name="T45" fmla="*/ 233 h 517"/>
                  <a:gd name="T46" fmla="*/ 481 w 569"/>
                  <a:gd name="T47" fmla="*/ 233 h 517"/>
                  <a:gd name="T48" fmla="*/ 510 w 569"/>
                  <a:gd name="T49" fmla="*/ 272 h 517"/>
                  <a:gd name="T50" fmla="*/ 501 w 569"/>
                  <a:gd name="T51" fmla="*/ 309 h 517"/>
                  <a:gd name="T52" fmla="*/ 471 w 569"/>
                  <a:gd name="T53" fmla="*/ 332 h 517"/>
                  <a:gd name="T54" fmla="*/ 436 w 569"/>
                  <a:gd name="T55" fmla="*/ 332 h 517"/>
                  <a:gd name="T56" fmla="*/ 414 w 569"/>
                  <a:gd name="T57" fmla="*/ 416 h 517"/>
                  <a:gd name="T58" fmla="*/ 448 w 569"/>
                  <a:gd name="T59" fmla="*/ 416 h 517"/>
                  <a:gd name="T60" fmla="*/ 478 w 569"/>
                  <a:gd name="T61" fmla="*/ 455 h 517"/>
                  <a:gd name="T62" fmla="*/ 468 w 569"/>
                  <a:gd name="T63" fmla="*/ 491 h 517"/>
                  <a:gd name="T64" fmla="*/ 438 w 569"/>
                  <a:gd name="T65" fmla="*/ 515 h 517"/>
                  <a:gd name="T66" fmla="*/ 172 w 569"/>
                  <a:gd name="T67" fmla="*/ 515 h 517"/>
                  <a:gd name="T68" fmla="*/ 167 w 569"/>
                  <a:gd name="T69" fmla="*/ 508 h 517"/>
                  <a:gd name="T70" fmla="*/ 156 w 569"/>
                  <a:gd name="T71" fmla="*/ 517 h 517"/>
                  <a:gd name="T72" fmla="*/ 39 w 569"/>
                  <a:gd name="T73" fmla="*/ 517 h 517"/>
                  <a:gd name="T74" fmla="*/ 233 w 569"/>
                  <a:gd name="T75" fmla="*/ 416 h 517"/>
                  <a:gd name="T76" fmla="*/ 256 w 569"/>
                  <a:gd name="T77" fmla="*/ 332 h 517"/>
                  <a:gd name="T78" fmla="*/ 237 w 569"/>
                  <a:gd name="T79" fmla="*/ 332 h 517"/>
                  <a:gd name="T80" fmla="*/ 231 w 569"/>
                  <a:gd name="T81" fmla="*/ 324 h 517"/>
                  <a:gd name="T82" fmla="*/ 207 w 569"/>
                  <a:gd name="T83" fmla="*/ 416 h 517"/>
                  <a:gd name="T84" fmla="*/ 233 w 569"/>
                  <a:gd name="T85" fmla="*/ 416 h 517"/>
                  <a:gd name="T86" fmla="*/ 282 w 569"/>
                  <a:gd name="T87" fmla="*/ 233 h 517"/>
                  <a:gd name="T88" fmla="*/ 298 w 569"/>
                  <a:gd name="T89" fmla="*/ 173 h 517"/>
                  <a:gd name="T90" fmla="*/ 276 w 569"/>
                  <a:gd name="T91" fmla="*/ 173 h 517"/>
                  <a:gd name="T92" fmla="*/ 246 w 569"/>
                  <a:gd name="T93" fmla="*/ 220 h 517"/>
                  <a:gd name="T94" fmla="*/ 256 w 569"/>
                  <a:gd name="T95" fmla="*/ 233 h 517"/>
                  <a:gd name="T96" fmla="*/ 256 w 569"/>
                  <a:gd name="T97" fmla="*/ 233 h 517"/>
                  <a:gd name="T98" fmla="*/ 282 w 569"/>
                  <a:gd name="T99" fmla="*/ 233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9" h="517">
                    <a:moveTo>
                      <a:pt x="39" y="517"/>
                    </a:moveTo>
                    <a:lnTo>
                      <a:pt x="9" y="478"/>
                    </a:lnTo>
                    <a:lnTo>
                      <a:pt x="44" y="349"/>
                    </a:lnTo>
                    <a:lnTo>
                      <a:pt x="26" y="349"/>
                    </a:lnTo>
                    <a:lnTo>
                      <a:pt x="0" y="302"/>
                    </a:lnTo>
                    <a:lnTo>
                      <a:pt x="84" y="173"/>
                    </a:lnTo>
                    <a:lnTo>
                      <a:pt x="74" y="173"/>
                    </a:lnTo>
                    <a:lnTo>
                      <a:pt x="43" y="134"/>
                    </a:lnTo>
                    <a:lnTo>
                      <a:pt x="53" y="97"/>
                    </a:lnTo>
                    <a:lnTo>
                      <a:pt x="83" y="74"/>
                    </a:lnTo>
                    <a:lnTo>
                      <a:pt x="148" y="74"/>
                    </a:lnTo>
                    <a:lnTo>
                      <a:pt x="187" y="14"/>
                    </a:lnTo>
                    <a:lnTo>
                      <a:pt x="213" y="0"/>
                    </a:lnTo>
                    <a:lnTo>
                      <a:pt x="332" y="0"/>
                    </a:lnTo>
                    <a:lnTo>
                      <a:pt x="358" y="48"/>
                    </a:lnTo>
                    <a:lnTo>
                      <a:pt x="341" y="74"/>
                    </a:lnTo>
                    <a:lnTo>
                      <a:pt x="539" y="74"/>
                    </a:lnTo>
                    <a:lnTo>
                      <a:pt x="569" y="113"/>
                    </a:lnTo>
                    <a:lnTo>
                      <a:pt x="559" y="150"/>
                    </a:lnTo>
                    <a:lnTo>
                      <a:pt x="529" y="173"/>
                    </a:lnTo>
                    <a:lnTo>
                      <a:pt x="464" y="173"/>
                    </a:lnTo>
                    <a:lnTo>
                      <a:pt x="475" y="187"/>
                    </a:lnTo>
                    <a:lnTo>
                      <a:pt x="462" y="233"/>
                    </a:lnTo>
                    <a:lnTo>
                      <a:pt x="481" y="233"/>
                    </a:lnTo>
                    <a:lnTo>
                      <a:pt x="510" y="272"/>
                    </a:lnTo>
                    <a:lnTo>
                      <a:pt x="501" y="309"/>
                    </a:lnTo>
                    <a:lnTo>
                      <a:pt x="471" y="332"/>
                    </a:lnTo>
                    <a:lnTo>
                      <a:pt x="436" y="332"/>
                    </a:lnTo>
                    <a:lnTo>
                      <a:pt x="414" y="416"/>
                    </a:lnTo>
                    <a:lnTo>
                      <a:pt x="448" y="416"/>
                    </a:lnTo>
                    <a:lnTo>
                      <a:pt x="478" y="455"/>
                    </a:lnTo>
                    <a:lnTo>
                      <a:pt x="468" y="491"/>
                    </a:lnTo>
                    <a:lnTo>
                      <a:pt x="438" y="515"/>
                    </a:lnTo>
                    <a:lnTo>
                      <a:pt x="172" y="515"/>
                    </a:lnTo>
                    <a:lnTo>
                      <a:pt x="167" y="508"/>
                    </a:lnTo>
                    <a:lnTo>
                      <a:pt x="156" y="517"/>
                    </a:lnTo>
                    <a:lnTo>
                      <a:pt x="39" y="517"/>
                    </a:lnTo>
                    <a:close/>
                    <a:moveTo>
                      <a:pt x="233" y="416"/>
                    </a:moveTo>
                    <a:lnTo>
                      <a:pt x="256" y="332"/>
                    </a:lnTo>
                    <a:lnTo>
                      <a:pt x="237" y="332"/>
                    </a:lnTo>
                    <a:lnTo>
                      <a:pt x="231" y="324"/>
                    </a:lnTo>
                    <a:lnTo>
                      <a:pt x="207" y="416"/>
                    </a:lnTo>
                    <a:lnTo>
                      <a:pt x="233" y="416"/>
                    </a:lnTo>
                    <a:close/>
                    <a:moveTo>
                      <a:pt x="282" y="233"/>
                    </a:moveTo>
                    <a:lnTo>
                      <a:pt x="298" y="173"/>
                    </a:lnTo>
                    <a:lnTo>
                      <a:pt x="276" y="173"/>
                    </a:lnTo>
                    <a:lnTo>
                      <a:pt x="246" y="220"/>
                    </a:lnTo>
                    <a:lnTo>
                      <a:pt x="256" y="233"/>
                    </a:lnTo>
                    <a:lnTo>
                      <a:pt x="256" y="233"/>
                    </a:lnTo>
                    <a:lnTo>
                      <a:pt x="282" y="2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6"/>
              <p:cNvSpPr>
                <a:spLocks noEditPoints="1"/>
              </p:cNvSpPr>
              <p:nvPr/>
            </p:nvSpPr>
            <p:spPr bwMode="auto">
              <a:xfrm>
                <a:off x="8416926" y="4384676"/>
                <a:ext cx="992188" cy="919163"/>
              </a:xfrm>
              <a:custGeom>
                <a:avLst/>
                <a:gdLst>
                  <a:gd name="T0" fmla="*/ 309 w 625"/>
                  <a:gd name="T1" fmla="*/ 136 h 579"/>
                  <a:gd name="T2" fmla="*/ 555 w 625"/>
                  <a:gd name="T3" fmla="*/ 173 h 579"/>
                  <a:gd name="T4" fmla="*/ 232 w 625"/>
                  <a:gd name="T5" fmla="*/ 256 h 579"/>
                  <a:gd name="T6" fmla="*/ 182 w 625"/>
                  <a:gd name="T7" fmla="*/ 517 h 579"/>
                  <a:gd name="T8" fmla="*/ 110 w 625"/>
                  <a:gd name="T9" fmla="*/ 349 h 579"/>
                  <a:gd name="T10" fmla="*/ 166 w 625"/>
                  <a:gd name="T11" fmla="*/ 173 h 579"/>
                  <a:gd name="T12" fmla="*/ 109 w 625"/>
                  <a:gd name="T13" fmla="*/ 136 h 579"/>
                  <a:gd name="T14" fmla="*/ 239 w 625"/>
                  <a:gd name="T15" fmla="*/ 62 h 579"/>
                  <a:gd name="T16" fmla="*/ 471 w 625"/>
                  <a:gd name="T17" fmla="*/ 210 h 579"/>
                  <a:gd name="T18" fmla="*/ 507 w 625"/>
                  <a:gd name="T19" fmla="*/ 295 h 579"/>
                  <a:gd name="T20" fmla="*/ 438 w 625"/>
                  <a:gd name="T21" fmla="*/ 332 h 579"/>
                  <a:gd name="T22" fmla="*/ 474 w 625"/>
                  <a:gd name="T23" fmla="*/ 478 h 579"/>
                  <a:gd name="T24" fmla="*/ 198 w 625"/>
                  <a:gd name="T25" fmla="*/ 515 h 579"/>
                  <a:gd name="T26" fmla="*/ 283 w 625"/>
                  <a:gd name="T27" fmla="*/ 478 h 579"/>
                  <a:gd name="T28" fmla="*/ 263 w 625"/>
                  <a:gd name="T29" fmla="*/ 332 h 579"/>
                  <a:gd name="T30" fmla="*/ 332 w 625"/>
                  <a:gd name="T31" fmla="*/ 295 h 579"/>
                  <a:gd name="T32" fmla="*/ 471 w 625"/>
                  <a:gd name="T33" fmla="*/ 210 h 579"/>
                  <a:gd name="T34" fmla="*/ 239 w 625"/>
                  <a:gd name="T35" fmla="*/ 0 h 579"/>
                  <a:gd name="T36" fmla="*/ 157 w 625"/>
                  <a:gd name="T37" fmla="*/ 74 h 579"/>
                  <a:gd name="T38" fmla="*/ 50 w 625"/>
                  <a:gd name="T39" fmla="*/ 120 h 579"/>
                  <a:gd name="T40" fmla="*/ 74 w 625"/>
                  <a:gd name="T41" fmla="*/ 202 h 579"/>
                  <a:gd name="T42" fmla="*/ 37 w 625"/>
                  <a:gd name="T43" fmla="*/ 384 h 579"/>
                  <a:gd name="T44" fmla="*/ 65 w 625"/>
                  <a:gd name="T45" fmla="*/ 579 h 579"/>
                  <a:gd name="T46" fmla="*/ 193 w 625"/>
                  <a:gd name="T47" fmla="*/ 570 h 579"/>
                  <a:gd name="T48" fmla="*/ 464 w 625"/>
                  <a:gd name="T49" fmla="*/ 577 h 579"/>
                  <a:gd name="T50" fmla="*/ 533 w 625"/>
                  <a:gd name="T51" fmla="*/ 494 h 579"/>
                  <a:gd name="T52" fmla="*/ 486 w 625"/>
                  <a:gd name="T53" fmla="*/ 394 h 579"/>
                  <a:gd name="T54" fmla="*/ 556 w 625"/>
                  <a:gd name="T55" fmla="*/ 348 h 579"/>
                  <a:gd name="T56" fmla="*/ 523 w 625"/>
                  <a:gd name="T57" fmla="*/ 255 h 579"/>
                  <a:gd name="T58" fmla="*/ 555 w 625"/>
                  <a:gd name="T59" fmla="*/ 235 h 579"/>
                  <a:gd name="T60" fmla="*/ 625 w 625"/>
                  <a:gd name="T61" fmla="*/ 152 h 579"/>
                  <a:gd name="T62" fmla="*/ 398 w 625"/>
                  <a:gd name="T63" fmla="*/ 74 h 579"/>
                  <a:gd name="T64" fmla="*/ 358 w 625"/>
                  <a:gd name="T65" fmla="*/ 0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25" h="579">
                    <a:moveTo>
                      <a:pt x="358" y="62"/>
                    </a:moveTo>
                    <a:lnTo>
                      <a:pt x="309" y="136"/>
                    </a:lnTo>
                    <a:lnTo>
                      <a:pt x="565" y="136"/>
                    </a:lnTo>
                    <a:lnTo>
                      <a:pt x="555" y="173"/>
                    </a:lnTo>
                    <a:lnTo>
                      <a:pt x="285" y="173"/>
                    </a:lnTo>
                    <a:lnTo>
                      <a:pt x="232" y="256"/>
                    </a:lnTo>
                    <a:lnTo>
                      <a:pt x="252" y="256"/>
                    </a:lnTo>
                    <a:lnTo>
                      <a:pt x="182" y="517"/>
                    </a:lnTo>
                    <a:lnTo>
                      <a:pt x="65" y="517"/>
                    </a:lnTo>
                    <a:lnTo>
                      <a:pt x="110" y="349"/>
                    </a:lnTo>
                    <a:lnTo>
                      <a:pt x="52" y="349"/>
                    </a:lnTo>
                    <a:lnTo>
                      <a:pt x="166" y="173"/>
                    </a:lnTo>
                    <a:lnTo>
                      <a:pt x="100" y="173"/>
                    </a:lnTo>
                    <a:lnTo>
                      <a:pt x="109" y="136"/>
                    </a:lnTo>
                    <a:lnTo>
                      <a:pt x="190" y="136"/>
                    </a:lnTo>
                    <a:lnTo>
                      <a:pt x="239" y="62"/>
                    </a:lnTo>
                    <a:lnTo>
                      <a:pt x="358" y="62"/>
                    </a:lnTo>
                    <a:close/>
                    <a:moveTo>
                      <a:pt x="471" y="210"/>
                    </a:moveTo>
                    <a:lnTo>
                      <a:pt x="448" y="295"/>
                    </a:lnTo>
                    <a:lnTo>
                      <a:pt x="507" y="295"/>
                    </a:lnTo>
                    <a:lnTo>
                      <a:pt x="497" y="332"/>
                    </a:lnTo>
                    <a:lnTo>
                      <a:pt x="438" y="332"/>
                    </a:lnTo>
                    <a:lnTo>
                      <a:pt x="399" y="478"/>
                    </a:lnTo>
                    <a:lnTo>
                      <a:pt x="474" y="478"/>
                    </a:lnTo>
                    <a:lnTo>
                      <a:pt x="464" y="515"/>
                    </a:lnTo>
                    <a:lnTo>
                      <a:pt x="198" y="515"/>
                    </a:lnTo>
                    <a:lnTo>
                      <a:pt x="208" y="478"/>
                    </a:lnTo>
                    <a:lnTo>
                      <a:pt x="283" y="478"/>
                    </a:lnTo>
                    <a:lnTo>
                      <a:pt x="322" y="332"/>
                    </a:lnTo>
                    <a:lnTo>
                      <a:pt x="263" y="332"/>
                    </a:lnTo>
                    <a:lnTo>
                      <a:pt x="273" y="295"/>
                    </a:lnTo>
                    <a:lnTo>
                      <a:pt x="332" y="295"/>
                    </a:lnTo>
                    <a:lnTo>
                      <a:pt x="354" y="210"/>
                    </a:lnTo>
                    <a:lnTo>
                      <a:pt x="471" y="210"/>
                    </a:lnTo>
                    <a:close/>
                    <a:moveTo>
                      <a:pt x="358" y="0"/>
                    </a:moveTo>
                    <a:lnTo>
                      <a:pt x="239" y="0"/>
                    </a:lnTo>
                    <a:lnTo>
                      <a:pt x="187" y="28"/>
                    </a:lnTo>
                    <a:lnTo>
                      <a:pt x="157" y="74"/>
                    </a:lnTo>
                    <a:lnTo>
                      <a:pt x="109" y="74"/>
                    </a:lnTo>
                    <a:lnTo>
                      <a:pt x="50" y="120"/>
                    </a:lnTo>
                    <a:lnTo>
                      <a:pt x="40" y="157"/>
                    </a:lnTo>
                    <a:lnTo>
                      <a:pt x="74" y="202"/>
                    </a:lnTo>
                    <a:lnTo>
                      <a:pt x="0" y="315"/>
                    </a:lnTo>
                    <a:lnTo>
                      <a:pt x="37" y="384"/>
                    </a:lnTo>
                    <a:lnTo>
                      <a:pt x="6" y="501"/>
                    </a:lnTo>
                    <a:lnTo>
                      <a:pt x="65" y="579"/>
                    </a:lnTo>
                    <a:lnTo>
                      <a:pt x="182" y="579"/>
                    </a:lnTo>
                    <a:lnTo>
                      <a:pt x="193" y="570"/>
                    </a:lnTo>
                    <a:lnTo>
                      <a:pt x="198" y="577"/>
                    </a:lnTo>
                    <a:lnTo>
                      <a:pt x="464" y="577"/>
                    </a:lnTo>
                    <a:lnTo>
                      <a:pt x="524" y="530"/>
                    </a:lnTo>
                    <a:lnTo>
                      <a:pt x="533" y="494"/>
                    </a:lnTo>
                    <a:lnTo>
                      <a:pt x="478" y="422"/>
                    </a:lnTo>
                    <a:lnTo>
                      <a:pt x="486" y="394"/>
                    </a:lnTo>
                    <a:lnTo>
                      <a:pt x="497" y="394"/>
                    </a:lnTo>
                    <a:lnTo>
                      <a:pt x="556" y="348"/>
                    </a:lnTo>
                    <a:lnTo>
                      <a:pt x="566" y="311"/>
                    </a:lnTo>
                    <a:lnTo>
                      <a:pt x="523" y="255"/>
                    </a:lnTo>
                    <a:lnTo>
                      <a:pt x="528" y="235"/>
                    </a:lnTo>
                    <a:lnTo>
                      <a:pt x="555" y="235"/>
                    </a:lnTo>
                    <a:lnTo>
                      <a:pt x="615" y="189"/>
                    </a:lnTo>
                    <a:lnTo>
                      <a:pt x="625" y="152"/>
                    </a:lnTo>
                    <a:lnTo>
                      <a:pt x="565" y="74"/>
                    </a:lnTo>
                    <a:lnTo>
                      <a:pt x="398" y="74"/>
                    </a:lnTo>
                    <a:lnTo>
                      <a:pt x="358" y="0"/>
                    </a:lnTo>
                    <a:lnTo>
                      <a:pt x="35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7"/>
              <p:cNvSpPr>
                <a:spLocks noEditPoints="1"/>
              </p:cNvSpPr>
              <p:nvPr/>
            </p:nvSpPr>
            <p:spPr bwMode="auto">
              <a:xfrm>
                <a:off x="8416926" y="4384676"/>
                <a:ext cx="992188" cy="919163"/>
              </a:xfrm>
              <a:custGeom>
                <a:avLst/>
                <a:gdLst>
                  <a:gd name="T0" fmla="*/ 309 w 625"/>
                  <a:gd name="T1" fmla="*/ 136 h 579"/>
                  <a:gd name="T2" fmla="*/ 555 w 625"/>
                  <a:gd name="T3" fmla="*/ 173 h 579"/>
                  <a:gd name="T4" fmla="*/ 232 w 625"/>
                  <a:gd name="T5" fmla="*/ 256 h 579"/>
                  <a:gd name="T6" fmla="*/ 182 w 625"/>
                  <a:gd name="T7" fmla="*/ 517 h 579"/>
                  <a:gd name="T8" fmla="*/ 110 w 625"/>
                  <a:gd name="T9" fmla="*/ 349 h 579"/>
                  <a:gd name="T10" fmla="*/ 166 w 625"/>
                  <a:gd name="T11" fmla="*/ 173 h 579"/>
                  <a:gd name="T12" fmla="*/ 109 w 625"/>
                  <a:gd name="T13" fmla="*/ 136 h 579"/>
                  <a:gd name="T14" fmla="*/ 239 w 625"/>
                  <a:gd name="T15" fmla="*/ 62 h 579"/>
                  <a:gd name="T16" fmla="*/ 471 w 625"/>
                  <a:gd name="T17" fmla="*/ 210 h 579"/>
                  <a:gd name="T18" fmla="*/ 507 w 625"/>
                  <a:gd name="T19" fmla="*/ 295 h 579"/>
                  <a:gd name="T20" fmla="*/ 438 w 625"/>
                  <a:gd name="T21" fmla="*/ 332 h 579"/>
                  <a:gd name="T22" fmla="*/ 474 w 625"/>
                  <a:gd name="T23" fmla="*/ 478 h 579"/>
                  <a:gd name="T24" fmla="*/ 198 w 625"/>
                  <a:gd name="T25" fmla="*/ 515 h 579"/>
                  <a:gd name="T26" fmla="*/ 283 w 625"/>
                  <a:gd name="T27" fmla="*/ 478 h 579"/>
                  <a:gd name="T28" fmla="*/ 263 w 625"/>
                  <a:gd name="T29" fmla="*/ 332 h 579"/>
                  <a:gd name="T30" fmla="*/ 332 w 625"/>
                  <a:gd name="T31" fmla="*/ 295 h 579"/>
                  <a:gd name="T32" fmla="*/ 471 w 625"/>
                  <a:gd name="T33" fmla="*/ 210 h 579"/>
                  <a:gd name="T34" fmla="*/ 239 w 625"/>
                  <a:gd name="T35" fmla="*/ 0 h 579"/>
                  <a:gd name="T36" fmla="*/ 157 w 625"/>
                  <a:gd name="T37" fmla="*/ 74 h 579"/>
                  <a:gd name="T38" fmla="*/ 50 w 625"/>
                  <a:gd name="T39" fmla="*/ 120 h 579"/>
                  <a:gd name="T40" fmla="*/ 74 w 625"/>
                  <a:gd name="T41" fmla="*/ 202 h 579"/>
                  <a:gd name="T42" fmla="*/ 37 w 625"/>
                  <a:gd name="T43" fmla="*/ 384 h 579"/>
                  <a:gd name="T44" fmla="*/ 65 w 625"/>
                  <a:gd name="T45" fmla="*/ 579 h 579"/>
                  <a:gd name="T46" fmla="*/ 193 w 625"/>
                  <a:gd name="T47" fmla="*/ 570 h 579"/>
                  <a:gd name="T48" fmla="*/ 464 w 625"/>
                  <a:gd name="T49" fmla="*/ 577 h 579"/>
                  <a:gd name="T50" fmla="*/ 533 w 625"/>
                  <a:gd name="T51" fmla="*/ 494 h 579"/>
                  <a:gd name="T52" fmla="*/ 486 w 625"/>
                  <a:gd name="T53" fmla="*/ 394 h 579"/>
                  <a:gd name="T54" fmla="*/ 556 w 625"/>
                  <a:gd name="T55" fmla="*/ 348 h 579"/>
                  <a:gd name="T56" fmla="*/ 523 w 625"/>
                  <a:gd name="T57" fmla="*/ 255 h 579"/>
                  <a:gd name="T58" fmla="*/ 555 w 625"/>
                  <a:gd name="T59" fmla="*/ 235 h 579"/>
                  <a:gd name="T60" fmla="*/ 625 w 625"/>
                  <a:gd name="T61" fmla="*/ 152 h 579"/>
                  <a:gd name="T62" fmla="*/ 398 w 625"/>
                  <a:gd name="T63" fmla="*/ 74 h 579"/>
                  <a:gd name="T64" fmla="*/ 358 w 625"/>
                  <a:gd name="T65" fmla="*/ 0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25" h="579">
                    <a:moveTo>
                      <a:pt x="358" y="62"/>
                    </a:moveTo>
                    <a:lnTo>
                      <a:pt x="309" y="136"/>
                    </a:lnTo>
                    <a:lnTo>
                      <a:pt x="565" y="136"/>
                    </a:lnTo>
                    <a:lnTo>
                      <a:pt x="555" y="173"/>
                    </a:lnTo>
                    <a:lnTo>
                      <a:pt x="285" y="173"/>
                    </a:lnTo>
                    <a:lnTo>
                      <a:pt x="232" y="256"/>
                    </a:lnTo>
                    <a:lnTo>
                      <a:pt x="252" y="256"/>
                    </a:lnTo>
                    <a:lnTo>
                      <a:pt x="182" y="517"/>
                    </a:lnTo>
                    <a:lnTo>
                      <a:pt x="65" y="517"/>
                    </a:lnTo>
                    <a:lnTo>
                      <a:pt x="110" y="349"/>
                    </a:lnTo>
                    <a:lnTo>
                      <a:pt x="52" y="349"/>
                    </a:lnTo>
                    <a:lnTo>
                      <a:pt x="166" y="173"/>
                    </a:lnTo>
                    <a:lnTo>
                      <a:pt x="100" y="173"/>
                    </a:lnTo>
                    <a:lnTo>
                      <a:pt x="109" y="136"/>
                    </a:lnTo>
                    <a:lnTo>
                      <a:pt x="190" y="136"/>
                    </a:lnTo>
                    <a:lnTo>
                      <a:pt x="239" y="62"/>
                    </a:lnTo>
                    <a:lnTo>
                      <a:pt x="358" y="62"/>
                    </a:lnTo>
                    <a:moveTo>
                      <a:pt x="471" y="210"/>
                    </a:moveTo>
                    <a:lnTo>
                      <a:pt x="448" y="295"/>
                    </a:lnTo>
                    <a:lnTo>
                      <a:pt x="507" y="295"/>
                    </a:lnTo>
                    <a:lnTo>
                      <a:pt x="497" y="332"/>
                    </a:lnTo>
                    <a:lnTo>
                      <a:pt x="438" y="332"/>
                    </a:lnTo>
                    <a:lnTo>
                      <a:pt x="399" y="478"/>
                    </a:lnTo>
                    <a:lnTo>
                      <a:pt x="474" y="478"/>
                    </a:lnTo>
                    <a:lnTo>
                      <a:pt x="464" y="515"/>
                    </a:lnTo>
                    <a:lnTo>
                      <a:pt x="198" y="515"/>
                    </a:lnTo>
                    <a:lnTo>
                      <a:pt x="208" y="478"/>
                    </a:lnTo>
                    <a:lnTo>
                      <a:pt x="283" y="478"/>
                    </a:lnTo>
                    <a:lnTo>
                      <a:pt x="322" y="332"/>
                    </a:lnTo>
                    <a:lnTo>
                      <a:pt x="263" y="332"/>
                    </a:lnTo>
                    <a:lnTo>
                      <a:pt x="273" y="295"/>
                    </a:lnTo>
                    <a:lnTo>
                      <a:pt x="332" y="295"/>
                    </a:lnTo>
                    <a:lnTo>
                      <a:pt x="354" y="210"/>
                    </a:lnTo>
                    <a:lnTo>
                      <a:pt x="471" y="210"/>
                    </a:lnTo>
                    <a:moveTo>
                      <a:pt x="358" y="0"/>
                    </a:moveTo>
                    <a:lnTo>
                      <a:pt x="239" y="0"/>
                    </a:lnTo>
                    <a:lnTo>
                      <a:pt x="187" y="28"/>
                    </a:lnTo>
                    <a:lnTo>
                      <a:pt x="157" y="74"/>
                    </a:lnTo>
                    <a:lnTo>
                      <a:pt x="109" y="74"/>
                    </a:lnTo>
                    <a:lnTo>
                      <a:pt x="50" y="120"/>
                    </a:lnTo>
                    <a:lnTo>
                      <a:pt x="40" y="157"/>
                    </a:lnTo>
                    <a:lnTo>
                      <a:pt x="74" y="202"/>
                    </a:lnTo>
                    <a:lnTo>
                      <a:pt x="0" y="315"/>
                    </a:lnTo>
                    <a:lnTo>
                      <a:pt x="37" y="384"/>
                    </a:lnTo>
                    <a:lnTo>
                      <a:pt x="6" y="501"/>
                    </a:lnTo>
                    <a:lnTo>
                      <a:pt x="65" y="579"/>
                    </a:lnTo>
                    <a:lnTo>
                      <a:pt x="182" y="579"/>
                    </a:lnTo>
                    <a:lnTo>
                      <a:pt x="193" y="570"/>
                    </a:lnTo>
                    <a:lnTo>
                      <a:pt x="198" y="577"/>
                    </a:lnTo>
                    <a:lnTo>
                      <a:pt x="464" y="577"/>
                    </a:lnTo>
                    <a:lnTo>
                      <a:pt x="524" y="530"/>
                    </a:lnTo>
                    <a:lnTo>
                      <a:pt x="533" y="494"/>
                    </a:lnTo>
                    <a:lnTo>
                      <a:pt x="478" y="422"/>
                    </a:lnTo>
                    <a:lnTo>
                      <a:pt x="486" y="394"/>
                    </a:lnTo>
                    <a:lnTo>
                      <a:pt x="497" y="394"/>
                    </a:lnTo>
                    <a:lnTo>
                      <a:pt x="556" y="348"/>
                    </a:lnTo>
                    <a:lnTo>
                      <a:pt x="566" y="311"/>
                    </a:lnTo>
                    <a:lnTo>
                      <a:pt x="523" y="255"/>
                    </a:lnTo>
                    <a:lnTo>
                      <a:pt x="528" y="235"/>
                    </a:lnTo>
                    <a:lnTo>
                      <a:pt x="555" y="235"/>
                    </a:lnTo>
                    <a:lnTo>
                      <a:pt x="615" y="189"/>
                    </a:lnTo>
                    <a:lnTo>
                      <a:pt x="625" y="152"/>
                    </a:lnTo>
                    <a:lnTo>
                      <a:pt x="565" y="74"/>
                    </a:lnTo>
                    <a:lnTo>
                      <a:pt x="398" y="74"/>
                    </a:lnTo>
                    <a:lnTo>
                      <a:pt x="358" y="0"/>
                    </a:lnTo>
                    <a:lnTo>
                      <a:pt x="358"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8"/>
              <p:cNvSpPr/>
              <p:nvPr/>
            </p:nvSpPr>
            <p:spPr bwMode="auto">
              <a:xfrm>
                <a:off x="9239251" y="4451351"/>
                <a:ext cx="903288" cy="806450"/>
              </a:xfrm>
              <a:custGeom>
                <a:avLst/>
                <a:gdLst>
                  <a:gd name="T0" fmla="*/ 91 w 922"/>
                  <a:gd name="T1" fmla="*/ 822 h 822"/>
                  <a:gd name="T2" fmla="*/ 43 w 922"/>
                  <a:gd name="T3" fmla="*/ 759 h 822"/>
                  <a:gd name="T4" fmla="*/ 59 w 922"/>
                  <a:gd name="T5" fmla="*/ 700 h 822"/>
                  <a:gd name="T6" fmla="*/ 107 w 922"/>
                  <a:gd name="T7" fmla="*/ 663 h 822"/>
                  <a:gd name="T8" fmla="*/ 207 w 922"/>
                  <a:gd name="T9" fmla="*/ 663 h 822"/>
                  <a:gd name="T10" fmla="*/ 261 w 922"/>
                  <a:gd name="T11" fmla="*/ 460 h 822"/>
                  <a:gd name="T12" fmla="*/ 49 w 922"/>
                  <a:gd name="T13" fmla="*/ 460 h 822"/>
                  <a:gd name="T14" fmla="*/ 0 w 922"/>
                  <a:gd name="T15" fmla="*/ 397 h 822"/>
                  <a:gd name="T16" fmla="*/ 16 w 922"/>
                  <a:gd name="T17" fmla="*/ 338 h 822"/>
                  <a:gd name="T18" fmla="*/ 65 w 922"/>
                  <a:gd name="T19" fmla="*/ 301 h 822"/>
                  <a:gd name="T20" fmla="*/ 304 w 922"/>
                  <a:gd name="T21" fmla="*/ 301 h 822"/>
                  <a:gd name="T22" fmla="*/ 342 w 922"/>
                  <a:gd name="T23" fmla="*/ 159 h 822"/>
                  <a:gd name="T24" fmla="*/ 143 w 922"/>
                  <a:gd name="T25" fmla="*/ 159 h 822"/>
                  <a:gd name="T26" fmla="*/ 94 w 922"/>
                  <a:gd name="T27" fmla="*/ 96 h 822"/>
                  <a:gd name="T28" fmla="*/ 110 w 922"/>
                  <a:gd name="T29" fmla="*/ 37 h 822"/>
                  <a:gd name="T30" fmla="*/ 159 w 922"/>
                  <a:gd name="T31" fmla="*/ 0 h 822"/>
                  <a:gd name="T32" fmla="*/ 873 w 922"/>
                  <a:gd name="T33" fmla="*/ 0 h 822"/>
                  <a:gd name="T34" fmla="*/ 922 w 922"/>
                  <a:gd name="T35" fmla="*/ 63 h 822"/>
                  <a:gd name="T36" fmla="*/ 906 w 922"/>
                  <a:gd name="T37" fmla="*/ 122 h 822"/>
                  <a:gd name="T38" fmla="*/ 857 w 922"/>
                  <a:gd name="T39" fmla="*/ 159 h 822"/>
                  <a:gd name="T40" fmla="*/ 631 w 922"/>
                  <a:gd name="T41" fmla="*/ 159 h 822"/>
                  <a:gd name="T42" fmla="*/ 594 w 922"/>
                  <a:gd name="T43" fmla="*/ 301 h 822"/>
                  <a:gd name="T44" fmla="*/ 806 w 922"/>
                  <a:gd name="T45" fmla="*/ 301 h 822"/>
                  <a:gd name="T46" fmla="*/ 854 w 922"/>
                  <a:gd name="T47" fmla="*/ 364 h 822"/>
                  <a:gd name="T48" fmla="*/ 838 w 922"/>
                  <a:gd name="T49" fmla="*/ 423 h 822"/>
                  <a:gd name="T50" fmla="*/ 790 w 922"/>
                  <a:gd name="T51" fmla="*/ 460 h 822"/>
                  <a:gd name="T52" fmla="*/ 551 w 922"/>
                  <a:gd name="T53" fmla="*/ 460 h 822"/>
                  <a:gd name="T54" fmla="*/ 484 w 922"/>
                  <a:gd name="T55" fmla="*/ 711 h 822"/>
                  <a:gd name="T56" fmla="*/ 341 w 922"/>
                  <a:gd name="T57" fmla="*/ 822 h 822"/>
                  <a:gd name="T58" fmla="*/ 91 w 922"/>
                  <a:gd name="T59" fmla="*/ 822 h 8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22" h="822">
                    <a:moveTo>
                      <a:pt x="91" y="822"/>
                    </a:moveTo>
                    <a:cubicBezTo>
                      <a:pt x="43" y="759"/>
                      <a:pt x="43" y="759"/>
                      <a:pt x="43" y="759"/>
                    </a:cubicBezTo>
                    <a:cubicBezTo>
                      <a:pt x="59" y="700"/>
                      <a:pt x="59" y="700"/>
                      <a:pt x="59" y="700"/>
                    </a:cubicBezTo>
                    <a:cubicBezTo>
                      <a:pt x="107" y="663"/>
                      <a:pt x="107" y="663"/>
                      <a:pt x="107" y="663"/>
                    </a:cubicBezTo>
                    <a:cubicBezTo>
                      <a:pt x="207" y="663"/>
                      <a:pt x="207" y="663"/>
                      <a:pt x="207" y="663"/>
                    </a:cubicBezTo>
                    <a:cubicBezTo>
                      <a:pt x="261" y="460"/>
                      <a:pt x="261" y="460"/>
                      <a:pt x="261" y="460"/>
                    </a:cubicBezTo>
                    <a:cubicBezTo>
                      <a:pt x="49" y="460"/>
                      <a:pt x="49" y="460"/>
                      <a:pt x="49" y="460"/>
                    </a:cubicBezTo>
                    <a:cubicBezTo>
                      <a:pt x="0" y="397"/>
                      <a:pt x="0" y="397"/>
                      <a:pt x="0" y="397"/>
                    </a:cubicBezTo>
                    <a:cubicBezTo>
                      <a:pt x="16" y="338"/>
                      <a:pt x="16" y="338"/>
                      <a:pt x="16" y="338"/>
                    </a:cubicBezTo>
                    <a:cubicBezTo>
                      <a:pt x="65" y="301"/>
                      <a:pt x="65" y="301"/>
                      <a:pt x="65" y="301"/>
                    </a:cubicBezTo>
                    <a:cubicBezTo>
                      <a:pt x="304" y="301"/>
                      <a:pt x="304" y="301"/>
                      <a:pt x="304" y="301"/>
                    </a:cubicBezTo>
                    <a:cubicBezTo>
                      <a:pt x="342" y="159"/>
                      <a:pt x="342" y="159"/>
                      <a:pt x="342" y="159"/>
                    </a:cubicBezTo>
                    <a:cubicBezTo>
                      <a:pt x="143" y="159"/>
                      <a:pt x="143" y="159"/>
                      <a:pt x="143" y="159"/>
                    </a:cubicBezTo>
                    <a:cubicBezTo>
                      <a:pt x="94" y="96"/>
                      <a:pt x="94" y="96"/>
                      <a:pt x="94" y="96"/>
                    </a:cubicBezTo>
                    <a:cubicBezTo>
                      <a:pt x="110" y="37"/>
                      <a:pt x="110" y="37"/>
                      <a:pt x="110" y="37"/>
                    </a:cubicBezTo>
                    <a:cubicBezTo>
                      <a:pt x="159" y="0"/>
                      <a:pt x="159" y="0"/>
                      <a:pt x="159" y="0"/>
                    </a:cubicBezTo>
                    <a:cubicBezTo>
                      <a:pt x="873" y="0"/>
                      <a:pt x="873" y="0"/>
                      <a:pt x="873" y="0"/>
                    </a:cubicBezTo>
                    <a:cubicBezTo>
                      <a:pt x="922" y="63"/>
                      <a:pt x="922" y="63"/>
                      <a:pt x="922" y="63"/>
                    </a:cubicBezTo>
                    <a:cubicBezTo>
                      <a:pt x="906" y="122"/>
                      <a:pt x="906" y="122"/>
                      <a:pt x="906" y="122"/>
                    </a:cubicBezTo>
                    <a:cubicBezTo>
                      <a:pt x="857" y="159"/>
                      <a:pt x="857" y="159"/>
                      <a:pt x="857" y="159"/>
                    </a:cubicBezTo>
                    <a:cubicBezTo>
                      <a:pt x="631" y="159"/>
                      <a:pt x="631" y="159"/>
                      <a:pt x="631" y="159"/>
                    </a:cubicBezTo>
                    <a:cubicBezTo>
                      <a:pt x="594" y="301"/>
                      <a:pt x="594" y="301"/>
                      <a:pt x="594" y="301"/>
                    </a:cubicBezTo>
                    <a:cubicBezTo>
                      <a:pt x="806" y="301"/>
                      <a:pt x="806" y="301"/>
                      <a:pt x="806" y="301"/>
                    </a:cubicBezTo>
                    <a:cubicBezTo>
                      <a:pt x="854" y="364"/>
                      <a:pt x="854" y="364"/>
                      <a:pt x="854" y="364"/>
                    </a:cubicBezTo>
                    <a:cubicBezTo>
                      <a:pt x="838" y="423"/>
                      <a:pt x="838" y="423"/>
                      <a:pt x="838" y="423"/>
                    </a:cubicBezTo>
                    <a:cubicBezTo>
                      <a:pt x="790" y="460"/>
                      <a:pt x="790" y="460"/>
                      <a:pt x="790" y="460"/>
                    </a:cubicBezTo>
                    <a:cubicBezTo>
                      <a:pt x="551" y="460"/>
                      <a:pt x="551" y="460"/>
                      <a:pt x="551" y="460"/>
                    </a:cubicBezTo>
                    <a:cubicBezTo>
                      <a:pt x="484" y="711"/>
                      <a:pt x="484" y="711"/>
                      <a:pt x="484" y="711"/>
                    </a:cubicBezTo>
                    <a:cubicBezTo>
                      <a:pt x="467" y="773"/>
                      <a:pt x="404" y="822"/>
                      <a:pt x="341" y="822"/>
                    </a:cubicBezTo>
                    <a:lnTo>
                      <a:pt x="91" y="82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9"/>
              <p:cNvSpPr>
                <a:spLocks noEditPoints="1"/>
              </p:cNvSpPr>
              <p:nvPr/>
            </p:nvSpPr>
            <p:spPr bwMode="auto">
              <a:xfrm>
                <a:off x="9191626" y="4402138"/>
                <a:ext cx="996950" cy="904875"/>
              </a:xfrm>
              <a:custGeom>
                <a:avLst/>
                <a:gdLst>
                  <a:gd name="T0" fmla="*/ 921 w 1018"/>
                  <a:gd name="T1" fmla="*/ 100 h 922"/>
                  <a:gd name="T2" fmla="*/ 905 w 1018"/>
                  <a:gd name="T3" fmla="*/ 159 h 922"/>
                  <a:gd name="T4" fmla="*/ 641 w 1018"/>
                  <a:gd name="T5" fmla="*/ 159 h 922"/>
                  <a:gd name="T6" fmla="*/ 576 w 1018"/>
                  <a:gd name="T7" fmla="*/ 401 h 922"/>
                  <a:gd name="T8" fmla="*/ 854 w 1018"/>
                  <a:gd name="T9" fmla="*/ 401 h 922"/>
                  <a:gd name="T10" fmla="*/ 838 w 1018"/>
                  <a:gd name="T11" fmla="*/ 460 h 922"/>
                  <a:gd name="T12" fmla="*/ 560 w 1018"/>
                  <a:gd name="T13" fmla="*/ 460 h 922"/>
                  <a:gd name="T14" fmla="*/ 483 w 1018"/>
                  <a:gd name="T15" fmla="*/ 748 h 922"/>
                  <a:gd name="T16" fmla="*/ 389 w 1018"/>
                  <a:gd name="T17" fmla="*/ 822 h 922"/>
                  <a:gd name="T18" fmla="*/ 139 w 1018"/>
                  <a:gd name="T19" fmla="*/ 822 h 922"/>
                  <a:gd name="T20" fmla="*/ 155 w 1018"/>
                  <a:gd name="T21" fmla="*/ 763 h 922"/>
                  <a:gd name="T22" fmla="*/ 271 w 1018"/>
                  <a:gd name="T23" fmla="*/ 763 h 922"/>
                  <a:gd name="T24" fmla="*/ 299 w 1018"/>
                  <a:gd name="T25" fmla="*/ 740 h 922"/>
                  <a:gd name="T26" fmla="*/ 374 w 1018"/>
                  <a:gd name="T27" fmla="*/ 460 h 922"/>
                  <a:gd name="T28" fmla="*/ 97 w 1018"/>
                  <a:gd name="T29" fmla="*/ 460 h 922"/>
                  <a:gd name="T30" fmla="*/ 113 w 1018"/>
                  <a:gd name="T31" fmla="*/ 401 h 922"/>
                  <a:gd name="T32" fmla="*/ 390 w 1018"/>
                  <a:gd name="T33" fmla="*/ 401 h 922"/>
                  <a:gd name="T34" fmla="*/ 455 w 1018"/>
                  <a:gd name="T35" fmla="*/ 159 h 922"/>
                  <a:gd name="T36" fmla="*/ 191 w 1018"/>
                  <a:gd name="T37" fmla="*/ 159 h 922"/>
                  <a:gd name="T38" fmla="*/ 207 w 1018"/>
                  <a:gd name="T39" fmla="*/ 100 h 922"/>
                  <a:gd name="T40" fmla="*/ 921 w 1018"/>
                  <a:gd name="T41" fmla="*/ 100 h 922"/>
                  <a:gd name="T42" fmla="*/ 921 w 1018"/>
                  <a:gd name="T43" fmla="*/ 0 h 922"/>
                  <a:gd name="T44" fmla="*/ 207 w 1018"/>
                  <a:gd name="T45" fmla="*/ 0 h 922"/>
                  <a:gd name="T46" fmla="*/ 110 w 1018"/>
                  <a:gd name="T47" fmla="*/ 74 h 922"/>
                  <a:gd name="T48" fmla="*/ 94 w 1018"/>
                  <a:gd name="T49" fmla="*/ 133 h 922"/>
                  <a:gd name="T50" fmla="*/ 191 w 1018"/>
                  <a:gd name="T51" fmla="*/ 259 h 922"/>
                  <a:gd name="T52" fmla="*/ 325 w 1018"/>
                  <a:gd name="T53" fmla="*/ 259 h 922"/>
                  <a:gd name="T54" fmla="*/ 314 w 1018"/>
                  <a:gd name="T55" fmla="*/ 301 h 922"/>
                  <a:gd name="T56" fmla="*/ 113 w 1018"/>
                  <a:gd name="T57" fmla="*/ 301 h 922"/>
                  <a:gd name="T58" fmla="*/ 16 w 1018"/>
                  <a:gd name="T59" fmla="*/ 375 h 922"/>
                  <a:gd name="T60" fmla="*/ 0 w 1018"/>
                  <a:gd name="T61" fmla="*/ 434 h 922"/>
                  <a:gd name="T62" fmla="*/ 97 w 1018"/>
                  <a:gd name="T63" fmla="*/ 560 h 922"/>
                  <a:gd name="T64" fmla="*/ 244 w 1018"/>
                  <a:gd name="T65" fmla="*/ 560 h 922"/>
                  <a:gd name="T66" fmla="*/ 216 w 1018"/>
                  <a:gd name="T67" fmla="*/ 663 h 922"/>
                  <a:gd name="T68" fmla="*/ 155 w 1018"/>
                  <a:gd name="T69" fmla="*/ 663 h 922"/>
                  <a:gd name="T70" fmla="*/ 58 w 1018"/>
                  <a:gd name="T71" fmla="*/ 737 h 922"/>
                  <a:gd name="T72" fmla="*/ 42 w 1018"/>
                  <a:gd name="T73" fmla="*/ 796 h 922"/>
                  <a:gd name="T74" fmla="*/ 139 w 1018"/>
                  <a:gd name="T75" fmla="*/ 922 h 922"/>
                  <a:gd name="T76" fmla="*/ 389 w 1018"/>
                  <a:gd name="T77" fmla="*/ 922 h 922"/>
                  <a:gd name="T78" fmla="*/ 580 w 1018"/>
                  <a:gd name="T79" fmla="*/ 774 h 922"/>
                  <a:gd name="T80" fmla="*/ 637 w 1018"/>
                  <a:gd name="T81" fmla="*/ 560 h 922"/>
                  <a:gd name="T82" fmla="*/ 838 w 1018"/>
                  <a:gd name="T83" fmla="*/ 560 h 922"/>
                  <a:gd name="T84" fmla="*/ 935 w 1018"/>
                  <a:gd name="T85" fmla="*/ 486 h 922"/>
                  <a:gd name="T86" fmla="*/ 951 w 1018"/>
                  <a:gd name="T87" fmla="*/ 427 h 922"/>
                  <a:gd name="T88" fmla="*/ 854 w 1018"/>
                  <a:gd name="T89" fmla="*/ 301 h 922"/>
                  <a:gd name="T90" fmla="*/ 707 w 1018"/>
                  <a:gd name="T91" fmla="*/ 301 h 922"/>
                  <a:gd name="T92" fmla="*/ 718 w 1018"/>
                  <a:gd name="T93" fmla="*/ 259 h 922"/>
                  <a:gd name="T94" fmla="*/ 905 w 1018"/>
                  <a:gd name="T95" fmla="*/ 259 h 922"/>
                  <a:gd name="T96" fmla="*/ 1002 w 1018"/>
                  <a:gd name="T97" fmla="*/ 185 h 922"/>
                  <a:gd name="T98" fmla="*/ 1018 w 1018"/>
                  <a:gd name="T99" fmla="*/ 126 h 922"/>
                  <a:gd name="T100" fmla="*/ 921 w 1018"/>
                  <a:gd name="T101" fmla="*/ 0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18" h="922">
                    <a:moveTo>
                      <a:pt x="921" y="100"/>
                    </a:moveTo>
                    <a:cubicBezTo>
                      <a:pt x="905" y="159"/>
                      <a:pt x="905" y="159"/>
                      <a:pt x="905" y="159"/>
                    </a:cubicBezTo>
                    <a:cubicBezTo>
                      <a:pt x="641" y="159"/>
                      <a:pt x="641" y="159"/>
                      <a:pt x="641" y="159"/>
                    </a:cubicBezTo>
                    <a:cubicBezTo>
                      <a:pt x="576" y="401"/>
                      <a:pt x="576" y="401"/>
                      <a:pt x="576" y="401"/>
                    </a:cubicBezTo>
                    <a:cubicBezTo>
                      <a:pt x="854" y="401"/>
                      <a:pt x="854" y="401"/>
                      <a:pt x="854" y="401"/>
                    </a:cubicBezTo>
                    <a:cubicBezTo>
                      <a:pt x="838" y="460"/>
                      <a:pt x="838" y="460"/>
                      <a:pt x="838" y="460"/>
                    </a:cubicBezTo>
                    <a:cubicBezTo>
                      <a:pt x="560" y="460"/>
                      <a:pt x="560" y="460"/>
                      <a:pt x="560" y="460"/>
                    </a:cubicBezTo>
                    <a:cubicBezTo>
                      <a:pt x="483" y="748"/>
                      <a:pt x="483" y="748"/>
                      <a:pt x="483" y="748"/>
                    </a:cubicBezTo>
                    <a:cubicBezTo>
                      <a:pt x="472" y="789"/>
                      <a:pt x="430" y="822"/>
                      <a:pt x="389" y="822"/>
                    </a:cubicBezTo>
                    <a:cubicBezTo>
                      <a:pt x="139" y="822"/>
                      <a:pt x="139" y="822"/>
                      <a:pt x="139" y="822"/>
                    </a:cubicBezTo>
                    <a:cubicBezTo>
                      <a:pt x="155" y="763"/>
                      <a:pt x="155" y="763"/>
                      <a:pt x="155" y="763"/>
                    </a:cubicBezTo>
                    <a:cubicBezTo>
                      <a:pt x="271" y="763"/>
                      <a:pt x="271" y="763"/>
                      <a:pt x="271" y="763"/>
                    </a:cubicBezTo>
                    <a:cubicBezTo>
                      <a:pt x="284" y="763"/>
                      <a:pt x="296" y="752"/>
                      <a:pt x="299" y="740"/>
                    </a:cubicBezTo>
                    <a:cubicBezTo>
                      <a:pt x="374" y="460"/>
                      <a:pt x="374" y="460"/>
                      <a:pt x="374" y="460"/>
                    </a:cubicBezTo>
                    <a:cubicBezTo>
                      <a:pt x="97" y="460"/>
                      <a:pt x="97" y="460"/>
                      <a:pt x="97" y="460"/>
                    </a:cubicBezTo>
                    <a:cubicBezTo>
                      <a:pt x="113" y="401"/>
                      <a:pt x="113" y="401"/>
                      <a:pt x="113" y="401"/>
                    </a:cubicBezTo>
                    <a:cubicBezTo>
                      <a:pt x="390" y="401"/>
                      <a:pt x="390" y="401"/>
                      <a:pt x="390" y="401"/>
                    </a:cubicBezTo>
                    <a:cubicBezTo>
                      <a:pt x="455" y="159"/>
                      <a:pt x="455" y="159"/>
                      <a:pt x="455" y="159"/>
                    </a:cubicBezTo>
                    <a:cubicBezTo>
                      <a:pt x="191" y="159"/>
                      <a:pt x="191" y="159"/>
                      <a:pt x="191" y="159"/>
                    </a:cubicBezTo>
                    <a:cubicBezTo>
                      <a:pt x="207" y="100"/>
                      <a:pt x="207" y="100"/>
                      <a:pt x="207" y="100"/>
                    </a:cubicBezTo>
                    <a:cubicBezTo>
                      <a:pt x="921" y="100"/>
                      <a:pt x="921" y="100"/>
                      <a:pt x="921" y="100"/>
                    </a:cubicBezTo>
                    <a:moveTo>
                      <a:pt x="921" y="0"/>
                    </a:moveTo>
                    <a:cubicBezTo>
                      <a:pt x="207" y="0"/>
                      <a:pt x="207" y="0"/>
                      <a:pt x="207" y="0"/>
                    </a:cubicBezTo>
                    <a:cubicBezTo>
                      <a:pt x="110" y="74"/>
                      <a:pt x="110" y="74"/>
                      <a:pt x="110" y="74"/>
                    </a:cubicBezTo>
                    <a:cubicBezTo>
                      <a:pt x="94" y="133"/>
                      <a:pt x="94" y="133"/>
                      <a:pt x="94" y="133"/>
                    </a:cubicBezTo>
                    <a:cubicBezTo>
                      <a:pt x="191" y="259"/>
                      <a:pt x="191" y="259"/>
                      <a:pt x="191" y="259"/>
                    </a:cubicBezTo>
                    <a:cubicBezTo>
                      <a:pt x="325" y="259"/>
                      <a:pt x="325" y="259"/>
                      <a:pt x="325" y="259"/>
                    </a:cubicBezTo>
                    <a:cubicBezTo>
                      <a:pt x="314" y="301"/>
                      <a:pt x="314" y="301"/>
                      <a:pt x="314" y="301"/>
                    </a:cubicBezTo>
                    <a:cubicBezTo>
                      <a:pt x="113" y="301"/>
                      <a:pt x="113" y="301"/>
                      <a:pt x="113" y="301"/>
                    </a:cubicBezTo>
                    <a:cubicBezTo>
                      <a:pt x="16" y="375"/>
                      <a:pt x="16" y="375"/>
                      <a:pt x="16" y="375"/>
                    </a:cubicBezTo>
                    <a:cubicBezTo>
                      <a:pt x="0" y="434"/>
                      <a:pt x="0" y="434"/>
                      <a:pt x="0" y="434"/>
                    </a:cubicBezTo>
                    <a:cubicBezTo>
                      <a:pt x="97" y="560"/>
                      <a:pt x="97" y="560"/>
                      <a:pt x="97" y="560"/>
                    </a:cubicBezTo>
                    <a:cubicBezTo>
                      <a:pt x="244" y="560"/>
                      <a:pt x="244" y="560"/>
                      <a:pt x="244" y="560"/>
                    </a:cubicBezTo>
                    <a:cubicBezTo>
                      <a:pt x="216" y="663"/>
                      <a:pt x="216" y="663"/>
                      <a:pt x="216" y="663"/>
                    </a:cubicBezTo>
                    <a:cubicBezTo>
                      <a:pt x="155" y="663"/>
                      <a:pt x="155" y="663"/>
                      <a:pt x="155" y="663"/>
                    </a:cubicBezTo>
                    <a:cubicBezTo>
                      <a:pt x="58" y="737"/>
                      <a:pt x="58" y="737"/>
                      <a:pt x="58" y="737"/>
                    </a:cubicBezTo>
                    <a:cubicBezTo>
                      <a:pt x="42" y="796"/>
                      <a:pt x="42" y="796"/>
                      <a:pt x="42" y="796"/>
                    </a:cubicBezTo>
                    <a:cubicBezTo>
                      <a:pt x="139" y="922"/>
                      <a:pt x="139" y="922"/>
                      <a:pt x="139" y="922"/>
                    </a:cubicBezTo>
                    <a:cubicBezTo>
                      <a:pt x="389" y="922"/>
                      <a:pt x="389" y="922"/>
                      <a:pt x="389" y="922"/>
                    </a:cubicBezTo>
                    <a:cubicBezTo>
                      <a:pt x="475" y="922"/>
                      <a:pt x="557" y="859"/>
                      <a:pt x="580" y="774"/>
                    </a:cubicBezTo>
                    <a:cubicBezTo>
                      <a:pt x="637" y="560"/>
                      <a:pt x="637" y="560"/>
                      <a:pt x="637" y="560"/>
                    </a:cubicBezTo>
                    <a:cubicBezTo>
                      <a:pt x="838" y="560"/>
                      <a:pt x="838" y="560"/>
                      <a:pt x="838" y="560"/>
                    </a:cubicBezTo>
                    <a:cubicBezTo>
                      <a:pt x="935" y="486"/>
                      <a:pt x="935" y="486"/>
                      <a:pt x="935" y="486"/>
                    </a:cubicBezTo>
                    <a:cubicBezTo>
                      <a:pt x="951" y="427"/>
                      <a:pt x="951" y="427"/>
                      <a:pt x="951" y="427"/>
                    </a:cubicBezTo>
                    <a:cubicBezTo>
                      <a:pt x="854" y="301"/>
                      <a:pt x="854" y="301"/>
                      <a:pt x="854" y="301"/>
                    </a:cubicBezTo>
                    <a:cubicBezTo>
                      <a:pt x="707" y="301"/>
                      <a:pt x="707" y="301"/>
                      <a:pt x="707" y="301"/>
                    </a:cubicBezTo>
                    <a:cubicBezTo>
                      <a:pt x="718" y="259"/>
                      <a:pt x="718" y="259"/>
                      <a:pt x="718" y="259"/>
                    </a:cubicBezTo>
                    <a:cubicBezTo>
                      <a:pt x="905" y="259"/>
                      <a:pt x="905" y="259"/>
                      <a:pt x="905" y="259"/>
                    </a:cubicBezTo>
                    <a:cubicBezTo>
                      <a:pt x="1002" y="185"/>
                      <a:pt x="1002" y="185"/>
                      <a:pt x="1002" y="185"/>
                    </a:cubicBezTo>
                    <a:cubicBezTo>
                      <a:pt x="1018" y="126"/>
                      <a:pt x="1018" y="126"/>
                      <a:pt x="1018" y="126"/>
                    </a:cubicBezTo>
                    <a:cubicBezTo>
                      <a:pt x="921" y="0"/>
                      <a:pt x="921" y="0"/>
                      <a:pt x="92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20"/>
              <p:cNvSpPr>
                <a:spLocks noEditPoints="1"/>
              </p:cNvSpPr>
              <p:nvPr/>
            </p:nvSpPr>
            <p:spPr bwMode="auto">
              <a:xfrm>
                <a:off x="4518026" y="5427663"/>
                <a:ext cx="1003300" cy="827088"/>
              </a:xfrm>
              <a:custGeom>
                <a:avLst/>
                <a:gdLst>
                  <a:gd name="T0" fmla="*/ 664 w 1025"/>
                  <a:gd name="T1" fmla="*/ 843 h 843"/>
                  <a:gd name="T2" fmla="*/ 648 w 1025"/>
                  <a:gd name="T3" fmla="*/ 825 h 843"/>
                  <a:gd name="T4" fmla="*/ 625 w 1025"/>
                  <a:gd name="T5" fmla="*/ 843 h 843"/>
                  <a:gd name="T6" fmla="*/ 457 w 1025"/>
                  <a:gd name="T7" fmla="*/ 843 h 843"/>
                  <a:gd name="T8" fmla="*/ 442 w 1025"/>
                  <a:gd name="T9" fmla="*/ 823 h 843"/>
                  <a:gd name="T10" fmla="*/ 412 w 1025"/>
                  <a:gd name="T11" fmla="*/ 843 h 843"/>
                  <a:gd name="T12" fmla="*/ 294 w 1025"/>
                  <a:gd name="T13" fmla="*/ 843 h 843"/>
                  <a:gd name="T14" fmla="*/ 265 w 1025"/>
                  <a:gd name="T15" fmla="*/ 798 h 843"/>
                  <a:gd name="T16" fmla="*/ 154 w 1025"/>
                  <a:gd name="T17" fmla="*/ 843 h 843"/>
                  <a:gd name="T18" fmla="*/ 48 w 1025"/>
                  <a:gd name="T19" fmla="*/ 843 h 843"/>
                  <a:gd name="T20" fmla="*/ 0 w 1025"/>
                  <a:gd name="T21" fmla="*/ 780 h 843"/>
                  <a:gd name="T22" fmla="*/ 16 w 1025"/>
                  <a:gd name="T23" fmla="*/ 720 h 843"/>
                  <a:gd name="T24" fmla="*/ 64 w 1025"/>
                  <a:gd name="T25" fmla="*/ 683 h 843"/>
                  <a:gd name="T26" fmla="*/ 65 w 1025"/>
                  <a:gd name="T27" fmla="*/ 683 h 843"/>
                  <a:gd name="T28" fmla="*/ 87 w 1025"/>
                  <a:gd name="T29" fmla="*/ 604 h 843"/>
                  <a:gd name="T30" fmla="*/ 52 w 1025"/>
                  <a:gd name="T31" fmla="*/ 568 h 843"/>
                  <a:gd name="T32" fmla="*/ 68 w 1025"/>
                  <a:gd name="T33" fmla="*/ 508 h 843"/>
                  <a:gd name="T34" fmla="*/ 105 w 1025"/>
                  <a:gd name="T35" fmla="*/ 473 h 843"/>
                  <a:gd name="T36" fmla="*/ 123 w 1025"/>
                  <a:gd name="T37" fmla="*/ 468 h 843"/>
                  <a:gd name="T38" fmla="*/ 172 w 1025"/>
                  <a:gd name="T39" fmla="*/ 286 h 843"/>
                  <a:gd name="T40" fmla="*/ 139 w 1025"/>
                  <a:gd name="T41" fmla="*/ 242 h 843"/>
                  <a:gd name="T42" fmla="*/ 155 w 1025"/>
                  <a:gd name="T43" fmla="*/ 182 h 843"/>
                  <a:gd name="T44" fmla="*/ 203 w 1025"/>
                  <a:gd name="T45" fmla="*/ 145 h 843"/>
                  <a:gd name="T46" fmla="*/ 210 w 1025"/>
                  <a:gd name="T47" fmla="*/ 145 h 843"/>
                  <a:gd name="T48" fmla="*/ 239 w 1025"/>
                  <a:gd name="T49" fmla="*/ 37 h 843"/>
                  <a:gd name="T50" fmla="*/ 287 w 1025"/>
                  <a:gd name="T51" fmla="*/ 0 h 843"/>
                  <a:gd name="T52" fmla="*/ 438 w 1025"/>
                  <a:gd name="T53" fmla="*/ 0 h 843"/>
                  <a:gd name="T54" fmla="*/ 465 w 1025"/>
                  <a:gd name="T55" fmla="*/ 35 h 843"/>
                  <a:gd name="T56" fmla="*/ 497 w 1025"/>
                  <a:gd name="T57" fmla="*/ 11 h 843"/>
                  <a:gd name="T58" fmla="*/ 977 w 1025"/>
                  <a:gd name="T59" fmla="*/ 11 h 843"/>
                  <a:gd name="T60" fmla="*/ 1025 w 1025"/>
                  <a:gd name="T61" fmla="*/ 74 h 843"/>
                  <a:gd name="T62" fmla="*/ 985 w 1025"/>
                  <a:gd name="T63" fmla="*/ 224 h 843"/>
                  <a:gd name="T64" fmla="*/ 937 w 1025"/>
                  <a:gd name="T65" fmla="*/ 261 h 843"/>
                  <a:gd name="T66" fmla="*/ 936 w 1025"/>
                  <a:gd name="T67" fmla="*/ 261 h 843"/>
                  <a:gd name="T68" fmla="*/ 951 w 1025"/>
                  <a:gd name="T69" fmla="*/ 331 h 843"/>
                  <a:gd name="T70" fmla="*/ 902 w 1025"/>
                  <a:gd name="T71" fmla="*/ 391 h 843"/>
                  <a:gd name="T72" fmla="*/ 893 w 1025"/>
                  <a:gd name="T73" fmla="*/ 391 h 843"/>
                  <a:gd name="T74" fmla="*/ 930 w 1025"/>
                  <a:gd name="T75" fmla="*/ 439 h 843"/>
                  <a:gd name="T76" fmla="*/ 913 w 1025"/>
                  <a:gd name="T77" fmla="*/ 501 h 843"/>
                  <a:gd name="T78" fmla="*/ 865 w 1025"/>
                  <a:gd name="T79" fmla="*/ 537 h 843"/>
                  <a:gd name="T80" fmla="*/ 833 w 1025"/>
                  <a:gd name="T81" fmla="*/ 799 h 843"/>
                  <a:gd name="T82" fmla="*/ 783 w 1025"/>
                  <a:gd name="T83" fmla="*/ 843 h 843"/>
                  <a:gd name="T84" fmla="*/ 664 w 1025"/>
                  <a:gd name="T85" fmla="*/ 843 h 843"/>
                  <a:gd name="T86" fmla="*/ 414 w 1025"/>
                  <a:gd name="T87" fmla="*/ 376 h 843"/>
                  <a:gd name="T88" fmla="*/ 406 w 1025"/>
                  <a:gd name="T89" fmla="*/ 360 h 843"/>
                  <a:gd name="T90" fmla="*/ 402 w 1025"/>
                  <a:gd name="T91" fmla="*/ 376 h 843"/>
                  <a:gd name="T92" fmla="*/ 414 w 1025"/>
                  <a:gd name="T93" fmla="*/ 376 h 843"/>
                  <a:gd name="T94" fmla="*/ 700 w 1025"/>
                  <a:gd name="T95" fmla="*/ 298 h 843"/>
                  <a:gd name="T96" fmla="*/ 691 w 1025"/>
                  <a:gd name="T97" fmla="*/ 253 h 843"/>
                  <a:gd name="T98" fmla="*/ 657 w 1025"/>
                  <a:gd name="T99" fmla="*/ 298 h 843"/>
                  <a:gd name="T100" fmla="*/ 700 w 1025"/>
                  <a:gd name="T101" fmla="*/ 298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25" h="843">
                    <a:moveTo>
                      <a:pt x="664" y="843"/>
                    </a:moveTo>
                    <a:cubicBezTo>
                      <a:pt x="648" y="825"/>
                      <a:pt x="648" y="825"/>
                      <a:pt x="648" y="825"/>
                    </a:cubicBezTo>
                    <a:cubicBezTo>
                      <a:pt x="625" y="843"/>
                      <a:pt x="625" y="843"/>
                      <a:pt x="625" y="843"/>
                    </a:cubicBezTo>
                    <a:cubicBezTo>
                      <a:pt x="457" y="843"/>
                      <a:pt x="457" y="843"/>
                      <a:pt x="457" y="843"/>
                    </a:cubicBezTo>
                    <a:cubicBezTo>
                      <a:pt x="442" y="823"/>
                      <a:pt x="442" y="823"/>
                      <a:pt x="442" y="823"/>
                    </a:cubicBezTo>
                    <a:cubicBezTo>
                      <a:pt x="412" y="843"/>
                      <a:pt x="412" y="843"/>
                      <a:pt x="412" y="843"/>
                    </a:cubicBezTo>
                    <a:cubicBezTo>
                      <a:pt x="294" y="843"/>
                      <a:pt x="294" y="843"/>
                      <a:pt x="294" y="843"/>
                    </a:cubicBezTo>
                    <a:cubicBezTo>
                      <a:pt x="265" y="798"/>
                      <a:pt x="265" y="798"/>
                      <a:pt x="265" y="798"/>
                    </a:cubicBezTo>
                    <a:cubicBezTo>
                      <a:pt x="235" y="825"/>
                      <a:pt x="195" y="843"/>
                      <a:pt x="154" y="843"/>
                    </a:cubicBezTo>
                    <a:cubicBezTo>
                      <a:pt x="48" y="843"/>
                      <a:pt x="48" y="843"/>
                      <a:pt x="48" y="843"/>
                    </a:cubicBezTo>
                    <a:cubicBezTo>
                      <a:pt x="0" y="780"/>
                      <a:pt x="0" y="780"/>
                      <a:pt x="0" y="780"/>
                    </a:cubicBezTo>
                    <a:cubicBezTo>
                      <a:pt x="16" y="720"/>
                      <a:pt x="16" y="720"/>
                      <a:pt x="16" y="720"/>
                    </a:cubicBezTo>
                    <a:cubicBezTo>
                      <a:pt x="64" y="683"/>
                      <a:pt x="64" y="683"/>
                      <a:pt x="64" y="683"/>
                    </a:cubicBezTo>
                    <a:cubicBezTo>
                      <a:pt x="65" y="683"/>
                      <a:pt x="65" y="683"/>
                      <a:pt x="65" y="683"/>
                    </a:cubicBezTo>
                    <a:cubicBezTo>
                      <a:pt x="87" y="604"/>
                      <a:pt x="87" y="604"/>
                      <a:pt x="87" y="604"/>
                    </a:cubicBezTo>
                    <a:cubicBezTo>
                      <a:pt x="52" y="568"/>
                      <a:pt x="52" y="568"/>
                      <a:pt x="52" y="568"/>
                    </a:cubicBezTo>
                    <a:cubicBezTo>
                      <a:pt x="68" y="508"/>
                      <a:pt x="68" y="508"/>
                      <a:pt x="68" y="508"/>
                    </a:cubicBezTo>
                    <a:cubicBezTo>
                      <a:pt x="105" y="473"/>
                      <a:pt x="105" y="473"/>
                      <a:pt x="105" y="473"/>
                    </a:cubicBezTo>
                    <a:cubicBezTo>
                      <a:pt x="123" y="468"/>
                      <a:pt x="123" y="468"/>
                      <a:pt x="123" y="468"/>
                    </a:cubicBezTo>
                    <a:cubicBezTo>
                      <a:pt x="172" y="286"/>
                      <a:pt x="172" y="286"/>
                      <a:pt x="172" y="286"/>
                    </a:cubicBezTo>
                    <a:cubicBezTo>
                      <a:pt x="139" y="242"/>
                      <a:pt x="139" y="242"/>
                      <a:pt x="139" y="242"/>
                    </a:cubicBezTo>
                    <a:cubicBezTo>
                      <a:pt x="155" y="182"/>
                      <a:pt x="155" y="182"/>
                      <a:pt x="155" y="182"/>
                    </a:cubicBezTo>
                    <a:cubicBezTo>
                      <a:pt x="203" y="145"/>
                      <a:pt x="203" y="145"/>
                      <a:pt x="203" y="145"/>
                    </a:cubicBezTo>
                    <a:cubicBezTo>
                      <a:pt x="210" y="145"/>
                      <a:pt x="210" y="145"/>
                      <a:pt x="210" y="145"/>
                    </a:cubicBezTo>
                    <a:cubicBezTo>
                      <a:pt x="239" y="37"/>
                      <a:pt x="239" y="37"/>
                      <a:pt x="239" y="37"/>
                    </a:cubicBezTo>
                    <a:cubicBezTo>
                      <a:pt x="287" y="0"/>
                      <a:pt x="287" y="0"/>
                      <a:pt x="287" y="0"/>
                    </a:cubicBezTo>
                    <a:cubicBezTo>
                      <a:pt x="438" y="0"/>
                      <a:pt x="438" y="0"/>
                      <a:pt x="438" y="0"/>
                    </a:cubicBezTo>
                    <a:cubicBezTo>
                      <a:pt x="465" y="35"/>
                      <a:pt x="465" y="35"/>
                      <a:pt x="465" y="35"/>
                    </a:cubicBezTo>
                    <a:cubicBezTo>
                      <a:pt x="497" y="11"/>
                      <a:pt x="497" y="11"/>
                      <a:pt x="497" y="11"/>
                    </a:cubicBezTo>
                    <a:cubicBezTo>
                      <a:pt x="977" y="11"/>
                      <a:pt x="977" y="11"/>
                      <a:pt x="977" y="11"/>
                    </a:cubicBezTo>
                    <a:cubicBezTo>
                      <a:pt x="1025" y="74"/>
                      <a:pt x="1025" y="74"/>
                      <a:pt x="1025" y="74"/>
                    </a:cubicBezTo>
                    <a:cubicBezTo>
                      <a:pt x="985" y="224"/>
                      <a:pt x="985" y="224"/>
                      <a:pt x="985" y="224"/>
                    </a:cubicBezTo>
                    <a:cubicBezTo>
                      <a:pt x="937" y="261"/>
                      <a:pt x="937" y="261"/>
                      <a:pt x="937" y="261"/>
                    </a:cubicBezTo>
                    <a:cubicBezTo>
                      <a:pt x="936" y="261"/>
                      <a:pt x="936" y="261"/>
                      <a:pt x="936" y="261"/>
                    </a:cubicBezTo>
                    <a:cubicBezTo>
                      <a:pt x="951" y="331"/>
                      <a:pt x="951" y="331"/>
                      <a:pt x="951" y="331"/>
                    </a:cubicBezTo>
                    <a:cubicBezTo>
                      <a:pt x="902" y="391"/>
                      <a:pt x="902" y="391"/>
                      <a:pt x="902" y="391"/>
                    </a:cubicBezTo>
                    <a:cubicBezTo>
                      <a:pt x="893" y="391"/>
                      <a:pt x="893" y="391"/>
                      <a:pt x="893" y="391"/>
                    </a:cubicBezTo>
                    <a:cubicBezTo>
                      <a:pt x="930" y="439"/>
                      <a:pt x="930" y="439"/>
                      <a:pt x="930" y="439"/>
                    </a:cubicBezTo>
                    <a:cubicBezTo>
                      <a:pt x="913" y="501"/>
                      <a:pt x="913" y="501"/>
                      <a:pt x="913" y="501"/>
                    </a:cubicBezTo>
                    <a:cubicBezTo>
                      <a:pt x="865" y="537"/>
                      <a:pt x="865" y="537"/>
                      <a:pt x="865" y="537"/>
                    </a:cubicBezTo>
                    <a:cubicBezTo>
                      <a:pt x="833" y="799"/>
                      <a:pt x="833" y="799"/>
                      <a:pt x="833" y="799"/>
                    </a:cubicBezTo>
                    <a:cubicBezTo>
                      <a:pt x="783" y="843"/>
                      <a:pt x="783" y="843"/>
                      <a:pt x="783" y="843"/>
                    </a:cubicBezTo>
                    <a:lnTo>
                      <a:pt x="664" y="843"/>
                    </a:lnTo>
                    <a:close/>
                    <a:moveTo>
                      <a:pt x="414" y="376"/>
                    </a:moveTo>
                    <a:cubicBezTo>
                      <a:pt x="406" y="360"/>
                      <a:pt x="406" y="360"/>
                      <a:pt x="406" y="360"/>
                    </a:cubicBezTo>
                    <a:cubicBezTo>
                      <a:pt x="402" y="376"/>
                      <a:pt x="402" y="376"/>
                      <a:pt x="402" y="376"/>
                    </a:cubicBezTo>
                    <a:lnTo>
                      <a:pt x="414" y="376"/>
                    </a:lnTo>
                    <a:close/>
                    <a:moveTo>
                      <a:pt x="700" y="298"/>
                    </a:moveTo>
                    <a:cubicBezTo>
                      <a:pt x="691" y="253"/>
                      <a:pt x="691" y="253"/>
                      <a:pt x="691" y="253"/>
                    </a:cubicBezTo>
                    <a:cubicBezTo>
                      <a:pt x="657" y="298"/>
                      <a:pt x="657" y="298"/>
                      <a:pt x="657" y="298"/>
                    </a:cubicBezTo>
                    <a:lnTo>
                      <a:pt x="700" y="29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21"/>
              <p:cNvSpPr>
                <a:spLocks noEditPoints="1"/>
              </p:cNvSpPr>
              <p:nvPr/>
            </p:nvSpPr>
            <p:spPr bwMode="auto">
              <a:xfrm>
                <a:off x="4468813" y="5378451"/>
                <a:ext cx="1100138" cy="925513"/>
              </a:xfrm>
              <a:custGeom>
                <a:avLst/>
                <a:gdLst>
                  <a:gd name="T0" fmla="*/ 448 w 1122"/>
                  <a:gd name="T1" fmla="*/ 245 h 943"/>
                  <a:gd name="T2" fmla="*/ 477 w 1122"/>
                  <a:gd name="T3" fmla="*/ 305 h 943"/>
                  <a:gd name="T4" fmla="*/ 373 w 1122"/>
                  <a:gd name="T5" fmla="*/ 524 h 943"/>
                  <a:gd name="T6" fmla="*/ 406 w 1122"/>
                  <a:gd name="T7" fmla="*/ 572 h 943"/>
                  <a:gd name="T8" fmla="*/ 308 w 1122"/>
                  <a:gd name="T9" fmla="*/ 768 h 943"/>
                  <a:gd name="T10" fmla="*/ 97 w 1122"/>
                  <a:gd name="T11" fmla="*/ 843 h 943"/>
                  <a:gd name="T12" fmla="*/ 128 w 1122"/>
                  <a:gd name="T13" fmla="*/ 783 h 943"/>
                  <a:gd name="T14" fmla="*/ 197 w 1122"/>
                  <a:gd name="T15" fmla="*/ 620 h 943"/>
                  <a:gd name="T16" fmla="*/ 165 w 1122"/>
                  <a:gd name="T17" fmla="*/ 571 h 943"/>
                  <a:gd name="T18" fmla="*/ 281 w 1122"/>
                  <a:gd name="T19" fmla="*/ 305 h 943"/>
                  <a:gd name="T20" fmla="*/ 252 w 1122"/>
                  <a:gd name="T21" fmla="*/ 245 h 943"/>
                  <a:gd name="T22" fmla="*/ 336 w 1122"/>
                  <a:gd name="T23" fmla="*/ 100 h 943"/>
                  <a:gd name="T24" fmla="*/ 1026 w 1122"/>
                  <a:gd name="T25" fmla="*/ 111 h 943"/>
                  <a:gd name="T26" fmla="*/ 924 w 1122"/>
                  <a:gd name="T27" fmla="*/ 261 h 943"/>
                  <a:gd name="T28" fmla="*/ 809 w 1122"/>
                  <a:gd name="T29" fmla="*/ 391 h 943"/>
                  <a:gd name="T30" fmla="*/ 846 w 1122"/>
                  <a:gd name="T31" fmla="*/ 231 h 943"/>
                  <a:gd name="T32" fmla="*/ 678 w 1122"/>
                  <a:gd name="T33" fmla="*/ 172 h 943"/>
                  <a:gd name="T34" fmla="*/ 731 w 1122"/>
                  <a:gd name="T35" fmla="*/ 231 h 943"/>
                  <a:gd name="T36" fmla="*/ 471 w 1122"/>
                  <a:gd name="T37" fmla="*/ 391 h 943"/>
                  <a:gd name="T38" fmla="*/ 506 w 1122"/>
                  <a:gd name="T39" fmla="*/ 261 h 943"/>
                  <a:gd name="T40" fmla="*/ 1026 w 1122"/>
                  <a:gd name="T41" fmla="*/ 111 h 943"/>
                  <a:gd name="T42" fmla="*/ 772 w 1122"/>
                  <a:gd name="T43" fmla="*/ 476 h 943"/>
                  <a:gd name="T44" fmla="*/ 914 w 1122"/>
                  <a:gd name="T45" fmla="*/ 538 h 943"/>
                  <a:gd name="T46" fmla="*/ 832 w 1122"/>
                  <a:gd name="T47" fmla="*/ 843 h 943"/>
                  <a:gd name="T48" fmla="*/ 749 w 1122"/>
                  <a:gd name="T49" fmla="*/ 563 h 943"/>
                  <a:gd name="T50" fmla="*/ 506 w 1122"/>
                  <a:gd name="T51" fmla="*/ 843 h 943"/>
                  <a:gd name="T52" fmla="*/ 585 w 1122"/>
                  <a:gd name="T53" fmla="*/ 538 h 943"/>
                  <a:gd name="T54" fmla="*/ 343 w 1122"/>
                  <a:gd name="T55" fmla="*/ 843 h 943"/>
                  <a:gd name="T56" fmla="*/ 430 w 1122"/>
                  <a:gd name="T57" fmla="*/ 538 h 943"/>
                  <a:gd name="T58" fmla="*/ 604 w 1122"/>
                  <a:gd name="T59" fmla="*/ 476 h 943"/>
                  <a:gd name="T60" fmla="*/ 793 w 1122"/>
                  <a:gd name="T61" fmla="*/ 398 h 943"/>
                  <a:gd name="T62" fmla="*/ 336 w 1122"/>
                  <a:gd name="T63" fmla="*/ 0 h 943"/>
                  <a:gd name="T64" fmla="*/ 212 w 1122"/>
                  <a:gd name="T65" fmla="*/ 176 h 943"/>
                  <a:gd name="T66" fmla="*/ 140 w 1122"/>
                  <a:gd name="T67" fmla="*/ 280 h 943"/>
                  <a:gd name="T68" fmla="*/ 128 w 1122"/>
                  <a:gd name="T69" fmla="*/ 487 h 943"/>
                  <a:gd name="T70" fmla="*/ 52 w 1122"/>
                  <a:gd name="T71" fmla="*/ 605 h 943"/>
                  <a:gd name="T72" fmla="*/ 66 w 1122"/>
                  <a:gd name="T73" fmla="*/ 719 h 943"/>
                  <a:gd name="T74" fmla="*/ 0 w 1122"/>
                  <a:gd name="T75" fmla="*/ 817 h 943"/>
                  <a:gd name="T76" fmla="*/ 203 w 1122"/>
                  <a:gd name="T77" fmla="*/ 943 h 943"/>
                  <a:gd name="T78" fmla="*/ 343 w 1122"/>
                  <a:gd name="T79" fmla="*/ 943 h 943"/>
                  <a:gd name="T80" fmla="*/ 491 w 1122"/>
                  <a:gd name="T81" fmla="*/ 923 h 943"/>
                  <a:gd name="T82" fmla="*/ 674 w 1122"/>
                  <a:gd name="T83" fmla="*/ 943 h 943"/>
                  <a:gd name="T84" fmla="*/ 713 w 1122"/>
                  <a:gd name="T85" fmla="*/ 943 h 943"/>
                  <a:gd name="T86" fmla="*/ 931 w 1122"/>
                  <a:gd name="T87" fmla="*/ 855 h 943"/>
                  <a:gd name="T88" fmla="*/ 1010 w 1122"/>
                  <a:gd name="T89" fmla="*/ 564 h 943"/>
                  <a:gd name="T90" fmla="*/ 986 w 1122"/>
                  <a:gd name="T91" fmla="*/ 448 h 943"/>
                  <a:gd name="T92" fmla="*/ 1038 w 1122"/>
                  <a:gd name="T93" fmla="*/ 320 h 943"/>
                  <a:gd name="T94" fmla="*/ 1122 w 1122"/>
                  <a:gd name="T95" fmla="*/ 137 h 943"/>
                  <a:gd name="T96" fmla="*/ 546 w 1122"/>
                  <a:gd name="T97" fmla="*/ 11 h 943"/>
                  <a:gd name="T98" fmla="*/ 487 w 1122"/>
                  <a:gd name="T99" fmla="*/ 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22" h="943">
                    <a:moveTo>
                      <a:pt x="487" y="100"/>
                    </a:moveTo>
                    <a:cubicBezTo>
                      <a:pt x="448" y="245"/>
                      <a:pt x="448" y="245"/>
                      <a:pt x="448" y="245"/>
                    </a:cubicBezTo>
                    <a:cubicBezTo>
                      <a:pt x="493" y="245"/>
                      <a:pt x="493" y="245"/>
                      <a:pt x="493" y="245"/>
                    </a:cubicBezTo>
                    <a:cubicBezTo>
                      <a:pt x="477" y="305"/>
                      <a:pt x="477" y="305"/>
                      <a:pt x="477" y="305"/>
                    </a:cubicBezTo>
                    <a:cubicBezTo>
                      <a:pt x="432" y="305"/>
                      <a:pt x="432" y="305"/>
                      <a:pt x="432" y="305"/>
                    </a:cubicBezTo>
                    <a:cubicBezTo>
                      <a:pt x="373" y="524"/>
                      <a:pt x="373" y="524"/>
                      <a:pt x="373" y="524"/>
                    </a:cubicBezTo>
                    <a:cubicBezTo>
                      <a:pt x="422" y="512"/>
                      <a:pt x="422" y="512"/>
                      <a:pt x="422" y="512"/>
                    </a:cubicBezTo>
                    <a:cubicBezTo>
                      <a:pt x="406" y="572"/>
                      <a:pt x="406" y="572"/>
                      <a:pt x="406" y="572"/>
                    </a:cubicBezTo>
                    <a:cubicBezTo>
                      <a:pt x="357" y="583"/>
                      <a:pt x="357" y="583"/>
                      <a:pt x="357" y="583"/>
                    </a:cubicBezTo>
                    <a:cubicBezTo>
                      <a:pt x="308" y="768"/>
                      <a:pt x="308" y="768"/>
                      <a:pt x="308" y="768"/>
                    </a:cubicBezTo>
                    <a:cubicBezTo>
                      <a:pt x="297" y="809"/>
                      <a:pt x="249" y="843"/>
                      <a:pt x="203" y="843"/>
                    </a:cubicBezTo>
                    <a:cubicBezTo>
                      <a:pt x="97" y="843"/>
                      <a:pt x="97" y="843"/>
                      <a:pt x="97" y="843"/>
                    </a:cubicBezTo>
                    <a:cubicBezTo>
                      <a:pt x="113" y="783"/>
                      <a:pt x="113" y="783"/>
                      <a:pt x="113" y="783"/>
                    </a:cubicBezTo>
                    <a:cubicBezTo>
                      <a:pt x="128" y="783"/>
                      <a:pt x="128" y="783"/>
                      <a:pt x="128" y="783"/>
                    </a:cubicBezTo>
                    <a:cubicBezTo>
                      <a:pt x="141" y="783"/>
                      <a:pt x="155" y="773"/>
                      <a:pt x="159" y="760"/>
                    </a:cubicBezTo>
                    <a:cubicBezTo>
                      <a:pt x="197" y="620"/>
                      <a:pt x="197" y="620"/>
                      <a:pt x="197" y="620"/>
                    </a:cubicBezTo>
                    <a:cubicBezTo>
                      <a:pt x="149" y="631"/>
                      <a:pt x="149" y="631"/>
                      <a:pt x="149" y="631"/>
                    </a:cubicBezTo>
                    <a:cubicBezTo>
                      <a:pt x="165" y="571"/>
                      <a:pt x="165" y="571"/>
                      <a:pt x="165" y="571"/>
                    </a:cubicBezTo>
                    <a:cubicBezTo>
                      <a:pt x="212" y="560"/>
                      <a:pt x="212" y="560"/>
                      <a:pt x="212" y="560"/>
                    </a:cubicBezTo>
                    <a:cubicBezTo>
                      <a:pt x="281" y="305"/>
                      <a:pt x="281" y="305"/>
                      <a:pt x="281" y="305"/>
                    </a:cubicBezTo>
                    <a:cubicBezTo>
                      <a:pt x="236" y="305"/>
                      <a:pt x="236" y="305"/>
                      <a:pt x="236" y="305"/>
                    </a:cubicBezTo>
                    <a:cubicBezTo>
                      <a:pt x="252" y="245"/>
                      <a:pt x="252" y="245"/>
                      <a:pt x="252" y="245"/>
                    </a:cubicBezTo>
                    <a:cubicBezTo>
                      <a:pt x="297" y="245"/>
                      <a:pt x="297" y="245"/>
                      <a:pt x="297" y="245"/>
                    </a:cubicBezTo>
                    <a:cubicBezTo>
                      <a:pt x="336" y="100"/>
                      <a:pt x="336" y="100"/>
                      <a:pt x="336" y="100"/>
                    </a:cubicBezTo>
                    <a:cubicBezTo>
                      <a:pt x="487" y="100"/>
                      <a:pt x="487" y="100"/>
                      <a:pt x="487" y="100"/>
                    </a:cubicBezTo>
                    <a:moveTo>
                      <a:pt x="1026" y="111"/>
                    </a:moveTo>
                    <a:cubicBezTo>
                      <a:pt x="986" y="261"/>
                      <a:pt x="986" y="261"/>
                      <a:pt x="986" y="261"/>
                    </a:cubicBezTo>
                    <a:cubicBezTo>
                      <a:pt x="924" y="261"/>
                      <a:pt x="924" y="261"/>
                      <a:pt x="924" y="261"/>
                    </a:cubicBezTo>
                    <a:cubicBezTo>
                      <a:pt x="951" y="391"/>
                      <a:pt x="951" y="391"/>
                      <a:pt x="951" y="391"/>
                    </a:cubicBezTo>
                    <a:cubicBezTo>
                      <a:pt x="809" y="391"/>
                      <a:pt x="809" y="391"/>
                      <a:pt x="809" y="391"/>
                    </a:cubicBezTo>
                    <a:cubicBezTo>
                      <a:pt x="776" y="231"/>
                      <a:pt x="776" y="231"/>
                      <a:pt x="776" y="231"/>
                    </a:cubicBezTo>
                    <a:cubicBezTo>
                      <a:pt x="846" y="231"/>
                      <a:pt x="846" y="231"/>
                      <a:pt x="846" y="231"/>
                    </a:cubicBezTo>
                    <a:cubicBezTo>
                      <a:pt x="862" y="172"/>
                      <a:pt x="862" y="172"/>
                      <a:pt x="862" y="172"/>
                    </a:cubicBezTo>
                    <a:cubicBezTo>
                      <a:pt x="678" y="172"/>
                      <a:pt x="678" y="172"/>
                      <a:pt x="678" y="172"/>
                    </a:cubicBezTo>
                    <a:cubicBezTo>
                      <a:pt x="662" y="231"/>
                      <a:pt x="662" y="231"/>
                      <a:pt x="662" y="231"/>
                    </a:cubicBezTo>
                    <a:cubicBezTo>
                      <a:pt x="731" y="231"/>
                      <a:pt x="731" y="231"/>
                      <a:pt x="731" y="231"/>
                    </a:cubicBezTo>
                    <a:cubicBezTo>
                      <a:pt x="613" y="391"/>
                      <a:pt x="613" y="391"/>
                      <a:pt x="613" y="391"/>
                    </a:cubicBezTo>
                    <a:cubicBezTo>
                      <a:pt x="471" y="391"/>
                      <a:pt x="471" y="391"/>
                      <a:pt x="471" y="391"/>
                    </a:cubicBezTo>
                    <a:cubicBezTo>
                      <a:pt x="567" y="261"/>
                      <a:pt x="567" y="261"/>
                      <a:pt x="567" y="261"/>
                    </a:cubicBezTo>
                    <a:cubicBezTo>
                      <a:pt x="506" y="261"/>
                      <a:pt x="506" y="261"/>
                      <a:pt x="506" y="261"/>
                    </a:cubicBezTo>
                    <a:cubicBezTo>
                      <a:pt x="546" y="111"/>
                      <a:pt x="546" y="111"/>
                      <a:pt x="546" y="111"/>
                    </a:cubicBezTo>
                    <a:cubicBezTo>
                      <a:pt x="1026" y="111"/>
                      <a:pt x="1026" y="111"/>
                      <a:pt x="1026" y="111"/>
                    </a:cubicBezTo>
                    <a:moveTo>
                      <a:pt x="793" y="398"/>
                    </a:moveTo>
                    <a:cubicBezTo>
                      <a:pt x="772" y="476"/>
                      <a:pt x="772" y="476"/>
                      <a:pt x="772" y="476"/>
                    </a:cubicBezTo>
                    <a:cubicBezTo>
                      <a:pt x="930" y="476"/>
                      <a:pt x="930" y="476"/>
                      <a:pt x="930" y="476"/>
                    </a:cubicBezTo>
                    <a:cubicBezTo>
                      <a:pt x="914" y="538"/>
                      <a:pt x="914" y="538"/>
                      <a:pt x="914" y="538"/>
                    </a:cubicBezTo>
                    <a:cubicBezTo>
                      <a:pt x="870" y="538"/>
                      <a:pt x="870" y="538"/>
                      <a:pt x="870" y="538"/>
                    </a:cubicBezTo>
                    <a:cubicBezTo>
                      <a:pt x="832" y="843"/>
                      <a:pt x="832" y="843"/>
                      <a:pt x="832" y="843"/>
                    </a:cubicBezTo>
                    <a:cubicBezTo>
                      <a:pt x="713" y="843"/>
                      <a:pt x="713" y="843"/>
                      <a:pt x="713" y="843"/>
                    </a:cubicBezTo>
                    <a:cubicBezTo>
                      <a:pt x="749" y="563"/>
                      <a:pt x="749" y="563"/>
                      <a:pt x="749" y="563"/>
                    </a:cubicBezTo>
                    <a:cubicBezTo>
                      <a:pt x="674" y="843"/>
                      <a:pt x="674" y="843"/>
                      <a:pt x="674" y="843"/>
                    </a:cubicBezTo>
                    <a:cubicBezTo>
                      <a:pt x="506" y="843"/>
                      <a:pt x="506" y="843"/>
                      <a:pt x="506" y="843"/>
                    </a:cubicBezTo>
                    <a:cubicBezTo>
                      <a:pt x="588" y="538"/>
                      <a:pt x="588" y="538"/>
                      <a:pt x="588" y="538"/>
                    </a:cubicBezTo>
                    <a:cubicBezTo>
                      <a:pt x="585" y="538"/>
                      <a:pt x="585" y="538"/>
                      <a:pt x="585" y="538"/>
                    </a:cubicBezTo>
                    <a:cubicBezTo>
                      <a:pt x="461" y="843"/>
                      <a:pt x="461" y="843"/>
                      <a:pt x="461" y="843"/>
                    </a:cubicBezTo>
                    <a:cubicBezTo>
                      <a:pt x="343" y="843"/>
                      <a:pt x="343" y="843"/>
                      <a:pt x="343" y="843"/>
                    </a:cubicBezTo>
                    <a:cubicBezTo>
                      <a:pt x="468" y="538"/>
                      <a:pt x="468" y="538"/>
                      <a:pt x="468" y="538"/>
                    </a:cubicBezTo>
                    <a:cubicBezTo>
                      <a:pt x="430" y="538"/>
                      <a:pt x="430" y="538"/>
                      <a:pt x="430" y="538"/>
                    </a:cubicBezTo>
                    <a:cubicBezTo>
                      <a:pt x="447" y="476"/>
                      <a:pt x="447" y="476"/>
                      <a:pt x="447" y="476"/>
                    </a:cubicBezTo>
                    <a:cubicBezTo>
                      <a:pt x="604" y="476"/>
                      <a:pt x="604" y="476"/>
                      <a:pt x="604" y="476"/>
                    </a:cubicBezTo>
                    <a:cubicBezTo>
                      <a:pt x="625" y="398"/>
                      <a:pt x="625" y="398"/>
                      <a:pt x="625" y="398"/>
                    </a:cubicBezTo>
                    <a:cubicBezTo>
                      <a:pt x="793" y="398"/>
                      <a:pt x="793" y="398"/>
                      <a:pt x="793" y="398"/>
                    </a:cubicBezTo>
                    <a:moveTo>
                      <a:pt x="487" y="0"/>
                    </a:moveTo>
                    <a:cubicBezTo>
                      <a:pt x="336" y="0"/>
                      <a:pt x="336" y="0"/>
                      <a:pt x="336" y="0"/>
                    </a:cubicBezTo>
                    <a:cubicBezTo>
                      <a:pt x="239" y="74"/>
                      <a:pt x="239" y="74"/>
                      <a:pt x="239" y="74"/>
                    </a:cubicBezTo>
                    <a:cubicBezTo>
                      <a:pt x="212" y="176"/>
                      <a:pt x="212" y="176"/>
                      <a:pt x="212" y="176"/>
                    </a:cubicBezTo>
                    <a:cubicBezTo>
                      <a:pt x="156" y="219"/>
                      <a:pt x="156" y="219"/>
                      <a:pt x="156" y="219"/>
                    </a:cubicBezTo>
                    <a:cubicBezTo>
                      <a:pt x="140" y="280"/>
                      <a:pt x="140" y="280"/>
                      <a:pt x="140" y="280"/>
                    </a:cubicBezTo>
                    <a:cubicBezTo>
                      <a:pt x="173" y="323"/>
                      <a:pt x="173" y="323"/>
                      <a:pt x="173" y="323"/>
                    </a:cubicBezTo>
                    <a:cubicBezTo>
                      <a:pt x="128" y="487"/>
                      <a:pt x="128" y="487"/>
                      <a:pt x="128" y="487"/>
                    </a:cubicBezTo>
                    <a:cubicBezTo>
                      <a:pt x="68" y="545"/>
                      <a:pt x="68" y="545"/>
                      <a:pt x="68" y="545"/>
                    </a:cubicBezTo>
                    <a:cubicBezTo>
                      <a:pt x="52" y="605"/>
                      <a:pt x="52" y="605"/>
                      <a:pt x="52" y="605"/>
                    </a:cubicBezTo>
                    <a:cubicBezTo>
                      <a:pt x="87" y="641"/>
                      <a:pt x="87" y="641"/>
                      <a:pt x="87" y="641"/>
                    </a:cubicBezTo>
                    <a:cubicBezTo>
                      <a:pt x="66" y="719"/>
                      <a:pt x="66" y="719"/>
                      <a:pt x="66" y="719"/>
                    </a:cubicBezTo>
                    <a:cubicBezTo>
                      <a:pt x="16" y="757"/>
                      <a:pt x="16" y="757"/>
                      <a:pt x="16" y="757"/>
                    </a:cubicBezTo>
                    <a:cubicBezTo>
                      <a:pt x="0" y="817"/>
                      <a:pt x="0" y="817"/>
                      <a:pt x="0" y="817"/>
                    </a:cubicBezTo>
                    <a:cubicBezTo>
                      <a:pt x="97" y="943"/>
                      <a:pt x="97" y="943"/>
                      <a:pt x="97" y="943"/>
                    </a:cubicBezTo>
                    <a:cubicBezTo>
                      <a:pt x="203" y="943"/>
                      <a:pt x="203" y="943"/>
                      <a:pt x="203" y="943"/>
                    </a:cubicBezTo>
                    <a:cubicBezTo>
                      <a:pt x="245" y="943"/>
                      <a:pt x="285" y="929"/>
                      <a:pt x="319" y="907"/>
                    </a:cubicBezTo>
                    <a:cubicBezTo>
                      <a:pt x="343" y="943"/>
                      <a:pt x="343" y="943"/>
                      <a:pt x="343" y="943"/>
                    </a:cubicBezTo>
                    <a:cubicBezTo>
                      <a:pt x="461" y="943"/>
                      <a:pt x="461" y="943"/>
                      <a:pt x="461" y="943"/>
                    </a:cubicBezTo>
                    <a:cubicBezTo>
                      <a:pt x="491" y="923"/>
                      <a:pt x="491" y="923"/>
                      <a:pt x="491" y="923"/>
                    </a:cubicBezTo>
                    <a:cubicBezTo>
                      <a:pt x="506" y="943"/>
                      <a:pt x="506" y="943"/>
                      <a:pt x="506" y="943"/>
                    </a:cubicBezTo>
                    <a:cubicBezTo>
                      <a:pt x="674" y="943"/>
                      <a:pt x="674" y="943"/>
                      <a:pt x="674" y="943"/>
                    </a:cubicBezTo>
                    <a:cubicBezTo>
                      <a:pt x="697" y="925"/>
                      <a:pt x="697" y="925"/>
                      <a:pt x="697" y="925"/>
                    </a:cubicBezTo>
                    <a:cubicBezTo>
                      <a:pt x="713" y="943"/>
                      <a:pt x="713" y="943"/>
                      <a:pt x="713" y="943"/>
                    </a:cubicBezTo>
                    <a:cubicBezTo>
                      <a:pt x="832" y="943"/>
                      <a:pt x="832" y="943"/>
                      <a:pt x="832" y="943"/>
                    </a:cubicBezTo>
                    <a:cubicBezTo>
                      <a:pt x="931" y="855"/>
                      <a:pt x="931" y="855"/>
                      <a:pt x="931" y="855"/>
                    </a:cubicBezTo>
                    <a:cubicBezTo>
                      <a:pt x="963" y="600"/>
                      <a:pt x="963" y="600"/>
                      <a:pt x="963" y="600"/>
                    </a:cubicBezTo>
                    <a:cubicBezTo>
                      <a:pt x="1010" y="564"/>
                      <a:pt x="1010" y="564"/>
                      <a:pt x="1010" y="564"/>
                    </a:cubicBezTo>
                    <a:cubicBezTo>
                      <a:pt x="1027" y="502"/>
                      <a:pt x="1027" y="502"/>
                      <a:pt x="1027" y="502"/>
                    </a:cubicBezTo>
                    <a:cubicBezTo>
                      <a:pt x="986" y="448"/>
                      <a:pt x="986" y="448"/>
                      <a:pt x="986" y="448"/>
                    </a:cubicBezTo>
                    <a:cubicBezTo>
                      <a:pt x="1049" y="371"/>
                      <a:pt x="1049" y="371"/>
                      <a:pt x="1049" y="371"/>
                    </a:cubicBezTo>
                    <a:cubicBezTo>
                      <a:pt x="1038" y="320"/>
                      <a:pt x="1038" y="320"/>
                      <a:pt x="1038" y="320"/>
                    </a:cubicBezTo>
                    <a:cubicBezTo>
                      <a:pt x="1082" y="287"/>
                      <a:pt x="1082" y="287"/>
                      <a:pt x="1082" y="287"/>
                    </a:cubicBezTo>
                    <a:cubicBezTo>
                      <a:pt x="1122" y="137"/>
                      <a:pt x="1122" y="137"/>
                      <a:pt x="1122" y="137"/>
                    </a:cubicBezTo>
                    <a:cubicBezTo>
                      <a:pt x="1026" y="11"/>
                      <a:pt x="1026" y="11"/>
                      <a:pt x="1026" y="11"/>
                    </a:cubicBezTo>
                    <a:cubicBezTo>
                      <a:pt x="546" y="11"/>
                      <a:pt x="546" y="11"/>
                      <a:pt x="546" y="11"/>
                    </a:cubicBezTo>
                    <a:cubicBezTo>
                      <a:pt x="514" y="35"/>
                      <a:pt x="514" y="35"/>
                      <a:pt x="514" y="35"/>
                    </a:cubicBezTo>
                    <a:cubicBezTo>
                      <a:pt x="487" y="0"/>
                      <a:pt x="487" y="0"/>
                      <a:pt x="48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22"/>
              <p:cNvSpPr>
                <a:spLocks noEditPoints="1"/>
              </p:cNvSpPr>
              <p:nvPr/>
            </p:nvSpPr>
            <p:spPr bwMode="auto">
              <a:xfrm>
                <a:off x="5299076" y="5432426"/>
                <a:ext cx="966788" cy="822325"/>
              </a:xfrm>
              <a:custGeom>
                <a:avLst/>
                <a:gdLst>
                  <a:gd name="T0" fmla="*/ 263 w 987"/>
                  <a:gd name="T1" fmla="*/ 838 h 838"/>
                  <a:gd name="T2" fmla="*/ 249 w 987"/>
                  <a:gd name="T3" fmla="*/ 820 h 838"/>
                  <a:gd name="T4" fmla="*/ 222 w 987"/>
                  <a:gd name="T5" fmla="*/ 836 h 838"/>
                  <a:gd name="T6" fmla="*/ 44 w 987"/>
                  <a:gd name="T7" fmla="*/ 836 h 838"/>
                  <a:gd name="T8" fmla="*/ 0 w 987"/>
                  <a:gd name="T9" fmla="*/ 763 h 838"/>
                  <a:gd name="T10" fmla="*/ 77 w 987"/>
                  <a:gd name="T11" fmla="*/ 614 h 838"/>
                  <a:gd name="T12" fmla="*/ 108 w 987"/>
                  <a:gd name="T13" fmla="*/ 596 h 838"/>
                  <a:gd name="T14" fmla="*/ 99 w 987"/>
                  <a:gd name="T15" fmla="*/ 561 h 838"/>
                  <a:gd name="T16" fmla="*/ 162 w 987"/>
                  <a:gd name="T17" fmla="*/ 527 h 838"/>
                  <a:gd name="T18" fmla="*/ 122 w 987"/>
                  <a:gd name="T19" fmla="*/ 527 h 838"/>
                  <a:gd name="T20" fmla="*/ 96 w 987"/>
                  <a:gd name="T21" fmla="*/ 434 h 838"/>
                  <a:gd name="T22" fmla="*/ 139 w 987"/>
                  <a:gd name="T23" fmla="*/ 409 h 838"/>
                  <a:gd name="T24" fmla="*/ 93 w 987"/>
                  <a:gd name="T25" fmla="*/ 349 h 838"/>
                  <a:gd name="T26" fmla="*/ 133 w 987"/>
                  <a:gd name="T27" fmla="*/ 201 h 838"/>
                  <a:gd name="T28" fmla="*/ 181 w 987"/>
                  <a:gd name="T29" fmla="*/ 164 h 838"/>
                  <a:gd name="T30" fmla="*/ 163 w 987"/>
                  <a:gd name="T31" fmla="*/ 140 h 838"/>
                  <a:gd name="T32" fmla="*/ 179 w 987"/>
                  <a:gd name="T33" fmla="*/ 81 h 838"/>
                  <a:gd name="T34" fmla="*/ 227 w 987"/>
                  <a:gd name="T35" fmla="*/ 44 h 838"/>
                  <a:gd name="T36" fmla="*/ 451 w 987"/>
                  <a:gd name="T37" fmla="*/ 44 h 838"/>
                  <a:gd name="T38" fmla="*/ 453 w 987"/>
                  <a:gd name="T39" fmla="*/ 37 h 838"/>
                  <a:gd name="T40" fmla="*/ 501 w 987"/>
                  <a:gd name="T41" fmla="*/ 0 h 838"/>
                  <a:gd name="T42" fmla="*/ 687 w 987"/>
                  <a:gd name="T43" fmla="*/ 0 h 838"/>
                  <a:gd name="T44" fmla="*/ 721 w 987"/>
                  <a:gd name="T45" fmla="*/ 44 h 838"/>
                  <a:gd name="T46" fmla="*/ 938 w 987"/>
                  <a:gd name="T47" fmla="*/ 44 h 838"/>
                  <a:gd name="T48" fmla="*/ 987 w 987"/>
                  <a:gd name="T49" fmla="*/ 107 h 838"/>
                  <a:gd name="T50" fmla="*/ 971 w 987"/>
                  <a:gd name="T51" fmla="*/ 166 h 838"/>
                  <a:gd name="T52" fmla="*/ 939 w 987"/>
                  <a:gd name="T53" fmla="*/ 191 h 838"/>
                  <a:gd name="T54" fmla="*/ 966 w 987"/>
                  <a:gd name="T55" fmla="*/ 227 h 838"/>
                  <a:gd name="T56" fmla="*/ 927 w 987"/>
                  <a:gd name="T57" fmla="*/ 375 h 838"/>
                  <a:gd name="T58" fmla="*/ 878 w 987"/>
                  <a:gd name="T59" fmla="*/ 412 h 838"/>
                  <a:gd name="T60" fmla="*/ 766 w 987"/>
                  <a:gd name="T61" fmla="*/ 412 h 838"/>
                  <a:gd name="T62" fmla="*/ 772 w 987"/>
                  <a:gd name="T63" fmla="*/ 431 h 838"/>
                  <a:gd name="T64" fmla="*/ 765 w 987"/>
                  <a:gd name="T65" fmla="*/ 435 h 838"/>
                  <a:gd name="T66" fmla="*/ 794 w 987"/>
                  <a:gd name="T67" fmla="*/ 435 h 838"/>
                  <a:gd name="T68" fmla="*/ 836 w 987"/>
                  <a:gd name="T69" fmla="*/ 459 h 838"/>
                  <a:gd name="T70" fmla="*/ 864 w 987"/>
                  <a:gd name="T71" fmla="*/ 504 h 838"/>
                  <a:gd name="T72" fmla="*/ 866 w 987"/>
                  <a:gd name="T73" fmla="*/ 507 h 838"/>
                  <a:gd name="T74" fmla="*/ 857 w 987"/>
                  <a:gd name="T75" fmla="*/ 608 h 838"/>
                  <a:gd name="T76" fmla="*/ 815 w 987"/>
                  <a:gd name="T77" fmla="*/ 645 h 838"/>
                  <a:gd name="T78" fmla="*/ 812 w 987"/>
                  <a:gd name="T79" fmla="*/ 787 h 838"/>
                  <a:gd name="T80" fmla="*/ 762 w 987"/>
                  <a:gd name="T81" fmla="*/ 836 h 838"/>
                  <a:gd name="T82" fmla="*/ 582 w 987"/>
                  <a:gd name="T83" fmla="*/ 836 h 838"/>
                  <a:gd name="T84" fmla="*/ 533 w 987"/>
                  <a:gd name="T85" fmla="*/ 785 h 838"/>
                  <a:gd name="T86" fmla="*/ 533 w 987"/>
                  <a:gd name="T87" fmla="*/ 779 h 838"/>
                  <a:gd name="T88" fmla="*/ 408 w 987"/>
                  <a:gd name="T89" fmla="*/ 838 h 838"/>
                  <a:gd name="T90" fmla="*/ 263 w 987"/>
                  <a:gd name="T91" fmla="*/ 838 h 838"/>
                  <a:gd name="T92" fmla="*/ 647 w 987"/>
                  <a:gd name="T93" fmla="*/ 338 h 838"/>
                  <a:gd name="T94" fmla="*/ 651 w 987"/>
                  <a:gd name="T95" fmla="*/ 323 h 838"/>
                  <a:gd name="T96" fmla="*/ 614 w 987"/>
                  <a:gd name="T97" fmla="*/ 323 h 838"/>
                  <a:gd name="T98" fmla="*/ 619 w 987"/>
                  <a:gd name="T99" fmla="*/ 338 h 838"/>
                  <a:gd name="T100" fmla="*/ 647 w 987"/>
                  <a:gd name="T101" fmla="*/ 338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87" h="838">
                    <a:moveTo>
                      <a:pt x="263" y="838"/>
                    </a:moveTo>
                    <a:cubicBezTo>
                      <a:pt x="249" y="820"/>
                      <a:pt x="249" y="820"/>
                      <a:pt x="249" y="820"/>
                    </a:cubicBezTo>
                    <a:cubicBezTo>
                      <a:pt x="222" y="836"/>
                      <a:pt x="222" y="836"/>
                      <a:pt x="222" y="836"/>
                    </a:cubicBezTo>
                    <a:cubicBezTo>
                      <a:pt x="44" y="836"/>
                      <a:pt x="44" y="836"/>
                      <a:pt x="44" y="836"/>
                    </a:cubicBezTo>
                    <a:cubicBezTo>
                      <a:pt x="0" y="763"/>
                      <a:pt x="0" y="763"/>
                      <a:pt x="0" y="763"/>
                    </a:cubicBezTo>
                    <a:cubicBezTo>
                      <a:pt x="77" y="614"/>
                      <a:pt x="77" y="614"/>
                      <a:pt x="77" y="614"/>
                    </a:cubicBezTo>
                    <a:cubicBezTo>
                      <a:pt x="108" y="596"/>
                      <a:pt x="108" y="596"/>
                      <a:pt x="108" y="596"/>
                    </a:cubicBezTo>
                    <a:cubicBezTo>
                      <a:pt x="99" y="561"/>
                      <a:pt x="99" y="561"/>
                      <a:pt x="99" y="561"/>
                    </a:cubicBezTo>
                    <a:cubicBezTo>
                      <a:pt x="162" y="527"/>
                      <a:pt x="162" y="527"/>
                      <a:pt x="162" y="527"/>
                    </a:cubicBezTo>
                    <a:cubicBezTo>
                      <a:pt x="122" y="527"/>
                      <a:pt x="122" y="527"/>
                      <a:pt x="122" y="527"/>
                    </a:cubicBezTo>
                    <a:cubicBezTo>
                      <a:pt x="96" y="434"/>
                      <a:pt x="96" y="434"/>
                      <a:pt x="96" y="434"/>
                    </a:cubicBezTo>
                    <a:cubicBezTo>
                      <a:pt x="139" y="409"/>
                      <a:pt x="139" y="409"/>
                      <a:pt x="139" y="409"/>
                    </a:cubicBezTo>
                    <a:cubicBezTo>
                      <a:pt x="93" y="349"/>
                      <a:pt x="93" y="349"/>
                      <a:pt x="93" y="349"/>
                    </a:cubicBezTo>
                    <a:cubicBezTo>
                      <a:pt x="133" y="201"/>
                      <a:pt x="133" y="201"/>
                      <a:pt x="133" y="201"/>
                    </a:cubicBezTo>
                    <a:cubicBezTo>
                      <a:pt x="181" y="164"/>
                      <a:pt x="181" y="164"/>
                      <a:pt x="181" y="164"/>
                    </a:cubicBezTo>
                    <a:cubicBezTo>
                      <a:pt x="163" y="140"/>
                      <a:pt x="163" y="140"/>
                      <a:pt x="163" y="140"/>
                    </a:cubicBezTo>
                    <a:cubicBezTo>
                      <a:pt x="179" y="81"/>
                      <a:pt x="179" y="81"/>
                      <a:pt x="179" y="81"/>
                    </a:cubicBezTo>
                    <a:cubicBezTo>
                      <a:pt x="227" y="44"/>
                      <a:pt x="227" y="44"/>
                      <a:pt x="227" y="44"/>
                    </a:cubicBezTo>
                    <a:cubicBezTo>
                      <a:pt x="451" y="44"/>
                      <a:pt x="451" y="44"/>
                      <a:pt x="451" y="44"/>
                    </a:cubicBezTo>
                    <a:cubicBezTo>
                      <a:pt x="453" y="37"/>
                      <a:pt x="453" y="37"/>
                      <a:pt x="453" y="37"/>
                    </a:cubicBezTo>
                    <a:cubicBezTo>
                      <a:pt x="501" y="0"/>
                      <a:pt x="501" y="0"/>
                      <a:pt x="501" y="0"/>
                    </a:cubicBezTo>
                    <a:cubicBezTo>
                      <a:pt x="687" y="0"/>
                      <a:pt x="687" y="0"/>
                      <a:pt x="687" y="0"/>
                    </a:cubicBezTo>
                    <a:cubicBezTo>
                      <a:pt x="721" y="44"/>
                      <a:pt x="721" y="44"/>
                      <a:pt x="721" y="44"/>
                    </a:cubicBezTo>
                    <a:cubicBezTo>
                      <a:pt x="938" y="44"/>
                      <a:pt x="938" y="44"/>
                      <a:pt x="938" y="44"/>
                    </a:cubicBezTo>
                    <a:cubicBezTo>
                      <a:pt x="987" y="107"/>
                      <a:pt x="987" y="107"/>
                      <a:pt x="987" y="107"/>
                    </a:cubicBezTo>
                    <a:cubicBezTo>
                      <a:pt x="971" y="166"/>
                      <a:pt x="971" y="166"/>
                      <a:pt x="971" y="166"/>
                    </a:cubicBezTo>
                    <a:cubicBezTo>
                      <a:pt x="939" y="191"/>
                      <a:pt x="939" y="191"/>
                      <a:pt x="939" y="191"/>
                    </a:cubicBezTo>
                    <a:cubicBezTo>
                      <a:pt x="966" y="227"/>
                      <a:pt x="966" y="227"/>
                      <a:pt x="966" y="227"/>
                    </a:cubicBezTo>
                    <a:cubicBezTo>
                      <a:pt x="927" y="375"/>
                      <a:pt x="927" y="375"/>
                      <a:pt x="927" y="375"/>
                    </a:cubicBezTo>
                    <a:cubicBezTo>
                      <a:pt x="878" y="412"/>
                      <a:pt x="878" y="412"/>
                      <a:pt x="878" y="412"/>
                    </a:cubicBezTo>
                    <a:cubicBezTo>
                      <a:pt x="766" y="412"/>
                      <a:pt x="766" y="412"/>
                      <a:pt x="766" y="412"/>
                    </a:cubicBezTo>
                    <a:cubicBezTo>
                      <a:pt x="772" y="431"/>
                      <a:pt x="772" y="431"/>
                      <a:pt x="772" y="431"/>
                    </a:cubicBezTo>
                    <a:cubicBezTo>
                      <a:pt x="765" y="435"/>
                      <a:pt x="765" y="435"/>
                      <a:pt x="765" y="435"/>
                    </a:cubicBezTo>
                    <a:cubicBezTo>
                      <a:pt x="794" y="435"/>
                      <a:pt x="794" y="435"/>
                      <a:pt x="794" y="435"/>
                    </a:cubicBezTo>
                    <a:cubicBezTo>
                      <a:pt x="836" y="459"/>
                      <a:pt x="836" y="459"/>
                      <a:pt x="836" y="459"/>
                    </a:cubicBezTo>
                    <a:cubicBezTo>
                      <a:pt x="864" y="504"/>
                      <a:pt x="864" y="504"/>
                      <a:pt x="864" y="504"/>
                    </a:cubicBezTo>
                    <a:cubicBezTo>
                      <a:pt x="866" y="507"/>
                      <a:pt x="866" y="507"/>
                      <a:pt x="866" y="507"/>
                    </a:cubicBezTo>
                    <a:cubicBezTo>
                      <a:pt x="883" y="540"/>
                      <a:pt x="879" y="577"/>
                      <a:pt x="857" y="608"/>
                    </a:cubicBezTo>
                    <a:cubicBezTo>
                      <a:pt x="846" y="624"/>
                      <a:pt x="831" y="636"/>
                      <a:pt x="815" y="645"/>
                    </a:cubicBezTo>
                    <a:cubicBezTo>
                      <a:pt x="812" y="787"/>
                      <a:pt x="812" y="787"/>
                      <a:pt x="812" y="787"/>
                    </a:cubicBezTo>
                    <a:cubicBezTo>
                      <a:pt x="762" y="836"/>
                      <a:pt x="762" y="836"/>
                      <a:pt x="762" y="836"/>
                    </a:cubicBezTo>
                    <a:cubicBezTo>
                      <a:pt x="582" y="836"/>
                      <a:pt x="582" y="836"/>
                      <a:pt x="582" y="836"/>
                    </a:cubicBezTo>
                    <a:cubicBezTo>
                      <a:pt x="533" y="785"/>
                      <a:pt x="533" y="785"/>
                      <a:pt x="533" y="785"/>
                    </a:cubicBezTo>
                    <a:cubicBezTo>
                      <a:pt x="533" y="779"/>
                      <a:pt x="533" y="779"/>
                      <a:pt x="533" y="779"/>
                    </a:cubicBezTo>
                    <a:cubicBezTo>
                      <a:pt x="501" y="814"/>
                      <a:pt x="455" y="838"/>
                      <a:pt x="408" y="838"/>
                    </a:cubicBezTo>
                    <a:lnTo>
                      <a:pt x="263" y="838"/>
                    </a:lnTo>
                    <a:close/>
                    <a:moveTo>
                      <a:pt x="647" y="338"/>
                    </a:moveTo>
                    <a:cubicBezTo>
                      <a:pt x="651" y="323"/>
                      <a:pt x="651" y="323"/>
                      <a:pt x="651" y="323"/>
                    </a:cubicBezTo>
                    <a:cubicBezTo>
                      <a:pt x="614" y="323"/>
                      <a:pt x="614" y="323"/>
                      <a:pt x="614" y="323"/>
                    </a:cubicBezTo>
                    <a:cubicBezTo>
                      <a:pt x="619" y="338"/>
                      <a:pt x="619" y="338"/>
                      <a:pt x="619" y="338"/>
                    </a:cubicBezTo>
                    <a:lnTo>
                      <a:pt x="647" y="3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23"/>
              <p:cNvSpPr>
                <a:spLocks noEditPoints="1"/>
              </p:cNvSpPr>
              <p:nvPr/>
            </p:nvSpPr>
            <p:spPr bwMode="auto">
              <a:xfrm>
                <a:off x="5256213" y="5383213"/>
                <a:ext cx="1055688" cy="920750"/>
              </a:xfrm>
              <a:custGeom>
                <a:avLst/>
                <a:gdLst>
                  <a:gd name="T0" fmla="*/ 720 w 1079"/>
                  <a:gd name="T1" fmla="*/ 144 h 938"/>
                  <a:gd name="T2" fmla="*/ 966 w 1079"/>
                  <a:gd name="T3" fmla="*/ 203 h 938"/>
                  <a:gd name="T4" fmla="*/ 688 w 1079"/>
                  <a:gd name="T5" fmla="*/ 264 h 938"/>
                  <a:gd name="T6" fmla="*/ 922 w 1079"/>
                  <a:gd name="T7" fmla="*/ 412 h 938"/>
                  <a:gd name="T8" fmla="*/ 760 w 1079"/>
                  <a:gd name="T9" fmla="*/ 323 h 938"/>
                  <a:gd name="T10" fmla="*/ 371 w 1079"/>
                  <a:gd name="T11" fmla="*/ 404 h 938"/>
                  <a:gd name="T12" fmla="*/ 639 w 1079"/>
                  <a:gd name="T13" fmla="*/ 357 h 938"/>
                  <a:gd name="T14" fmla="*/ 512 w 1079"/>
                  <a:gd name="T15" fmla="*/ 468 h 938"/>
                  <a:gd name="T16" fmla="*/ 790 w 1079"/>
                  <a:gd name="T17" fmla="*/ 438 h 938"/>
                  <a:gd name="T18" fmla="*/ 674 w 1079"/>
                  <a:gd name="T19" fmla="*/ 596 h 938"/>
                  <a:gd name="T20" fmla="*/ 687 w 1079"/>
                  <a:gd name="T21" fmla="*/ 578 h 938"/>
                  <a:gd name="T22" fmla="*/ 838 w 1079"/>
                  <a:gd name="T23" fmla="*/ 535 h 938"/>
                  <a:gd name="T24" fmla="*/ 860 w 1079"/>
                  <a:gd name="T25" fmla="*/ 629 h 938"/>
                  <a:gd name="T26" fmla="*/ 590 w 1079"/>
                  <a:gd name="T27" fmla="*/ 655 h 938"/>
                  <a:gd name="T28" fmla="*/ 452 w 1079"/>
                  <a:gd name="T29" fmla="*/ 838 h 938"/>
                  <a:gd name="T30" fmla="*/ 323 w 1079"/>
                  <a:gd name="T31" fmla="*/ 778 h 938"/>
                  <a:gd name="T32" fmla="*/ 377 w 1079"/>
                  <a:gd name="T33" fmla="*/ 756 h 938"/>
                  <a:gd name="T34" fmla="*/ 167 w 1079"/>
                  <a:gd name="T35" fmla="*/ 655 h 938"/>
                  <a:gd name="T36" fmla="*/ 166 w 1079"/>
                  <a:gd name="T37" fmla="*/ 527 h 938"/>
                  <a:gd name="T38" fmla="*/ 186 w 1079"/>
                  <a:gd name="T39" fmla="*/ 412 h 938"/>
                  <a:gd name="T40" fmla="*/ 501 w 1079"/>
                  <a:gd name="T41" fmla="*/ 264 h 938"/>
                  <a:gd name="T42" fmla="*/ 255 w 1079"/>
                  <a:gd name="T43" fmla="*/ 203 h 938"/>
                  <a:gd name="T44" fmla="*/ 534 w 1079"/>
                  <a:gd name="T45" fmla="*/ 144 h 938"/>
                  <a:gd name="T46" fmla="*/ 731 w 1079"/>
                  <a:gd name="T47" fmla="*/ 100 h 938"/>
                  <a:gd name="T48" fmla="*/ 806 w 1079"/>
                  <a:gd name="T49" fmla="*/ 836 h 938"/>
                  <a:gd name="T50" fmla="*/ 629 w 1079"/>
                  <a:gd name="T51" fmla="*/ 687 h 938"/>
                  <a:gd name="T52" fmla="*/ 344 w 1079"/>
                  <a:gd name="T53" fmla="*/ 687 h 938"/>
                  <a:gd name="T54" fmla="*/ 88 w 1079"/>
                  <a:gd name="T55" fmla="*/ 836 h 938"/>
                  <a:gd name="T56" fmla="*/ 344 w 1079"/>
                  <a:gd name="T57" fmla="*/ 687 h 938"/>
                  <a:gd name="T58" fmla="*/ 545 w 1079"/>
                  <a:gd name="T59" fmla="*/ 0 h 938"/>
                  <a:gd name="T60" fmla="*/ 271 w 1079"/>
                  <a:gd name="T61" fmla="*/ 44 h 938"/>
                  <a:gd name="T62" fmla="*/ 158 w 1079"/>
                  <a:gd name="T63" fmla="*/ 178 h 938"/>
                  <a:gd name="T64" fmla="*/ 129 w 1079"/>
                  <a:gd name="T65" fmla="*/ 238 h 938"/>
                  <a:gd name="T66" fmla="*/ 126 w 1079"/>
                  <a:gd name="T67" fmla="*/ 434 h 938"/>
                  <a:gd name="T68" fmla="*/ 145 w 1079"/>
                  <a:gd name="T69" fmla="*/ 553 h 938"/>
                  <a:gd name="T70" fmla="*/ 130 w 1079"/>
                  <a:gd name="T71" fmla="*/ 609 h 938"/>
                  <a:gd name="T72" fmla="*/ 0 w 1079"/>
                  <a:gd name="T73" fmla="*/ 790 h 938"/>
                  <a:gd name="T74" fmla="*/ 266 w 1079"/>
                  <a:gd name="T75" fmla="*/ 936 h 938"/>
                  <a:gd name="T76" fmla="*/ 307 w 1079"/>
                  <a:gd name="T77" fmla="*/ 938 h 938"/>
                  <a:gd name="T78" fmla="*/ 583 w 1079"/>
                  <a:gd name="T79" fmla="*/ 891 h 938"/>
                  <a:gd name="T80" fmla="*/ 806 w 1079"/>
                  <a:gd name="T81" fmla="*/ 936 h 938"/>
                  <a:gd name="T82" fmla="*/ 908 w 1079"/>
                  <a:gd name="T83" fmla="*/ 722 h 938"/>
                  <a:gd name="T84" fmla="*/ 954 w 1079"/>
                  <a:gd name="T85" fmla="*/ 534 h 938"/>
                  <a:gd name="T86" fmla="*/ 935 w 1079"/>
                  <a:gd name="T87" fmla="*/ 502 h 938"/>
                  <a:gd name="T88" fmla="*/ 1059 w 1079"/>
                  <a:gd name="T89" fmla="*/ 290 h 938"/>
                  <a:gd name="T90" fmla="*/ 1063 w 1079"/>
                  <a:gd name="T91" fmla="*/ 229 h 938"/>
                  <a:gd name="T92" fmla="*/ 982 w 1079"/>
                  <a:gd name="T93" fmla="*/ 44 h 938"/>
                  <a:gd name="T94" fmla="*/ 731 w 1079"/>
                  <a:gd name="T95" fmla="*/ 0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79" h="938">
                    <a:moveTo>
                      <a:pt x="731" y="100"/>
                    </a:moveTo>
                    <a:cubicBezTo>
                      <a:pt x="720" y="144"/>
                      <a:pt x="720" y="144"/>
                      <a:pt x="720" y="144"/>
                    </a:cubicBezTo>
                    <a:cubicBezTo>
                      <a:pt x="982" y="144"/>
                      <a:pt x="982" y="144"/>
                      <a:pt x="982" y="144"/>
                    </a:cubicBezTo>
                    <a:cubicBezTo>
                      <a:pt x="966" y="203"/>
                      <a:pt x="966" y="203"/>
                      <a:pt x="966" y="203"/>
                    </a:cubicBezTo>
                    <a:cubicBezTo>
                      <a:pt x="704" y="203"/>
                      <a:pt x="704" y="203"/>
                      <a:pt x="704" y="203"/>
                    </a:cubicBezTo>
                    <a:cubicBezTo>
                      <a:pt x="688" y="264"/>
                      <a:pt x="688" y="264"/>
                      <a:pt x="688" y="264"/>
                    </a:cubicBezTo>
                    <a:cubicBezTo>
                      <a:pt x="962" y="264"/>
                      <a:pt x="962" y="264"/>
                      <a:pt x="962" y="264"/>
                    </a:cubicBezTo>
                    <a:cubicBezTo>
                      <a:pt x="922" y="412"/>
                      <a:pt x="922" y="412"/>
                      <a:pt x="922" y="412"/>
                    </a:cubicBezTo>
                    <a:cubicBezTo>
                      <a:pt x="736" y="412"/>
                      <a:pt x="736" y="412"/>
                      <a:pt x="736" y="412"/>
                    </a:cubicBezTo>
                    <a:cubicBezTo>
                      <a:pt x="760" y="323"/>
                      <a:pt x="760" y="323"/>
                      <a:pt x="760" y="323"/>
                    </a:cubicBezTo>
                    <a:cubicBezTo>
                      <a:pt x="393" y="323"/>
                      <a:pt x="393" y="323"/>
                      <a:pt x="393" y="323"/>
                    </a:cubicBezTo>
                    <a:cubicBezTo>
                      <a:pt x="371" y="404"/>
                      <a:pt x="371" y="404"/>
                      <a:pt x="371" y="404"/>
                    </a:cubicBezTo>
                    <a:cubicBezTo>
                      <a:pt x="452" y="357"/>
                      <a:pt x="452" y="357"/>
                      <a:pt x="452" y="357"/>
                    </a:cubicBezTo>
                    <a:cubicBezTo>
                      <a:pt x="639" y="357"/>
                      <a:pt x="639" y="357"/>
                      <a:pt x="639" y="357"/>
                    </a:cubicBezTo>
                    <a:cubicBezTo>
                      <a:pt x="463" y="468"/>
                      <a:pt x="463" y="468"/>
                      <a:pt x="463" y="468"/>
                    </a:cubicBezTo>
                    <a:cubicBezTo>
                      <a:pt x="512" y="468"/>
                      <a:pt x="512" y="468"/>
                      <a:pt x="512" y="468"/>
                    </a:cubicBezTo>
                    <a:cubicBezTo>
                      <a:pt x="567" y="438"/>
                      <a:pt x="567" y="438"/>
                      <a:pt x="567" y="438"/>
                    </a:cubicBezTo>
                    <a:cubicBezTo>
                      <a:pt x="790" y="438"/>
                      <a:pt x="790" y="438"/>
                      <a:pt x="790" y="438"/>
                    </a:cubicBezTo>
                    <a:cubicBezTo>
                      <a:pt x="521" y="596"/>
                      <a:pt x="521" y="596"/>
                      <a:pt x="521" y="596"/>
                    </a:cubicBezTo>
                    <a:cubicBezTo>
                      <a:pt x="674" y="596"/>
                      <a:pt x="674" y="596"/>
                      <a:pt x="674" y="596"/>
                    </a:cubicBezTo>
                    <a:cubicBezTo>
                      <a:pt x="678" y="596"/>
                      <a:pt x="683" y="594"/>
                      <a:pt x="685" y="590"/>
                    </a:cubicBezTo>
                    <a:cubicBezTo>
                      <a:pt x="689" y="586"/>
                      <a:pt x="689" y="581"/>
                      <a:pt x="687" y="578"/>
                    </a:cubicBezTo>
                    <a:cubicBezTo>
                      <a:pt x="660" y="535"/>
                      <a:pt x="660" y="535"/>
                      <a:pt x="660" y="535"/>
                    </a:cubicBezTo>
                    <a:cubicBezTo>
                      <a:pt x="838" y="535"/>
                      <a:pt x="838" y="535"/>
                      <a:pt x="838" y="535"/>
                    </a:cubicBezTo>
                    <a:cubicBezTo>
                      <a:pt x="865" y="580"/>
                      <a:pt x="865" y="580"/>
                      <a:pt x="865" y="580"/>
                    </a:cubicBezTo>
                    <a:cubicBezTo>
                      <a:pt x="873" y="595"/>
                      <a:pt x="873" y="612"/>
                      <a:pt x="860" y="629"/>
                    </a:cubicBezTo>
                    <a:cubicBezTo>
                      <a:pt x="849" y="645"/>
                      <a:pt x="831" y="655"/>
                      <a:pt x="813" y="655"/>
                    </a:cubicBezTo>
                    <a:cubicBezTo>
                      <a:pt x="590" y="655"/>
                      <a:pt x="590" y="655"/>
                      <a:pt x="590" y="655"/>
                    </a:cubicBezTo>
                    <a:cubicBezTo>
                      <a:pt x="566" y="748"/>
                      <a:pt x="566" y="748"/>
                      <a:pt x="566" y="748"/>
                    </a:cubicBezTo>
                    <a:cubicBezTo>
                      <a:pt x="552" y="798"/>
                      <a:pt x="502" y="838"/>
                      <a:pt x="452" y="838"/>
                    </a:cubicBezTo>
                    <a:cubicBezTo>
                      <a:pt x="307" y="838"/>
                      <a:pt x="307" y="838"/>
                      <a:pt x="307" y="838"/>
                    </a:cubicBezTo>
                    <a:cubicBezTo>
                      <a:pt x="323" y="778"/>
                      <a:pt x="323" y="778"/>
                      <a:pt x="323" y="778"/>
                    </a:cubicBezTo>
                    <a:cubicBezTo>
                      <a:pt x="349" y="778"/>
                      <a:pt x="349" y="778"/>
                      <a:pt x="349" y="778"/>
                    </a:cubicBezTo>
                    <a:cubicBezTo>
                      <a:pt x="361" y="778"/>
                      <a:pt x="374" y="769"/>
                      <a:pt x="377" y="756"/>
                    </a:cubicBezTo>
                    <a:cubicBezTo>
                      <a:pt x="404" y="655"/>
                      <a:pt x="404" y="655"/>
                      <a:pt x="404" y="655"/>
                    </a:cubicBezTo>
                    <a:cubicBezTo>
                      <a:pt x="167" y="655"/>
                      <a:pt x="167" y="655"/>
                      <a:pt x="167" y="655"/>
                    </a:cubicBezTo>
                    <a:cubicBezTo>
                      <a:pt x="403" y="527"/>
                      <a:pt x="403" y="527"/>
                      <a:pt x="403" y="527"/>
                    </a:cubicBezTo>
                    <a:cubicBezTo>
                      <a:pt x="166" y="527"/>
                      <a:pt x="166" y="527"/>
                      <a:pt x="166" y="527"/>
                    </a:cubicBezTo>
                    <a:cubicBezTo>
                      <a:pt x="358" y="412"/>
                      <a:pt x="358" y="412"/>
                      <a:pt x="358" y="412"/>
                    </a:cubicBezTo>
                    <a:cubicBezTo>
                      <a:pt x="186" y="412"/>
                      <a:pt x="186" y="412"/>
                      <a:pt x="186" y="412"/>
                    </a:cubicBezTo>
                    <a:cubicBezTo>
                      <a:pt x="225" y="264"/>
                      <a:pt x="225" y="264"/>
                      <a:pt x="225" y="264"/>
                    </a:cubicBezTo>
                    <a:cubicBezTo>
                      <a:pt x="501" y="264"/>
                      <a:pt x="501" y="264"/>
                      <a:pt x="501" y="264"/>
                    </a:cubicBezTo>
                    <a:cubicBezTo>
                      <a:pt x="518" y="203"/>
                      <a:pt x="518" y="203"/>
                      <a:pt x="518" y="203"/>
                    </a:cubicBezTo>
                    <a:cubicBezTo>
                      <a:pt x="255" y="203"/>
                      <a:pt x="255" y="203"/>
                      <a:pt x="255" y="203"/>
                    </a:cubicBezTo>
                    <a:cubicBezTo>
                      <a:pt x="271" y="144"/>
                      <a:pt x="271" y="144"/>
                      <a:pt x="271" y="144"/>
                    </a:cubicBezTo>
                    <a:cubicBezTo>
                      <a:pt x="534" y="144"/>
                      <a:pt x="534" y="144"/>
                      <a:pt x="534" y="144"/>
                    </a:cubicBezTo>
                    <a:cubicBezTo>
                      <a:pt x="545" y="100"/>
                      <a:pt x="545" y="100"/>
                      <a:pt x="545" y="100"/>
                    </a:cubicBezTo>
                    <a:cubicBezTo>
                      <a:pt x="731" y="100"/>
                      <a:pt x="731" y="100"/>
                      <a:pt x="731" y="100"/>
                    </a:cubicBezTo>
                    <a:moveTo>
                      <a:pt x="809" y="687"/>
                    </a:moveTo>
                    <a:cubicBezTo>
                      <a:pt x="806" y="836"/>
                      <a:pt x="806" y="836"/>
                      <a:pt x="806" y="836"/>
                    </a:cubicBezTo>
                    <a:cubicBezTo>
                      <a:pt x="626" y="836"/>
                      <a:pt x="626" y="836"/>
                      <a:pt x="626" y="836"/>
                    </a:cubicBezTo>
                    <a:cubicBezTo>
                      <a:pt x="629" y="687"/>
                      <a:pt x="629" y="687"/>
                      <a:pt x="629" y="687"/>
                    </a:cubicBezTo>
                    <a:cubicBezTo>
                      <a:pt x="809" y="687"/>
                      <a:pt x="809" y="687"/>
                      <a:pt x="809" y="687"/>
                    </a:cubicBezTo>
                    <a:moveTo>
                      <a:pt x="344" y="687"/>
                    </a:moveTo>
                    <a:cubicBezTo>
                      <a:pt x="266" y="836"/>
                      <a:pt x="266" y="836"/>
                      <a:pt x="266" y="836"/>
                    </a:cubicBezTo>
                    <a:cubicBezTo>
                      <a:pt x="88" y="836"/>
                      <a:pt x="88" y="836"/>
                      <a:pt x="88" y="836"/>
                    </a:cubicBezTo>
                    <a:cubicBezTo>
                      <a:pt x="166" y="687"/>
                      <a:pt x="166" y="687"/>
                      <a:pt x="166" y="687"/>
                    </a:cubicBezTo>
                    <a:cubicBezTo>
                      <a:pt x="344" y="687"/>
                      <a:pt x="344" y="687"/>
                      <a:pt x="344" y="687"/>
                    </a:cubicBezTo>
                    <a:moveTo>
                      <a:pt x="731" y="0"/>
                    </a:moveTo>
                    <a:cubicBezTo>
                      <a:pt x="545" y="0"/>
                      <a:pt x="545" y="0"/>
                      <a:pt x="545" y="0"/>
                    </a:cubicBezTo>
                    <a:cubicBezTo>
                      <a:pt x="488" y="44"/>
                      <a:pt x="488" y="44"/>
                      <a:pt x="488" y="44"/>
                    </a:cubicBezTo>
                    <a:cubicBezTo>
                      <a:pt x="271" y="44"/>
                      <a:pt x="271" y="44"/>
                      <a:pt x="271" y="44"/>
                    </a:cubicBezTo>
                    <a:cubicBezTo>
                      <a:pt x="174" y="118"/>
                      <a:pt x="174" y="118"/>
                      <a:pt x="174" y="118"/>
                    </a:cubicBezTo>
                    <a:cubicBezTo>
                      <a:pt x="158" y="178"/>
                      <a:pt x="158" y="178"/>
                      <a:pt x="158" y="178"/>
                    </a:cubicBezTo>
                    <a:cubicBezTo>
                      <a:pt x="176" y="201"/>
                      <a:pt x="176" y="201"/>
                      <a:pt x="176" y="201"/>
                    </a:cubicBezTo>
                    <a:cubicBezTo>
                      <a:pt x="129" y="238"/>
                      <a:pt x="129" y="238"/>
                      <a:pt x="129" y="238"/>
                    </a:cubicBezTo>
                    <a:cubicBezTo>
                      <a:pt x="89" y="386"/>
                      <a:pt x="89" y="386"/>
                      <a:pt x="89" y="386"/>
                    </a:cubicBezTo>
                    <a:cubicBezTo>
                      <a:pt x="126" y="434"/>
                      <a:pt x="126" y="434"/>
                      <a:pt x="126" y="434"/>
                    </a:cubicBezTo>
                    <a:cubicBezTo>
                      <a:pt x="115" y="441"/>
                      <a:pt x="115" y="441"/>
                      <a:pt x="115" y="441"/>
                    </a:cubicBezTo>
                    <a:cubicBezTo>
                      <a:pt x="145" y="553"/>
                      <a:pt x="145" y="553"/>
                      <a:pt x="145" y="553"/>
                    </a:cubicBezTo>
                    <a:cubicBezTo>
                      <a:pt x="119" y="568"/>
                      <a:pt x="119" y="568"/>
                      <a:pt x="119" y="568"/>
                    </a:cubicBezTo>
                    <a:cubicBezTo>
                      <a:pt x="130" y="609"/>
                      <a:pt x="130" y="609"/>
                      <a:pt x="130" y="609"/>
                    </a:cubicBezTo>
                    <a:cubicBezTo>
                      <a:pt x="77" y="641"/>
                      <a:pt x="77" y="641"/>
                      <a:pt x="77" y="641"/>
                    </a:cubicBezTo>
                    <a:cubicBezTo>
                      <a:pt x="0" y="790"/>
                      <a:pt x="0" y="790"/>
                      <a:pt x="0" y="790"/>
                    </a:cubicBezTo>
                    <a:cubicBezTo>
                      <a:pt x="88" y="936"/>
                      <a:pt x="88" y="936"/>
                      <a:pt x="88" y="936"/>
                    </a:cubicBezTo>
                    <a:cubicBezTo>
                      <a:pt x="266" y="936"/>
                      <a:pt x="266" y="936"/>
                      <a:pt x="266" y="936"/>
                    </a:cubicBezTo>
                    <a:cubicBezTo>
                      <a:pt x="293" y="920"/>
                      <a:pt x="293" y="920"/>
                      <a:pt x="293" y="920"/>
                    </a:cubicBezTo>
                    <a:cubicBezTo>
                      <a:pt x="307" y="938"/>
                      <a:pt x="307" y="938"/>
                      <a:pt x="307" y="938"/>
                    </a:cubicBezTo>
                    <a:cubicBezTo>
                      <a:pt x="452" y="938"/>
                      <a:pt x="452" y="938"/>
                      <a:pt x="452" y="938"/>
                    </a:cubicBezTo>
                    <a:cubicBezTo>
                      <a:pt x="499" y="938"/>
                      <a:pt x="545" y="920"/>
                      <a:pt x="583" y="891"/>
                    </a:cubicBezTo>
                    <a:cubicBezTo>
                      <a:pt x="626" y="936"/>
                      <a:pt x="626" y="936"/>
                      <a:pt x="626" y="936"/>
                    </a:cubicBezTo>
                    <a:cubicBezTo>
                      <a:pt x="806" y="936"/>
                      <a:pt x="806" y="936"/>
                      <a:pt x="806" y="936"/>
                    </a:cubicBezTo>
                    <a:cubicBezTo>
                      <a:pt x="906" y="838"/>
                      <a:pt x="906" y="838"/>
                      <a:pt x="906" y="838"/>
                    </a:cubicBezTo>
                    <a:cubicBezTo>
                      <a:pt x="908" y="722"/>
                      <a:pt x="908" y="722"/>
                      <a:pt x="908" y="722"/>
                    </a:cubicBezTo>
                    <a:cubicBezTo>
                      <a:pt x="921" y="712"/>
                      <a:pt x="932" y="701"/>
                      <a:pt x="941" y="687"/>
                    </a:cubicBezTo>
                    <a:cubicBezTo>
                      <a:pt x="975" y="641"/>
                      <a:pt x="980" y="584"/>
                      <a:pt x="954" y="534"/>
                    </a:cubicBezTo>
                    <a:cubicBezTo>
                      <a:pt x="951" y="528"/>
                      <a:pt x="951" y="528"/>
                      <a:pt x="951" y="528"/>
                    </a:cubicBezTo>
                    <a:cubicBezTo>
                      <a:pt x="935" y="502"/>
                      <a:pt x="935" y="502"/>
                      <a:pt x="935" y="502"/>
                    </a:cubicBezTo>
                    <a:cubicBezTo>
                      <a:pt x="1019" y="438"/>
                      <a:pt x="1019" y="438"/>
                      <a:pt x="1019" y="438"/>
                    </a:cubicBezTo>
                    <a:cubicBezTo>
                      <a:pt x="1059" y="290"/>
                      <a:pt x="1059" y="290"/>
                      <a:pt x="1059" y="290"/>
                    </a:cubicBezTo>
                    <a:cubicBezTo>
                      <a:pt x="1031" y="254"/>
                      <a:pt x="1031" y="254"/>
                      <a:pt x="1031" y="254"/>
                    </a:cubicBezTo>
                    <a:cubicBezTo>
                      <a:pt x="1063" y="229"/>
                      <a:pt x="1063" y="229"/>
                      <a:pt x="1063" y="229"/>
                    </a:cubicBezTo>
                    <a:cubicBezTo>
                      <a:pt x="1079" y="170"/>
                      <a:pt x="1079" y="170"/>
                      <a:pt x="1079" y="170"/>
                    </a:cubicBezTo>
                    <a:cubicBezTo>
                      <a:pt x="982" y="44"/>
                      <a:pt x="982" y="44"/>
                      <a:pt x="982" y="44"/>
                    </a:cubicBezTo>
                    <a:cubicBezTo>
                      <a:pt x="765" y="44"/>
                      <a:pt x="765" y="44"/>
                      <a:pt x="765" y="44"/>
                    </a:cubicBezTo>
                    <a:cubicBezTo>
                      <a:pt x="731" y="0"/>
                      <a:pt x="731" y="0"/>
                      <a:pt x="73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24"/>
              <p:cNvSpPr/>
              <p:nvPr/>
            </p:nvSpPr>
            <p:spPr bwMode="auto">
              <a:xfrm>
                <a:off x="6083301" y="5411788"/>
                <a:ext cx="969963" cy="842963"/>
              </a:xfrm>
              <a:custGeom>
                <a:avLst/>
                <a:gdLst>
                  <a:gd name="T0" fmla="*/ 384 w 611"/>
                  <a:gd name="T1" fmla="*/ 531 h 531"/>
                  <a:gd name="T2" fmla="*/ 353 w 611"/>
                  <a:gd name="T3" fmla="*/ 498 h 531"/>
                  <a:gd name="T4" fmla="*/ 353 w 611"/>
                  <a:gd name="T5" fmla="*/ 496 h 531"/>
                  <a:gd name="T6" fmla="*/ 350 w 611"/>
                  <a:gd name="T7" fmla="*/ 508 h 531"/>
                  <a:gd name="T8" fmla="*/ 320 w 611"/>
                  <a:gd name="T9" fmla="*/ 531 h 531"/>
                  <a:gd name="T10" fmla="*/ 202 w 611"/>
                  <a:gd name="T11" fmla="*/ 531 h 531"/>
                  <a:gd name="T12" fmla="*/ 175 w 611"/>
                  <a:gd name="T13" fmla="*/ 495 h 531"/>
                  <a:gd name="T14" fmla="*/ 167 w 611"/>
                  <a:gd name="T15" fmla="*/ 513 h 531"/>
                  <a:gd name="T16" fmla="*/ 139 w 611"/>
                  <a:gd name="T17" fmla="*/ 531 h 531"/>
                  <a:gd name="T18" fmla="*/ 28 w 611"/>
                  <a:gd name="T19" fmla="*/ 531 h 531"/>
                  <a:gd name="T20" fmla="*/ 0 w 611"/>
                  <a:gd name="T21" fmla="*/ 487 h 531"/>
                  <a:gd name="T22" fmla="*/ 87 w 611"/>
                  <a:gd name="T23" fmla="*/ 298 h 531"/>
                  <a:gd name="T24" fmla="*/ 59 w 611"/>
                  <a:gd name="T25" fmla="*/ 262 h 531"/>
                  <a:gd name="T26" fmla="*/ 70 w 611"/>
                  <a:gd name="T27" fmla="*/ 225 h 531"/>
                  <a:gd name="T28" fmla="*/ 99 w 611"/>
                  <a:gd name="T29" fmla="*/ 202 h 531"/>
                  <a:gd name="T30" fmla="*/ 251 w 611"/>
                  <a:gd name="T31" fmla="*/ 202 h 531"/>
                  <a:gd name="T32" fmla="*/ 257 w 611"/>
                  <a:gd name="T33" fmla="*/ 177 h 531"/>
                  <a:gd name="T34" fmla="*/ 141 w 611"/>
                  <a:gd name="T35" fmla="*/ 177 h 531"/>
                  <a:gd name="T36" fmla="*/ 111 w 611"/>
                  <a:gd name="T37" fmla="*/ 138 h 531"/>
                  <a:gd name="T38" fmla="*/ 121 w 611"/>
                  <a:gd name="T39" fmla="*/ 100 h 531"/>
                  <a:gd name="T40" fmla="*/ 151 w 611"/>
                  <a:gd name="T41" fmla="*/ 77 h 531"/>
                  <a:gd name="T42" fmla="*/ 283 w 611"/>
                  <a:gd name="T43" fmla="*/ 77 h 531"/>
                  <a:gd name="T44" fmla="*/ 298 w 611"/>
                  <a:gd name="T45" fmla="*/ 23 h 531"/>
                  <a:gd name="T46" fmla="*/ 328 w 611"/>
                  <a:gd name="T47" fmla="*/ 0 h 531"/>
                  <a:gd name="T48" fmla="*/ 446 w 611"/>
                  <a:gd name="T49" fmla="*/ 0 h 531"/>
                  <a:gd name="T50" fmla="*/ 475 w 611"/>
                  <a:gd name="T51" fmla="*/ 39 h 531"/>
                  <a:gd name="T52" fmla="*/ 465 w 611"/>
                  <a:gd name="T53" fmla="*/ 77 h 531"/>
                  <a:gd name="T54" fmla="*/ 582 w 611"/>
                  <a:gd name="T55" fmla="*/ 77 h 531"/>
                  <a:gd name="T56" fmla="*/ 611 w 611"/>
                  <a:gd name="T57" fmla="*/ 116 h 531"/>
                  <a:gd name="T58" fmla="*/ 602 w 611"/>
                  <a:gd name="T59" fmla="*/ 154 h 531"/>
                  <a:gd name="T60" fmla="*/ 571 w 611"/>
                  <a:gd name="T61" fmla="*/ 177 h 531"/>
                  <a:gd name="T62" fmla="*/ 438 w 611"/>
                  <a:gd name="T63" fmla="*/ 177 h 531"/>
                  <a:gd name="T64" fmla="*/ 432 w 611"/>
                  <a:gd name="T65" fmla="*/ 202 h 531"/>
                  <a:gd name="T66" fmla="*/ 566 w 611"/>
                  <a:gd name="T67" fmla="*/ 202 h 531"/>
                  <a:gd name="T68" fmla="*/ 597 w 611"/>
                  <a:gd name="T69" fmla="*/ 241 h 531"/>
                  <a:gd name="T70" fmla="*/ 586 w 611"/>
                  <a:gd name="T71" fmla="*/ 278 h 531"/>
                  <a:gd name="T72" fmla="*/ 557 w 611"/>
                  <a:gd name="T73" fmla="*/ 301 h 531"/>
                  <a:gd name="T74" fmla="*/ 540 w 611"/>
                  <a:gd name="T75" fmla="*/ 301 h 531"/>
                  <a:gd name="T76" fmla="*/ 526 w 611"/>
                  <a:gd name="T77" fmla="*/ 502 h 531"/>
                  <a:gd name="T78" fmla="*/ 495 w 611"/>
                  <a:gd name="T79" fmla="*/ 531 h 531"/>
                  <a:gd name="T80" fmla="*/ 384 w 611"/>
                  <a:gd name="T81" fmla="*/ 531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11" h="531">
                    <a:moveTo>
                      <a:pt x="384" y="531"/>
                    </a:moveTo>
                    <a:lnTo>
                      <a:pt x="353" y="498"/>
                    </a:lnTo>
                    <a:lnTo>
                      <a:pt x="353" y="496"/>
                    </a:lnTo>
                    <a:lnTo>
                      <a:pt x="350" y="508"/>
                    </a:lnTo>
                    <a:lnTo>
                      <a:pt x="320" y="531"/>
                    </a:lnTo>
                    <a:lnTo>
                      <a:pt x="202" y="531"/>
                    </a:lnTo>
                    <a:lnTo>
                      <a:pt x="175" y="495"/>
                    </a:lnTo>
                    <a:lnTo>
                      <a:pt x="167" y="513"/>
                    </a:lnTo>
                    <a:lnTo>
                      <a:pt x="139" y="531"/>
                    </a:lnTo>
                    <a:lnTo>
                      <a:pt x="28" y="531"/>
                    </a:lnTo>
                    <a:lnTo>
                      <a:pt x="0" y="487"/>
                    </a:lnTo>
                    <a:lnTo>
                      <a:pt x="87" y="298"/>
                    </a:lnTo>
                    <a:lnTo>
                      <a:pt x="59" y="262"/>
                    </a:lnTo>
                    <a:lnTo>
                      <a:pt x="70" y="225"/>
                    </a:lnTo>
                    <a:lnTo>
                      <a:pt x="99" y="202"/>
                    </a:lnTo>
                    <a:lnTo>
                      <a:pt x="251" y="202"/>
                    </a:lnTo>
                    <a:lnTo>
                      <a:pt x="257" y="177"/>
                    </a:lnTo>
                    <a:lnTo>
                      <a:pt x="141" y="177"/>
                    </a:lnTo>
                    <a:lnTo>
                      <a:pt x="111" y="138"/>
                    </a:lnTo>
                    <a:lnTo>
                      <a:pt x="121" y="100"/>
                    </a:lnTo>
                    <a:lnTo>
                      <a:pt x="151" y="77"/>
                    </a:lnTo>
                    <a:lnTo>
                      <a:pt x="283" y="77"/>
                    </a:lnTo>
                    <a:lnTo>
                      <a:pt x="298" y="23"/>
                    </a:lnTo>
                    <a:lnTo>
                      <a:pt x="328" y="0"/>
                    </a:lnTo>
                    <a:lnTo>
                      <a:pt x="446" y="0"/>
                    </a:lnTo>
                    <a:lnTo>
                      <a:pt x="475" y="39"/>
                    </a:lnTo>
                    <a:lnTo>
                      <a:pt x="465" y="77"/>
                    </a:lnTo>
                    <a:lnTo>
                      <a:pt x="582" y="77"/>
                    </a:lnTo>
                    <a:lnTo>
                      <a:pt x="611" y="116"/>
                    </a:lnTo>
                    <a:lnTo>
                      <a:pt x="602" y="154"/>
                    </a:lnTo>
                    <a:lnTo>
                      <a:pt x="571" y="177"/>
                    </a:lnTo>
                    <a:lnTo>
                      <a:pt x="438" y="177"/>
                    </a:lnTo>
                    <a:lnTo>
                      <a:pt x="432" y="202"/>
                    </a:lnTo>
                    <a:lnTo>
                      <a:pt x="566" y="202"/>
                    </a:lnTo>
                    <a:lnTo>
                      <a:pt x="597" y="241"/>
                    </a:lnTo>
                    <a:lnTo>
                      <a:pt x="586" y="278"/>
                    </a:lnTo>
                    <a:lnTo>
                      <a:pt x="557" y="301"/>
                    </a:lnTo>
                    <a:lnTo>
                      <a:pt x="540" y="301"/>
                    </a:lnTo>
                    <a:lnTo>
                      <a:pt x="526" y="502"/>
                    </a:lnTo>
                    <a:lnTo>
                      <a:pt x="495" y="531"/>
                    </a:lnTo>
                    <a:lnTo>
                      <a:pt x="384" y="5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25"/>
              <p:cNvSpPr>
                <a:spLocks noEditPoints="1"/>
              </p:cNvSpPr>
              <p:nvPr/>
            </p:nvSpPr>
            <p:spPr bwMode="auto">
              <a:xfrm>
                <a:off x="6038851" y="5362576"/>
                <a:ext cx="1062038" cy="941388"/>
              </a:xfrm>
              <a:custGeom>
                <a:avLst/>
                <a:gdLst>
                  <a:gd name="T0" fmla="*/ 474 w 669"/>
                  <a:gd name="T1" fmla="*/ 62 h 593"/>
                  <a:gd name="T2" fmla="*/ 453 w 669"/>
                  <a:gd name="T3" fmla="*/ 139 h 593"/>
                  <a:gd name="T4" fmla="*/ 610 w 669"/>
                  <a:gd name="T5" fmla="*/ 139 h 593"/>
                  <a:gd name="T6" fmla="*/ 599 w 669"/>
                  <a:gd name="T7" fmla="*/ 177 h 593"/>
                  <a:gd name="T8" fmla="*/ 443 w 669"/>
                  <a:gd name="T9" fmla="*/ 177 h 593"/>
                  <a:gd name="T10" fmla="*/ 419 w 669"/>
                  <a:gd name="T11" fmla="*/ 264 h 593"/>
                  <a:gd name="T12" fmla="*/ 594 w 669"/>
                  <a:gd name="T13" fmla="*/ 264 h 593"/>
                  <a:gd name="T14" fmla="*/ 585 w 669"/>
                  <a:gd name="T15" fmla="*/ 301 h 593"/>
                  <a:gd name="T16" fmla="*/ 540 w 669"/>
                  <a:gd name="T17" fmla="*/ 301 h 593"/>
                  <a:gd name="T18" fmla="*/ 523 w 669"/>
                  <a:gd name="T19" fmla="*/ 531 h 593"/>
                  <a:gd name="T20" fmla="*/ 412 w 669"/>
                  <a:gd name="T21" fmla="*/ 531 h 593"/>
                  <a:gd name="T22" fmla="*/ 427 w 669"/>
                  <a:gd name="T23" fmla="*/ 301 h 593"/>
                  <a:gd name="T24" fmla="*/ 409 w 669"/>
                  <a:gd name="T25" fmla="*/ 301 h 593"/>
                  <a:gd name="T26" fmla="*/ 348 w 669"/>
                  <a:gd name="T27" fmla="*/ 531 h 593"/>
                  <a:gd name="T28" fmla="*/ 230 w 669"/>
                  <a:gd name="T29" fmla="*/ 531 h 593"/>
                  <a:gd name="T30" fmla="*/ 292 w 669"/>
                  <a:gd name="T31" fmla="*/ 301 h 593"/>
                  <a:gd name="T32" fmla="*/ 274 w 669"/>
                  <a:gd name="T33" fmla="*/ 301 h 593"/>
                  <a:gd name="T34" fmla="*/ 167 w 669"/>
                  <a:gd name="T35" fmla="*/ 531 h 593"/>
                  <a:gd name="T36" fmla="*/ 56 w 669"/>
                  <a:gd name="T37" fmla="*/ 531 h 593"/>
                  <a:gd name="T38" fmla="*/ 162 w 669"/>
                  <a:gd name="T39" fmla="*/ 301 h 593"/>
                  <a:gd name="T40" fmla="*/ 118 w 669"/>
                  <a:gd name="T41" fmla="*/ 301 h 593"/>
                  <a:gd name="T42" fmla="*/ 127 w 669"/>
                  <a:gd name="T43" fmla="*/ 264 h 593"/>
                  <a:gd name="T44" fmla="*/ 302 w 669"/>
                  <a:gd name="T45" fmla="*/ 264 h 593"/>
                  <a:gd name="T46" fmla="*/ 325 w 669"/>
                  <a:gd name="T47" fmla="*/ 177 h 593"/>
                  <a:gd name="T48" fmla="*/ 169 w 669"/>
                  <a:gd name="T49" fmla="*/ 177 h 593"/>
                  <a:gd name="T50" fmla="*/ 179 w 669"/>
                  <a:gd name="T51" fmla="*/ 139 h 593"/>
                  <a:gd name="T52" fmla="*/ 335 w 669"/>
                  <a:gd name="T53" fmla="*/ 139 h 593"/>
                  <a:gd name="T54" fmla="*/ 356 w 669"/>
                  <a:gd name="T55" fmla="*/ 62 h 593"/>
                  <a:gd name="T56" fmla="*/ 474 w 669"/>
                  <a:gd name="T57" fmla="*/ 62 h 593"/>
                  <a:gd name="T58" fmla="*/ 474 w 669"/>
                  <a:gd name="T59" fmla="*/ 0 h 593"/>
                  <a:gd name="T60" fmla="*/ 356 w 669"/>
                  <a:gd name="T61" fmla="*/ 0 h 593"/>
                  <a:gd name="T62" fmla="*/ 296 w 669"/>
                  <a:gd name="T63" fmla="*/ 46 h 593"/>
                  <a:gd name="T64" fmla="*/ 288 w 669"/>
                  <a:gd name="T65" fmla="*/ 78 h 593"/>
                  <a:gd name="T66" fmla="*/ 179 w 669"/>
                  <a:gd name="T67" fmla="*/ 78 h 593"/>
                  <a:gd name="T68" fmla="*/ 119 w 669"/>
                  <a:gd name="T69" fmla="*/ 123 h 593"/>
                  <a:gd name="T70" fmla="*/ 109 w 669"/>
                  <a:gd name="T71" fmla="*/ 161 h 593"/>
                  <a:gd name="T72" fmla="*/ 140 w 669"/>
                  <a:gd name="T73" fmla="*/ 202 h 593"/>
                  <a:gd name="T74" fmla="*/ 127 w 669"/>
                  <a:gd name="T75" fmla="*/ 202 h 593"/>
                  <a:gd name="T76" fmla="*/ 68 w 669"/>
                  <a:gd name="T77" fmla="*/ 248 h 593"/>
                  <a:gd name="T78" fmla="*/ 58 w 669"/>
                  <a:gd name="T79" fmla="*/ 285 h 593"/>
                  <a:gd name="T80" fmla="*/ 85 w 669"/>
                  <a:gd name="T81" fmla="*/ 321 h 593"/>
                  <a:gd name="T82" fmla="*/ 0 w 669"/>
                  <a:gd name="T83" fmla="*/ 505 h 593"/>
                  <a:gd name="T84" fmla="*/ 56 w 669"/>
                  <a:gd name="T85" fmla="*/ 593 h 593"/>
                  <a:gd name="T86" fmla="*/ 167 w 669"/>
                  <a:gd name="T87" fmla="*/ 593 h 593"/>
                  <a:gd name="T88" fmla="*/ 209 w 669"/>
                  <a:gd name="T89" fmla="*/ 566 h 593"/>
                  <a:gd name="T90" fmla="*/ 230 w 669"/>
                  <a:gd name="T91" fmla="*/ 593 h 593"/>
                  <a:gd name="T92" fmla="*/ 348 w 669"/>
                  <a:gd name="T93" fmla="*/ 593 h 593"/>
                  <a:gd name="T94" fmla="*/ 385 w 669"/>
                  <a:gd name="T95" fmla="*/ 564 h 593"/>
                  <a:gd name="T96" fmla="*/ 412 w 669"/>
                  <a:gd name="T97" fmla="*/ 593 h 593"/>
                  <a:gd name="T98" fmla="*/ 523 w 669"/>
                  <a:gd name="T99" fmla="*/ 593 h 593"/>
                  <a:gd name="T100" fmla="*/ 585 w 669"/>
                  <a:gd name="T101" fmla="*/ 535 h 593"/>
                  <a:gd name="T102" fmla="*/ 598 w 669"/>
                  <a:gd name="T103" fmla="*/ 353 h 593"/>
                  <a:gd name="T104" fmla="*/ 644 w 669"/>
                  <a:gd name="T105" fmla="*/ 317 h 593"/>
                  <a:gd name="T106" fmla="*/ 654 w 669"/>
                  <a:gd name="T107" fmla="*/ 280 h 593"/>
                  <a:gd name="T108" fmla="*/ 614 w 669"/>
                  <a:gd name="T109" fmla="*/ 227 h 593"/>
                  <a:gd name="T110" fmla="*/ 659 w 669"/>
                  <a:gd name="T111" fmla="*/ 193 h 593"/>
                  <a:gd name="T112" fmla="*/ 669 w 669"/>
                  <a:gd name="T113" fmla="*/ 155 h 593"/>
                  <a:gd name="T114" fmla="*/ 610 w 669"/>
                  <a:gd name="T115" fmla="*/ 78 h 593"/>
                  <a:gd name="T116" fmla="*/ 532 w 669"/>
                  <a:gd name="T117" fmla="*/ 78 h 593"/>
                  <a:gd name="T118" fmla="*/ 474 w 669"/>
                  <a:gd name="T119" fmla="*/ 0 h 593"/>
                  <a:gd name="T120" fmla="*/ 474 w 669"/>
                  <a:gd name="T121" fmla="*/ 0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69" h="593">
                    <a:moveTo>
                      <a:pt x="474" y="62"/>
                    </a:moveTo>
                    <a:lnTo>
                      <a:pt x="453" y="139"/>
                    </a:lnTo>
                    <a:lnTo>
                      <a:pt x="610" y="139"/>
                    </a:lnTo>
                    <a:lnTo>
                      <a:pt x="599" y="177"/>
                    </a:lnTo>
                    <a:lnTo>
                      <a:pt x="443" y="177"/>
                    </a:lnTo>
                    <a:lnTo>
                      <a:pt x="419" y="264"/>
                    </a:lnTo>
                    <a:lnTo>
                      <a:pt x="594" y="264"/>
                    </a:lnTo>
                    <a:lnTo>
                      <a:pt x="585" y="301"/>
                    </a:lnTo>
                    <a:lnTo>
                      <a:pt x="540" y="301"/>
                    </a:lnTo>
                    <a:lnTo>
                      <a:pt x="523" y="531"/>
                    </a:lnTo>
                    <a:lnTo>
                      <a:pt x="412" y="531"/>
                    </a:lnTo>
                    <a:lnTo>
                      <a:pt x="427" y="301"/>
                    </a:lnTo>
                    <a:lnTo>
                      <a:pt x="409" y="301"/>
                    </a:lnTo>
                    <a:lnTo>
                      <a:pt x="348" y="531"/>
                    </a:lnTo>
                    <a:lnTo>
                      <a:pt x="230" y="531"/>
                    </a:lnTo>
                    <a:lnTo>
                      <a:pt x="292" y="301"/>
                    </a:lnTo>
                    <a:lnTo>
                      <a:pt x="274" y="301"/>
                    </a:lnTo>
                    <a:lnTo>
                      <a:pt x="167" y="531"/>
                    </a:lnTo>
                    <a:lnTo>
                      <a:pt x="56" y="531"/>
                    </a:lnTo>
                    <a:lnTo>
                      <a:pt x="162" y="301"/>
                    </a:lnTo>
                    <a:lnTo>
                      <a:pt x="118" y="301"/>
                    </a:lnTo>
                    <a:lnTo>
                      <a:pt x="127" y="264"/>
                    </a:lnTo>
                    <a:lnTo>
                      <a:pt x="302" y="264"/>
                    </a:lnTo>
                    <a:lnTo>
                      <a:pt x="325" y="177"/>
                    </a:lnTo>
                    <a:lnTo>
                      <a:pt x="169" y="177"/>
                    </a:lnTo>
                    <a:lnTo>
                      <a:pt x="179" y="139"/>
                    </a:lnTo>
                    <a:lnTo>
                      <a:pt x="335" y="139"/>
                    </a:lnTo>
                    <a:lnTo>
                      <a:pt x="356" y="62"/>
                    </a:lnTo>
                    <a:lnTo>
                      <a:pt x="474" y="62"/>
                    </a:lnTo>
                    <a:close/>
                    <a:moveTo>
                      <a:pt x="474" y="0"/>
                    </a:moveTo>
                    <a:lnTo>
                      <a:pt x="356" y="0"/>
                    </a:lnTo>
                    <a:lnTo>
                      <a:pt x="296" y="46"/>
                    </a:lnTo>
                    <a:lnTo>
                      <a:pt x="288" y="78"/>
                    </a:lnTo>
                    <a:lnTo>
                      <a:pt x="179" y="78"/>
                    </a:lnTo>
                    <a:lnTo>
                      <a:pt x="119" y="123"/>
                    </a:lnTo>
                    <a:lnTo>
                      <a:pt x="109" y="161"/>
                    </a:lnTo>
                    <a:lnTo>
                      <a:pt x="140" y="202"/>
                    </a:lnTo>
                    <a:lnTo>
                      <a:pt x="127" y="202"/>
                    </a:lnTo>
                    <a:lnTo>
                      <a:pt x="68" y="248"/>
                    </a:lnTo>
                    <a:lnTo>
                      <a:pt x="58" y="285"/>
                    </a:lnTo>
                    <a:lnTo>
                      <a:pt x="85" y="321"/>
                    </a:lnTo>
                    <a:lnTo>
                      <a:pt x="0" y="505"/>
                    </a:lnTo>
                    <a:lnTo>
                      <a:pt x="56" y="593"/>
                    </a:lnTo>
                    <a:lnTo>
                      <a:pt x="167" y="593"/>
                    </a:lnTo>
                    <a:lnTo>
                      <a:pt x="209" y="566"/>
                    </a:lnTo>
                    <a:lnTo>
                      <a:pt x="230" y="593"/>
                    </a:lnTo>
                    <a:lnTo>
                      <a:pt x="348" y="593"/>
                    </a:lnTo>
                    <a:lnTo>
                      <a:pt x="385" y="564"/>
                    </a:lnTo>
                    <a:lnTo>
                      <a:pt x="412" y="593"/>
                    </a:lnTo>
                    <a:lnTo>
                      <a:pt x="523" y="593"/>
                    </a:lnTo>
                    <a:lnTo>
                      <a:pt x="585" y="535"/>
                    </a:lnTo>
                    <a:lnTo>
                      <a:pt x="598" y="353"/>
                    </a:lnTo>
                    <a:lnTo>
                      <a:pt x="644" y="317"/>
                    </a:lnTo>
                    <a:lnTo>
                      <a:pt x="654" y="280"/>
                    </a:lnTo>
                    <a:lnTo>
                      <a:pt x="614" y="227"/>
                    </a:lnTo>
                    <a:lnTo>
                      <a:pt x="659" y="193"/>
                    </a:lnTo>
                    <a:lnTo>
                      <a:pt x="669" y="155"/>
                    </a:lnTo>
                    <a:lnTo>
                      <a:pt x="610" y="78"/>
                    </a:lnTo>
                    <a:lnTo>
                      <a:pt x="532" y="78"/>
                    </a:lnTo>
                    <a:lnTo>
                      <a:pt x="474" y="0"/>
                    </a:lnTo>
                    <a:lnTo>
                      <a:pt x="47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26"/>
              <p:cNvSpPr>
                <a:spLocks noEditPoints="1"/>
              </p:cNvSpPr>
              <p:nvPr/>
            </p:nvSpPr>
            <p:spPr bwMode="auto">
              <a:xfrm>
                <a:off x="6038851" y="5362576"/>
                <a:ext cx="1062038" cy="941388"/>
              </a:xfrm>
              <a:custGeom>
                <a:avLst/>
                <a:gdLst>
                  <a:gd name="T0" fmla="*/ 474 w 669"/>
                  <a:gd name="T1" fmla="*/ 62 h 593"/>
                  <a:gd name="T2" fmla="*/ 453 w 669"/>
                  <a:gd name="T3" fmla="*/ 139 h 593"/>
                  <a:gd name="T4" fmla="*/ 610 w 669"/>
                  <a:gd name="T5" fmla="*/ 139 h 593"/>
                  <a:gd name="T6" fmla="*/ 599 w 669"/>
                  <a:gd name="T7" fmla="*/ 177 h 593"/>
                  <a:gd name="T8" fmla="*/ 443 w 669"/>
                  <a:gd name="T9" fmla="*/ 177 h 593"/>
                  <a:gd name="T10" fmla="*/ 419 w 669"/>
                  <a:gd name="T11" fmla="*/ 264 h 593"/>
                  <a:gd name="T12" fmla="*/ 594 w 669"/>
                  <a:gd name="T13" fmla="*/ 264 h 593"/>
                  <a:gd name="T14" fmla="*/ 585 w 669"/>
                  <a:gd name="T15" fmla="*/ 301 h 593"/>
                  <a:gd name="T16" fmla="*/ 540 w 669"/>
                  <a:gd name="T17" fmla="*/ 301 h 593"/>
                  <a:gd name="T18" fmla="*/ 523 w 669"/>
                  <a:gd name="T19" fmla="*/ 531 h 593"/>
                  <a:gd name="T20" fmla="*/ 412 w 669"/>
                  <a:gd name="T21" fmla="*/ 531 h 593"/>
                  <a:gd name="T22" fmla="*/ 427 w 669"/>
                  <a:gd name="T23" fmla="*/ 301 h 593"/>
                  <a:gd name="T24" fmla="*/ 409 w 669"/>
                  <a:gd name="T25" fmla="*/ 301 h 593"/>
                  <a:gd name="T26" fmla="*/ 348 w 669"/>
                  <a:gd name="T27" fmla="*/ 531 h 593"/>
                  <a:gd name="T28" fmla="*/ 230 w 669"/>
                  <a:gd name="T29" fmla="*/ 531 h 593"/>
                  <a:gd name="T30" fmla="*/ 292 w 669"/>
                  <a:gd name="T31" fmla="*/ 301 h 593"/>
                  <a:gd name="T32" fmla="*/ 274 w 669"/>
                  <a:gd name="T33" fmla="*/ 301 h 593"/>
                  <a:gd name="T34" fmla="*/ 167 w 669"/>
                  <a:gd name="T35" fmla="*/ 531 h 593"/>
                  <a:gd name="T36" fmla="*/ 56 w 669"/>
                  <a:gd name="T37" fmla="*/ 531 h 593"/>
                  <a:gd name="T38" fmla="*/ 162 w 669"/>
                  <a:gd name="T39" fmla="*/ 301 h 593"/>
                  <a:gd name="T40" fmla="*/ 118 w 669"/>
                  <a:gd name="T41" fmla="*/ 301 h 593"/>
                  <a:gd name="T42" fmla="*/ 127 w 669"/>
                  <a:gd name="T43" fmla="*/ 264 h 593"/>
                  <a:gd name="T44" fmla="*/ 302 w 669"/>
                  <a:gd name="T45" fmla="*/ 264 h 593"/>
                  <a:gd name="T46" fmla="*/ 325 w 669"/>
                  <a:gd name="T47" fmla="*/ 177 h 593"/>
                  <a:gd name="T48" fmla="*/ 169 w 669"/>
                  <a:gd name="T49" fmla="*/ 177 h 593"/>
                  <a:gd name="T50" fmla="*/ 179 w 669"/>
                  <a:gd name="T51" fmla="*/ 139 h 593"/>
                  <a:gd name="T52" fmla="*/ 335 w 669"/>
                  <a:gd name="T53" fmla="*/ 139 h 593"/>
                  <a:gd name="T54" fmla="*/ 356 w 669"/>
                  <a:gd name="T55" fmla="*/ 62 h 593"/>
                  <a:gd name="T56" fmla="*/ 474 w 669"/>
                  <a:gd name="T57" fmla="*/ 62 h 593"/>
                  <a:gd name="T58" fmla="*/ 474 w 669"/>
                  <a:gd name="T59" fmla="*/ 0 h 593"/>
                  <a:gd name="T60" fmla="*/ 356 w 669"/>
                  <a:gd name="T61" fmla="*/ 0 h 593"/>
                  <a:gd name="T62" fmla="*/ 296 w 669"/>
                  <a:gd name="T63" fmla="*/ 46 h 593"/>
                  <a:gd name="T64" fmla="*/ 288 w 669"/>
                  <a:gd name="T65" fmla="*/ 78 h 593"/>
                  <a:gd name="T66" fmla="*/ 179 w 669"/>
                  <a:gd name="T67" fmla="*/ 78 h 593"/>
                  <a:gd name="T68" fmla="*/ 119 w 669"/>
                  <a:gd name="T69" fmla="*/ 123 h 593"/>
                  <a:gd name="T70" fmla="*/ 109 w 669"/>
                  <a:gd name="T71" fmla="*/ 161 h 593"/>
                  <a:gd name="T72" fmla="*/ 140 w 669"/>
                  <a:gd name="T73" fmla="*/ 202 h 593"/>
                  <a:gd name="T74" fmla="*/ 127 w 669"/>
                  <a:gd name="T75" fmla="*/ 202 h 593"/>
                  <a:gd name="T76" fmla="*/ 68 w 669"/>
                  <a:gd name="T77" fmla="*/ 248 h 593"/>
                  <a:gd name="T78" fmla="*/ 58 w 669"/>
                  <a:gd name="T79" fmla="*/ 285 h 593"/>
                  <a:gd name="T80" fmla="*/ 85 w 669"/>
                  <a:gd name="T81" fmla="*/ 321 h 593"/>
                  <a:gd name="T82" fmla="*/ 0 w 669"/>
                  <a:gd name="T83" fmla="*/ 505 h 593"/>
                  <a:gd name="T84" fmla="*/ 56 w 669"/>
                  <a:gd name="T85" fmla="*/ 593 h 593"/>
                  <a:gd name="T86" fmla="*/ 167 w 669"/>
                  <a:gd name="T87" fmla="*/ 593 h 593"/>
                  <a:gd name="T88" fmla="*/ 209 w 669"/>
                  <a:gd name="T89" fmla="*/ 566 h 593"/>
                  <a:gd name="T90" fmla="*/ 230 w 669"/>
                  <a:gd name="T91" fmla="*/ 593 h 593"/>
                  <a:gd name="T92" fmla="*/ 348 w 669"/>
                  <a:gd name="T93" fmla="*/ 593 h 593"/>
                  <a:gd name="T94" fmla="*/ 385 w 669"/>
                  <a:gd name="T95" fmla="*/ 564 h 593"/>
                  <a:gd name="T96" fmla="*/ 412 w 669"/>
                  <a:gd name="T97" fmla="*/ 593 h 593"/>
                  <a:gd name="T98" fmla="*/ 523 w 669"/>
                  <a:gd name="T99" fmla="*/ 593 h 593"/>
                  <a:gd name="T100" fmla="*/ 585 w 669"/>
                  <a:gd name="T101" fmla="*/ 535 h 593"/>
                  <a:gd name="T102" fmla="*/ 598 w 669"/>
                  <a:gd name="T103" fmla="*/ 353 h 593"/>
                  <a:gd name="T104" fmla="*/ 644 w 669"/>
                  <a:gd name="T105" fmla="*/ 317 h 593"/>
                  <a:gd name="T106" fmla="*/ 654 w 669"/>
                  <a:gd name="T107" fmla="*/ 280 h 593"/>
                  <a:gd name="T108" fmla="*/ 614 w 669"/>
                  <a:gd name="T109" fmla="*/ 227 h 593"/>
                  <a:gd name="T110" fmla="*/ 659 w 669"/>
                  <a:gd name="T111" fmla="*/ 193 h 593"/>
                  <a:gd name="T112" fmla="*/ 669 w 669"/>
                  <a:gd name="T113" fmla="*/ 155 h 593"/>
                  <a:gd name="T114" fmla="*/ 610 w 669"/>
                  <a:gd name="T115" fmla="*/ 78 h 593"/>
                  <a:gd name="T116" fmla="*/ 532 w 669"/>
                  <a:gd name="T117" fmla="*/ 78 h 593"/>
                  <a:gd name="T118" fmla="*/ 474 w 669"/>
                  <a:gd name="T119" fmla="*/ 0 h 593"/>
                  <a:gd name="T120" fmla="*/ 474 w 669"/>
                  <a:gd name="T121" fmla="*/ 0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69" h="593">
                    <a:moveTo>
                      <a:pt x="474" y="62"/>
                    </a:moveTo>
                    <a:lnTo>
                      <a:pt x="453" y="139"/>
                    </a:lnTo>
                    <a:lnTo>
                      <a:pt x="610" y="139"/>
                    </a:lnTo>
                    <a:lnTo>
                      <a:pt x="599" y="177"/>
                    </a:lnTo>
                    <a:lnTo>
                      <a:pt x="443" y="177"/>
                    </a:lnTo>
                    <a:lnTo>
                      <a:pt x="419" y="264"/>
                    </a:lnTo>
                    <a:lnTo>
                      <a:pt x="594" y="264"/>
                    </a:lnTo>
                    <a:lnTo>
                      <a:pt x="585" y="301"/>
                    </a:lnTo>
                    <a:lnTo>
                      <a:pt x="540" y="301"/>
                    </a:lnTo>
                    <a:lnTo>
                      <a:pt x="523" y="531"/>
                    </a:lnTo>
                    <a:lnTo>
                      <a:pt x="412" y="531"/>
                    </a:lnTo>
                    <a:lnTo>
                      <a:pt x="427" y="301"/>
                    </a:lnTo>
                    <a:lnTo>
                      <a:pt x="409" y="301"/>
                    </a:lnTo>
                    <a:lnTo>
                      <a:pt x="348" y="531"/>
                    </a:lnTo>
                    <a:lnTo>
                      <a:pt x="230" y="531"/>
                    </a:lnTo>
                    <a:lnTo>
                      <a:pt x="292" y="301"/>
                    </a:lnTo>
                    <a:lnTo>
                      <a:pt x="274" y="301"/>
                    </a:lnTo>
                    <a:lnTo>
                      <a:pt x="167" y="531"/>
                    </a:lnTo>
                    <a:lnTo>
                      <a:pt x="56" y="531"/>
                    </a:lnTo>
                    <a:lnTo>
                      <a:pt x="162" y="301"/>
                    </a:lnTo>
                    <a:lnTo>
                      <a:pt x="118" y="301"/>
                    </a:lnTo>
                    <a:lnTo>
                      <a:pt x="127" y="264"/>
                    </a:lnTo>
                    <a:lnTo>
                      <a:pt x="302" y="264"/>
                    </a:lnTo>
                    <a:lnTo>
                      <a:pt x="325" y="177"/>
                    </a:lnTo>
                    <a:lnTo>
                      <a:pt x="169" y="177"/>
                    </a:lnTo>
                    <a:lnTo>
                      <a:pt x="179" y="139"/>
                    </a:lnTo>
                    <a:lnTo>
                      <a:pt x="335" y="139"/>
                    </a:lnTo>
                    <a:lnTo>
                      <a:pt x="356" y="62"/>
                    </a:lnTo>
                    <a:lnTo>
                      <a:pt x="474" y="62"/>
                    </a:lnTo>
                    <a:moveTo>
                      <a:pt x="474" y="0"/>
                    </a:moveTo>
                    <a:lnTo>
                      <a:pt x="356" y="0"/>
                    </a:lnTo>
                    <a:lnTo>
                      <a:pt x="296" y="46"/>
                    </a:lnTo>
                    <a:lnTo>
                      <a:pt x="288" y="78"/>
                    </a:lnTo>
                    <a:lnTo>
                      <a:pt x="179" y="78"/>
                    </a:lnTo>
                    <a:lnTo>
                      <a:pt x="119" y="123"/>
                    </a:lnTo>
                    <a:lnTo>
                      <a:pt x="109" y="161"/>
                    </a:lnTo>
                    <a:lnTo>
                      <a:pt x="140" y="202"/>
                    </a:lnTo>
                    <a:lnTo>
                      <a:pt x="127" y="202"/>
                    </a:lnTo>
                    <a:lnTo>
                      <a:pt x="68" y="248"/>
                    </a:lnTo>
                    <a:lnTo>
                      <a:pt x="58" y="285"/>
                    </a:lnTo>
                    <a:lnTo>
                      <a:pt x="85" y="321"/>
                    </a:lnTo>
                    <a:lnTo>
                      <a:pt x="0" y="505"/>
                    </a:lnTo>
                    <a:lnTo>
                      <a:pt x="56" y="593"/>
                    </a:lnTo>
                    <a:lnTo>
                      <a:pt x="167" y="593"/>
                    </a:lnTo>
                    <a:lnTo>
                      <a:pt x="209" y="566"/>
                    </a:lnTo>
                    <a:lnTo>
                      <a:pt x="230" y="593"/>
                    </a:lnTo>
                    <a:lnTo>
                      <a:pt x="348" y="593"/>
                    </a:lnTo>
                    <a:lnTo>
                      <a:pt x="385" y="564"/>
                    </a:lnTo>
                    <a:lnTo>
                      <a:pt x="412" y="593"/>
                    </a:lnTo>
                    <a:lnTo>
                      <a:pt x="523" y="593"/>
                    </a:lnTo>
                    <a:lnTo>
                      <a:pt x="585" y="535"/>
                    </a:lnTo>
                    <a:lnTo>
                      <a:pt x="598" y="353"/>
                    </a:lnTo>
                    <a:lnTo>
                      <a:pt x="644" y="317"/>
                    </a:lnTo>
                    <a:lnTo>
                      <a:pt x="654" y="280"/>
                    </a:lnTo>
                    <a:lnTo>
                      <a:pt x="614" y="227"/>
                    </a:lnTo>
                    <a:lnTo>
                      <a:pt x="659" y="193"/>
                    </a:lnTo>
                    <a:lnTo>
                      <a:pt x="669" y="155"/>
                    </a:lnTo>
                    <a:lnTo>
                      <a:pt x="610" y="78"/>
                    </a:lnTo>
                    <a:lnTo>
                      <a:pt x="532" y="78"/>
                    </a:lnTo>
                    <a:lnTo>
                      <a:pt x="474" y="0"/>
                    </a:lnTo>
                    <a:lnTo>
                      <a:pt x="474"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27"/>
              <p:cNvSpPr/>
              <p:nvPr/>
            </p:nvSpPr>
            <p:spPr bwMode="auto">
              <a:xfrm>
                <a:off x="6891338" y="5411788"/>
                <a:ext cx="998538" cy="842963"/>
              </a:xfrm>
              <a:custGeom>
                <a:avLst/>
                <a:gdLst>
                  <a:gd name="T0" fmla="*/ 251 w 1020"/>
                  <a:gd name="T1" fmla="*/ 859 h 859"/>
                  <a:gd name="T2" fmla="*/ 223 w 1020"/>
                  <a:gd name="T3" fmla="*/ 827 h 859"/>
                  <a:gd name="T4" fmla="*/ 220 w 1020"/>
                  <a:gd name="T5" fmla="*/ 833 h 859"/>
                  <a:gd name="T6" fmla="*/ 176 w 1020"/>
                  <a:gd name="T7" fmla="*/ 859 h 859"/>
                  <a:gd name="T8" fmla="*/ 44 w 1020"/>
                  <a:gd name="T9" fmla="*/ 859 h 859"/>
                  <a:gd name="T10" fmla="*/ 0 w 1020"/>
                  <a:gd name="T11" fmla="*/ 785 h 859"/>
                  <a:gd name="T12" fmla="*/ 131 w 1020"/>
                  <a:gd name="T13" fmla="*/ 547 h 859"/>
                  <a:gd name="T14" fmla="*/ 115 w 1020"/>
                  <a:gd name="T15" fmla="*/ 547 h 859"/>
                  <a:gd name="T16" fmla="*/ 67 w 1020"/>
                  <a:gd name="T17" fmla="*/ 484 h 859"/>
                  <a:gd name="T18" fmla="*/ 83 w 1020"/>
                  <a:gd name="T19" fmla="*/ 423 h 859"/>
                  <a:gd name="T20" fmla="*/ 131 w 1020"/>
                  <a:gd name="T21" fmla="*/ 386 h 859"/>
                  <a:gd name="T22" fmla="*/ 146 w 1020"/>
                  <a:gd name="T23" fmla="*/ 386 h 859"/>
                  <a:gd name="T24" fmla="*/ 102 w 1020"/>
                  <a:gd name="T25" fmla="*/ 323 h 859"/>
                  <a:gd name="T26" fmla="*/ 208 w 1020"/>
                  <a:gd name="T27" fmla="*/ 33 h 859"/>
                  <a:gd name="T28" fmla="*/ 255 w 1020"/>
                  <a:gd name="T29" fmla="*/ 0 h 859"/>
                  <a:gd name="T30" fmla="*/ 374 w 1020"/>
                  <a:gd name="T31" fmla="*/ 0 h 859"/>
                  <a:gd name="T32" fmla="*/ 421 w 1020"/>
                  <a:gd name="T33" fmla="*/ 68 h 859"/>
                  <a:gd name="T34" fmla="*/ 409 w 1020"/>
                  <a:gd name="T35" fmla="*/ 99 h 859"/>
                  <a:gd name="T36" fmla="*/ 551 w 1020"/>
                  <a:gd name="T37" fmla="*/ 99 h 859"/>
                  <a:gd name="T38" fmla="*/ 561 w 1020"/>
                  <a:gd name="T39" fmla="*/ 64 h 859"/>
                  <a:gd name="T40" fmla="*/ 609 w 1020"/>
                  <a:gd name="T41" fmla="*/ 27 h 859"/>
                  <a:gd name="T42" fmla="*/ 971 w 1020"/>
                  <a:gd name="T43" fmla="*/ 27 h 859"/>
                  <a:gd name="T44" fmla="*/ 1020 w 1020"/>
                  <a:gd name="T45" fmla="*/ 90 h 859"/>
                  <a:gd name="T46" fmla="*/ 845 w 1020"/>
                  <a:gd name="T47" fmla="*/ 743 h 859"/>
                  <a:gd name="T48" fmla="*/ 703 w 1020"/>
                  <a:gd name="T49" fmla="*/ 856 h 859"/>
                  <a:gd name="T50" fmla="*/ 414 w 1020"/>
                  <a:gd name="T51" fmla="*/ 856 h 859"/>
                  <a:gd name="T52" fmla="*/ 402 w 1020"/>
                  <a:gd name="T53" fmla="*/ 841 h 859"/>
                  <a:gd name="T54" fmla="*/ 382 w 1020"/>
                  <a:gd name="T55" fmla="*/ 859 h 859"/>
                  <a:gd name="T56" fmla="*/ 251 w 1020"/>
                  <a:gd name="T57" fmla="*/ 859 h 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20" h="859">
                    <a:moveTo>
                      <a:pt x="251" y="859"/>
                    </a:moveTo>
                    <a:cubicBezTo>
                      <a:pt x="223" y="827"/>
                      <a:pt x="223" y="827"/>
                      <a:pt x="223" y="827"/>
                    </a:cubicBezTo>
                    <a:cubicBezTo>
                      <a:pt x="220" y="833"/>
                      <a:pt x="220" y="833"/>
                      <a:pt x="220" y="833"/>
                    </a:cubicBezTo>
                    <a:cubicBezTo>
                      <a:pt x="176" y="859"/>
                      <a:pt x="176" y="859"/>
                      <a:pt x="176" y="859"/>
                    </a:cubicBezTo>
                    <a:cubicBezTo>
                      <a:pt x="44" y="859"/>
                      <a:pt x="44" y="859"/>
                      <a:pt x="44" y="859"/>
                    </a:cubicBezTo>
                    <a:cubicBezTo>
                      <a:pt x="0" y="785"/>
                      <a:pt x="0" y="785"/>
                      <a:pt x="0" y="785"/>
                    </a:cubicBezTo>
                    <a:cubicBezTo>
                      <a:pt x="131" y="547"/>
                      <a:pt x="131" y="547"/>
                      <a:pt x="131" y="547"/>
                    </a:cubicBezTo>
                    <a:cubicBezTo>
                      <a:pt x="115" y="547"/>
                      <a:pt x="115" y="547"/>
                      <a:pt x="115" y="547"/>
                    </a:cubicBezTo>
                    <a:cubicBezTo>
                      <a:pt x="67" y="484"/>
                      <a:pt x="67" y="484"/>
                      <a:pt x="67" y="484"/>
                    </a:cubicBezTo>
                    <a:cubicBezTo>
                      <a:pt x="83" y="423"/>
                      <a:pt x="83" y="423"/>
                      <a:pt x="83" y="423"/>
                    </a:cubicBezTo>
                    <a:cubicBezTo>
                      <a:pt x="131" y="386"/>
                      <a:pt x="131" y="386"/>
                      <a:pt x="131" y="386"/>
                    </a:cubicBezTo>
                    <a:cubicBezTo>
                      <a:pt x="146" y="386"/>
                      <a:pt x="146" y="386"/>
                      <a:pt x="146" y="386"/>
                    </a:cubicBezTo>
                    <a:cubicBezTo>
                      <a:pt x="102" y="323"/>
                      <a:pt x="102" y="323"/>
                      <a:pt x="102" y="323"/>
                    </a:cubicBezTo>
                    <a:cubicBezTo>
                      <a:pt x="208" y="33"/>
                      <a:pt x="208" y="33"/>
                      <a:pt x="208" y="33"/>
                    </a:cubicBezTo>
                    <a:cubicBezTo>
                      <a:pt x="255" y="0"/>
                      <a:pt x="255" y="0"/>
                      <a:pt x="255" y="0"/>
                    </a:cubicBezTo>
                    <a:cubicBezTo>
                      <a:pt x="374" y="0"/>
                      <a:pt x="374" y="0"/>
                      <a:pt x="374" y="0"/>
                    </a:cubicBezTo>
                    <a:cubicBezTo>
                      <a:pt x="421" y="68"/>
                      <a:pt x="421" y="68"/>
                      <a:pt x="421" y="68"/>
                    </a:cubicBezTo>
                    <a:cubicBezTo>
                      <a:pt x="409" y="99"/>
                      <a:pt x="409" y="99"/>
                      <a:pt x="409" y="99"/>
                    </a:cubicBezTo>
                    <a:cubicBezTo>
                      <a:pt x="551" y="99"/>
                      <a:pt x="551" y="99"/>
                      <a:pt x="551" y="99"/>
                    </a:cubicBezTo>
                    <a:cubicBezTo>
                      <a:pt x="561" y="64"/>
                      <a:pt x="561" y="64"/>
                      <a:pt x="561" y="64"/>
                    </a:cubicBezTo>
                    <a:cubicBezTo>
                      <a:pt x="609" y="27"/>
                      <a:pt x="609" y="27"/>
                      <a:pt x="609" y="27"/>
                    </a:cubicBezTo>
                    <a:cubicBezTo>
                      <a:pt x="971" y="27"/>
                      <a:pt x="971" y="27"/>
                      <a:pt x="971" y="27"/>
                    </a:cubicBezTo>
                    <a:cubicBezTo>
                      <a:pt x="1020" y="90"/>
                      <a:pt x="1020" y="90"/>
                      <a:pt x="1020" y="90"/>
                    </a:cubicBezTo>
                    <a:cubicBezTo>
                      <a:pt x="845" y="743"/>
                      <a:pt x="845" y="743"/>
                      <a:pt x="845" y="743"/>
                    </a:cubicBezTo>
                    <a:cubicBezTo>
                      <a:pt x="828" y="807"/>
                      <a:pt x="765" y="856"/>
                      <a:pt x="703" y="856"/>
                    </a:cubicBezTo>
                    <a:cubicBezTo>
                      <a:pt x="414" y="856"/>
                      <a:pt x="414" y="856"/>
                      <a:pt x="414" y="856"/>
                    </a:cubicBezTo>
                    <a:cubicBezTo>
                      <a:pt x="402" y="841"/>
                      <a:pt x="402" y="841"/>
                      <a:pt x="402" y="841"/>
                    </a:cubicBezTo>
                    <a:cubicBezTo>
                      <a:pt x="382" y="859"/>
                      <a:pt x="382" y="859"/>
                      <a:pt x="382" y="859"/>
                    </a:cubicBezTo>
                    <a:lnTo>
                      <a:pt x="251" y="85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28"/>
              <p:cNvSpPr>
                <a:spLocks noEditPoints="1"/>
              </p:cNvSpPr>
              <p:nvPr/>
            </p:nvSpPr>
            <p:spPr bwMode="auto">
              <a:xfrm>
                <a:off x="6848476" y="5362576"/>
                <a:ext cx="1089025" cy="941388"/>
              </a:xfrm>
              <a:custGeom>
                <a:avLst/>
                <a:gdLst>
                  <a:gd name="T0" fmla="*/ 418 w 1112"/>
                  <a:gd name="T1" fmla="*/ 100 h 959"/>
                  <a:gd name="T2" fmla="*/ 381 w 1112"/>
                  <a:gd name="T3" fmla="*/ 199 h 959"/>
                  <a:gd name="T4" fmla="*/ 597 w 1112"/>
                  <a:gd name="T5" fmla="*/ 199 h 959"/>
                  <a:gd name="T6" fmla="*/ 581 w 1112"/>
                  <a:gd name="T7" fmla="*/ 259 h 959"/>
                  <a:gd name="T8" fmla="*/ 520 w 1112"/>
                  <a:gd name="T9" fmla="*/ 259 h 959"/>
                  <a:gd name="T10" fmla="*/ 459 w 1112"/>
                  <a:gd name="T11" fmla="*/ 486 h 959"/>
                  <a:gd name="T12" fmla="*/ 535 w 1112"/>
                  <a:gd name="T13" fmla="*/ 486 h 959"/>
                  <a:gd name="T14" fmla="*/ 519 w 1112"/>
                  <a:gd name="T15" fmla="*/ 547 h 959"/>
                  <a:gd name="T16" fmla="*/ 453 w 1112"/>
                  <a:gd name="T17" fmla="*/ 547 h 959"/>
                  <a:gd name="T18" fmla="*/ 426 w 1112"/>
                  <a:gd name="T19" fmla="*/ 859 h 959"/>
                  <a:gd name="T20" fmla="*/ 295 w 1112"/>
                  <a:gd name="T21" fmla="*/ 859 h 959"/>
                  <a:gd name="T22" fmla="*/ 310 w 1112"/>
                  <a:gd name="T23" fmla="*/ 695 h 959"/>
                  <a:gd name="T24" fmla="*/ 220 w 1112"/>
                  <a:gd name="T25" fmla="*/ 859 h 959"/>
                  <a:gd name="T26" fmla="*/ 88 w 1112"/>
                  <a:gd name="T27" fmla="*/ 859 h 959"/>
                  <a:gd name="T28" fmla="*/ 260 w 1112"/>
                  <a:gd name="T29" fmla="*/ 547 h 959"/>
                  <a:gd name="T30" fmla="*/ 159 w 1112"/>
                  <a:gd name="T31" fmla="*/ 547 h 959"/>
                  <a:gd name="T32" fmla="*/ 175 w 1112"/>
                  <a:gd name="T33" fmla="*/ 486 h 959"/>
                  <a:gd name="T34" fmla="*/ 305 w 1112"/>
                  <a:gd name="T35" fmla="*/ 486 h 959"/>
                  <a:gd name="T36" fmla="*/ 365 w 1112"/>
                  <a:gd name="T37" fmla="*/ 259 h 959"/>
                  <a:gd name="T38" fmla="*/ 359 w 1112"/>
                  <a:gd name="T39" fmla="*/ 259 h 959"/>
                  <a:gd name="T40" fmla="*/ 311 w 1112"/>
                  <a:gd name="T41" fmla="*/ 390 h 959"/>
                  <a:gd name="T42" fmla="*/ 193 w 1112"/>
                  <a:gd name="T43" fmla="*/ 390 h 959"/>
                  <a:gd name="T44" fmla="*/ 299 w 1112"/>
                  <a:gd name="T45" fmla="*/ 100 h 959"/>
                  <a:gd name="T46" fmla="*/ 418 w 1112"/>
                  <a:gd name="T47" fmla="*/ 100 h 959"/>
                  <a:gd name="T48" fmla="*/ 1015 w 1112"/>
                  <a:gd name="T49" fmla="*/ 127 h 959"/>
                  <a:gd name="T50" fmla="*/ 840 w 1112"/>
                  <a:gd name="T51" fmla="*/ 780 h 959"/>
                  <a:gd name="T52" fmla="*/ 747 w 1112"/>
                  <a:gd name="T53" fmla="*/ 856 h 959"/>
                  <a:gd name="T54" fmla="*/ 458 w 1112"/>
                  <a:gd name="T55" fmla="*/ 856 h 959"/>
                  <a:gd name="T56" fmla="*/ 653 w 1112"/>
                  <a:gd name="T57" fmla="*/ 127 h 959"/>
                  <a:gd name="T58" fmla="*/ 1015 w 1112"/>
                  <a:gd name="T59" fmla="*/ 127 h 959"/>
                  <a:gd name="T60" fmla="*/ 851 w 1112"/>
                  <a:gd name="T61" fmla="*/ 187 h 959"/>
                  <a:gd name="T62" fmla="*/ 784 w 1112"/>
                  <a:gd name="T63" fmla="*/ 187 h 959"/>
                  <a:gd name="T64" fmla="*/ 621 w 1112"/>
                  <a:gd name="T65" fmla="*/ 795 h 959"/>
                  <a:gd name="T66" fmla="*/ 667 w 1112"/>
                  <a:gd name="T67" fmla="*/ 795 h 959"/>
                  <a:gd name="T68" fmla="*/ 694 w 1112"/>
                  <a:gd name="T69" fmla="*/ 773 h 959"/>
                  <a:gd name="T70" fmla="*/ 851 w 1112"/>
                  <a:gd name="T71" fmla="*/ 187 h 959"/>
                  <a:gd name="T72" fmla="*/ 418 w 1112"/>
                  <a:gd name="T73" fmla="*/ 0 h 959"/>
                  <a:gd name="T74" fmla="*/ 299 w 1112"/>
                  <a:gd name="T75" fmla="*/ 0 h 959"/>
                  <a:gd name="T76" fmla="*/ 205 w 1112"/>
                  <a:gd name="T77" fmla="*/ 66 h 959"/>
                  <a:gd name="T78" fmla="*/ 99 w 1112"/>
                  <a:gd name="T79" fmla="*/ 355 h 959"/>
                  <a:gd name="T80" fmla="*/ 139 w 1112"/>
                  <a:gd name="T81" fmla="*/ 413 h 959"/>
                  <a:gd name="T82" fmla="*/ 79 w 1112"/>
                  <a:gd name="T83" fmla="*/ 460 h 959"/>
                  <a:gd name="T84" fmla="*/ 62 w 1112"/>
                  <a:gd name="T85" fmla="*/ 521 h 959"/>
                  <a:gd name="T86" fmla="*/ 119 w 1112"/>
                  <a:gd name="T87" fmla="*/ 595 h 959"/>
                  <a:gd name="T88" fmla="*/ 0 w 1112"/>
                  <a:gd name="T89" fmla="*/ 810 h 959"/>
                  <a:gd name="T90" fmla="*/ 88 w 1112"/>
                  <a:gd name="T91" fmla="*/ 959 h 959"/>
                  <a:gd name="T92" fmla="*/ 220 w 1112"/>
                  <a:gd name="T93" fmla="*/ 959 h 959"/>
                  <a:gd name="T94" fmla="*/ 269 w 1112"/>
                  <a:gd name="T95" fmla="*/ 930 h 959"/>
                  <a:gd name="T96" fmla="*/ 295 w 1112"/>
                  <a:gd name="T97" fmla="*/ 959 h 959"/>
                  <a:gd name="T98" fmla="*/ 426 w 1112"/>
                  <a:gd name="T99" fmla="*/ 959 h 959"/>
                  <a:gd name="T100" fmla="*/ 446 w 1112"/>
                  <a:gd name="T101" fmla="*/ 941 h 959"/>
                  <a:gd name="T102" fmla="*/ 458 w 1112"/>
                  <a:gd name="T103" fmla="*/ 956 h 959"/>
                  <a:gd name="T104" fmla="*/ 747 w 1112"/>
                  <a:gd name="T105" fmla="*/ 956 h 959"/>
                  <a:gd name="T106" fmla="*/ 937 w 1112"/>
                  <a:gd name="T107" fmla="*/ 806 h 959"/>
                  <a:gd name="T108" fmla="*/ 1112 w 1112"/>
                  <a:gd name="T109" fmla="*/ 153 h 959"/>
                  <a:gd name="T110" fmla="*/ 1015 w 1112"/>
                  <a:gd name="T111" fmla="*/ 27 h 959"/>
                  <a:gd name="T112" fmla="*/ 653 w 1112"/>
                  <a:gd name="T113" fmla="*/ 27 h 959"/>
                  <a:gd name="T114" fmla="*/ 559 w 1112"/>
                  <a:gd name="T115" fmla="*/ 99 h 959"/>
                  <a:gd name="T116" fmla="*/ 486 w 1112"/>
                  <a:gd name="T117" fmla="*/ 99 h 959"/>
                  <a:gd name="T118" fmla="*/ 418 w 1112"/>
                  <a:gd name="T119" fmla="*/ 0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2" h="959">
                    <a:moveTo>
                      <a:pt x="418" y="100"/>
                    </a:moveTo>
                    <a:cubicBezTo>
                      <a:pt x="381" y="199"/>
                      <a:pt x="381" y="199"/>
                      <a:pt x="381" y="199"/>
                    </a:cubicBezTo>
                    <a:cubicBezTo>
                      <a:pt x="597" y="199"/>
                      <a:pt x="597" y="199"/>
                      <a:pt x="597" y="199"/>
                    </a:cubicBezTo>
                    <a:cubicBezTo>
                      <a:pt x="581" y="259"/>
                      <a:pt x="581" y="259"/>
                      <a:pt x="581" y="259"/>
                    </a:cubicBezTo>
                    <a:cubicBezTo>
                      <a:pt x="520" y="259"/>
                      <a:pt x="520" y="259"/>
                      <a:pt x="520" y="259"/>
                    </a:cubicBezTo>
                    <a:cubicBezTo>
                      <a:pt x="459" y="486"/>
                      <a:pt x="459" y="486"/>
                      <a:pt x="459" y="486"/>
                    </a:cubicBezTo>
                    <a:cubicBezTo>
                      <a:pt x="535" y="486"/>
                      <a:pt x="535" y="486"/>
                      <a:pt x="535" y="486"/>
                    </a:cubicBezTo>
                    <a:cubicBezTo>
                      <a:pt x="519" y="547"/>
                      <a:pt x="519" y="547"/>
                      <a:pt x="519" y="547"/>
                    </a:cubicBezTo>
                    <a:cubicBezTo>
                      <a:pt x="453" y="547"/>
                      <a:pt x="453" y="547"/>
                      <a:pt x="453" y="547"/>
                    </a:cubicBezTo>
                    <a:cubicBezTo>
                      <a:pt x="426" y="859"/>
                      <a:pt x="426" y="859"/>
                      <a:pt x="426" y="859"/>
                    </a:cubicBezTo>
                    <a:cubicBezTo>
                      <a:pt x="295" y="859"/>
                      <a:pt x="295" y="859"/>
                      <a:pt x="295" y="859"/>
                    </a:cubicBezTo>
                    <a:cubicBezTo>
                      <a:pt x="310" y="695"/>
                      <a:pt x="310" y="695"/>
                      <a:pt x="310" y="695"/>
                    </a:cubicBezTo>
                    <a:cubicBezTo>
                      <a:pt x="220" y="859"/>
                      <a:pt x="220" y="859"/>
                      <a:pt x="220" y="859"/>
                    </a:cubicBezTo>
                    <a:cubicBezTo>
                      <a:pt x="88" y="859"/>
                      <a:pt x="88" y="859"/>
                      <a:pt x="88" y="859"/>
                    </a:cubicBezTo>
                    <a:cubicBezTo>
                      <a:pt x="260" y="547"/>
                      <a:pt x="260" y="547"/>
                      <a:pt x="260" y="547"/>
                    </a:cubicBezTo>
                    <a:cubicBezTo>
                      <a:pt x="159" y="547"/>
                      <a:pt x="159" y="547"/>
                      <a:pt x="159" y="547"/>
                    </a:cubicBezTo>
                    <a:cubicBezTo>
                      <a:pt x="175" y="486"/>
                      <a:pt x="175" y="486"/>
                      <a:pt x="175" y="486"/>
                    </a:cubicBezTo>
                    <a:cubicBezTo>
                      <a:pt x="305" y="486"/>
                      <a:pt x="305" y="486"/>
                      <a:pt x="305" y="486"/>
                    </a:cubicBezTo>
                    <a:cubicBezTo>
                      <a:pt x="365" y="259"/>
                      <a:pt x="365" y="259"/>
                      <a:pt x="365" y="259"/>
                    </a:cubicBezTo>
                    <a:cubicBezTo>
                      <a:pt x="359" y="259"/>
                      <a:pt x="359" y="259"/>
                      <a:pt x="359" y="259"/>
                    </a:cubicBezTo>
                    <a:cubicBezTo>
                      <a:pt x="311" y="390"/>
                      <a:pt x="311" y="390"/>
                      <a:pt x="311" y="390"/>
                    </a:cubicBezTo>
                    <a:cubicBezTo>
                      <a:pt x="193" y="390"/>
                      <a:pt x="193" y="390"/>
                      <a:pt x="193" y="390"/>
                    </a:cubicBezTo>
                    <a:cubicBezTo>
                      <a:pt x="299" y="100"/>
                      <a:pt x="299" y="100"/>
                      <a:pt x="299" y="100"/>
                    </a:cubicBezTo>
                    <a:cubicBezTo>
                      <a:pt x="418" y="100"/>
                      <a:pt x="418" y="100"/>
                      <a:pt x="418" y="100"/>
                    </a:cubicBezTo>
                    <a:moveTo>
                      <a:pt x="1015" y="127"/>
                    </a:moveTo>
                    <a:cubicBezTo>
                      <a:pt x="840" y="780"/>
                      <a:pt x="840" y="780"/>
                      <a:pt x="840" y="780"/>
                    </a:cubicBezTo>
                    <a:cubicBezTo>
                      <a:pt x="829" y="822"/>
                      <a:pt x="787" y="856"/>
                      <a:pt x="747" y="856"/>
                    </a:cubicBezTo>
                    <a:cubicBezTo>
                      <a:pt x="458" y="856"/>
                      <a:pt x="458" y="856"/>
                      <a:pt x="458" y="856"/>
                    </a:cubicBezTo>
                    <a:cubicBezTo>
                      <a:pt x="653" y="127"/>
                      <a:pt x="653" y="127"/>
                      <a:pt x="653" y="127"/>
                    </a:cubicBezTo>
                    <a:cubicBezTo>
                      <a:pt x="1015" y="127"/>
                      <a:pt x="1015" y="127"/>
                      <a:pt x="1015" y="127"/>
                    </a:cubicBezTo>
                    <a:moveTo>
                      <a:pt x="851" y="187"/>
                    </a:moveTo>
                    <a:cubicBezTo>
                      <a:pt x="784" y="187"/>
                      <a:pt x="784" y="187"/>
                      <a:pt x="784" y="187"/>
                    </a:cubicBezTo>
                    <a:cubicBezTo>
                      <a:pt x="621" y="795"/>
                      <a:pt x="621" y="795"/>
                      <a:pt x="621" y="795"/>
                    </a:cubicBezTo>
                    <a:cubicBezTo>
                      <a:pt x="667" y="795"/>
                      <a:pt x="667" y="795"/>
                      <a:pt x="667" y="795"/>
                    </a:cubicBezTo>
                    <a:cubicBezTo>
                      <a:pt x="679" y="795"/>
                      <a:pt x="691" y="785"/>
                      <a:pt x="694" y="773"/>
                    </a:cubicBezTo>
                    <a:cubicBezTo>
                      <a:pt x="851" y="187"/>
                      <a:pt x="851" y="187"/>
                      <a:pt x="851" y="187"/>
                    </a:cubicBezTo>
                    <a:moveTo>
                      <a:pt x="418" y="0"/>
                    </a:moveTo>
                    <a:cubicBezTo>
                      <a:pt x="299" y="0"/>
                      <a:pt x="299" y="0"/>
                      <a:pt x="299" y="0"/>
                    </a:cubicBezTo>
                    <a:cubicBezTo>
                      <a:pt x="205" y="66"/>
                      <a:pt x="205" y="66"/>
                      <a:pt x="205" y="66"/>
                    </a:cubicBezTo>
                    <a:cubicBezTo>
                      <a:pt x="99" y="355"/>
                      <a:pt x="99" y="355"/>
                      <a:pt x="99" y="355"/>
                    </a:cubicBezTo>
                    <a:cubicBezTo>
                      <a:pt x="139" y="413"/>
                      <a:pt x="139" y="413"/>
                      <a:pt x="139" y="413"/>
                    </a:cubicBezTo>
                    <a:cubicBezTo>
                      <a:pt x="79" y="460"/>
                      <a:pt x="79" y="460"/>
                      <a:pt x="79" y="460"/>
                    </a:cubicBezTo>
                    <a:cubicBezTo>
                      <a:pt x="62" y="521"/>
                      <a:pt x="62" y="521"/>
                      <a:pt x="62" y="521"/>
                    </a:cubicBezTo>
                    <a:cubicBezTo>
                      <a:pt x="119" y="595"/>
                      <a:pt x="119" y="595"/>
                      <a:pt x="119" y="595"/>
                    </a:cubicBezTo>
                    <a:cubicBezTo>
                      <a:pt x="0" y="810"/>
                      <a:pt x="0" y="810"/>
                      <a:pt x="0" y="810"/>
                    </a:cubicBezTo>
                    <a:cubicBezTo>
                      <a:pt x="88" y="959"/>
                      <a:pt x="88" y="959"/>
                      <a:pt x="88" y="959"/>
                    </a:cubicBezTo>
                    <a:cubicBezTo>
                      <a:pt x="220" y="959"/>
                      <a:pt x="220" y="959"/>
                      <a:pt x="220" y="959"/>
                    </a:cubicBezTo>
                    <a:cubicBezTo>
                      <a:pt x="269" y="930"/>
                      <a:pt x="269" y="930"/>
                      <a:pt x="269" y="930"/>
                    </a:cubicBezTo>
                    <a:cubicBezTo>
                      <a:pt x="295" y="959"/>
                      <a:pt x="295" y="959"/>
                      <a:pt x="295" y="959"/>
                    </a:cubicBezTo>
                    <a:cubicBezTo>
                      <a:pt x="426" y="959"/>
                      <a:pt x="426" y="959"/>
                      <a:pt x="426" y="959"/>
                    </a:cubicBezTo>
                    <a:cubicBezTo>
                      <a:pt x="446" y="941"/>
                      <a:pt x="446" y="941"/>
                      <a:pt x="446" y="941"/>
                    </a:cubicBezTo>
                    <a:cubicBezTo>
                      <a:pt x="458" y="956"/>
                      <a:pt x="458" y="956"/>
                      <a:pt x="458" y="956"/>
                    </a:cubicBezTo>
                    <a:cubicBezTo>
                      <a:pt x="747" y="956"/>
                      <a:pt x="747" y="956"/>
                      <a:pt x="747" y="956"/>
                    </a:cubicBezTo>
                    <a:cubicBezTo>
                      <a:pt x="832" y="956"/>
                      <a:pt x="914" y="892"/>
                      <a:pt x="937" y="806"/>
                    </a:cubicBezTo>
                    <a:cubicBezTo>
                      <a:pt x="1112" y="153"/>
                      <a:pt x="1112" y="153"/>
                      <a:pt x="1112" y="153"/>
                    </a:cubicBezTo>
                    <a:cubicBezTo>
                      <a:pt x="1015" y="27"/>
                      <a:pt x="1015" y="27"/>
                      <a:pt x="1015" y="27"/>
                    </a:cubicBezTo>
                    <a:cubicBezTo>
                      <a:pt x="653" y="27"/>
                      <a:pt x="653" y="27"/>
                      <a:pt x="653" y="27"/>
                    </a:cubicBezTo>
                    <a:cubicBezTo>
                      <a:pt x="559" y="99"/>
                      <a:pt x="559" y="99"/>
                      <a:pt x="559" y="99"/>
                    </a:cubicBezTo>
                    <a:cubicBezTo>
                      <a:pt x="486" y="99"/>
                      <a:pt x="486" y="99"/>
                      <a:pt x="486" y="99"/>
                    </a:cubicBezTo>
                    <a:cubicBezTo>
                      <a:pt x="418" y="0"/>
                      <a:pt x="418" y="0"/>
                      <a:pt x="41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29"/>
              <p:cNvSpPr/>
              <p:nvPr/>
            </p:nvSpPr>
            <p:spPr bwMode="auto">
              <a:xfrm>
                <a:off x="6894513" y="4354513"/>
                <a:ext cx="701675" cy="300038"/>
              </a:xfrm>
              <a:custGeom>
                <a:avLst/>
                <a:gdLst>
                  <a:gd name="T0" fmla="*/ 70 w 716"/>
                  <a:gd name="T1" fmla="*/ 0 h 306"/>
                  <a:gd name="T2" fmla="*/ 486 w 716"/>
                  <a:gd name="T3" fmla="*/ 21 h 306"/>
                  <a:gd name="T4" fmla="*/ 590 w 716"/>
                  <a:gd name="T5" fmla="*/ 107 h 306"/>
                  <a:gd name="T6" fmla="*/ 538 w 716"/>
                  <a:gd name="T7" fmla="*/ 227 h 306"/>
                  <a:gd name="T8" fmla="*/ 219 w 716"/>
                  <a:gd name="T9" fmla="*/ 295 h 306"/>
                  <a:gd name="T10" fmla="*/ 31 w 716"/>
                  <a:gd name="T11" fmla="*/ 255 h 306"/>
                  <a:gd name="T12" fmla="*/ 4 w 716"/>
                  <a:gd name="T13" fmla="*/ 169 h 306"/>
                  <a:gd name="T14" fmla="*/ 70 w 716"/>
                  <a:gd name="T15" fmla="*/ 0 h 3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306">
                    <a:moveTo>
                      <a:pt x="70" y="0"/>
                    </a:moveTo>
                    <a:cubicBezTo>
                      <a:pt x="78" y="0"/>
                      <a:pt x="480" y="19"/>
                      <a:pt x="486" y="21"/>
                    </a:cubicBezTo>
                    <a:cubicBezTo>
                      <a:pt x="492" y="22"/>
                      <a:pt x="612" y="32"/>
                      <a:pt x="590" y="107"/>
                    </a:cubicBezTo>
                    <a:cubicBezTo>
                      <a:pt x="568" y="183"/>
                      <a:pt x="716" y="175"/>
                      <a:pt x="538" y="227"/>
                    </a:cubicBezTo>
                    <a:cubicBezTo>
                      <a:pt x="360" y="279"/>
                      <a:pt x="353" y="306"/>
                      <a:pt x="219" y="295"/>
                    </a:cubicBezTo>
                    <a:cubicBezTo>
                      <a:pt x="85" y="284"/>
                      <a:pt x="41" y="268"/>
                      <a:pt x="31" y="255"/>
                    </a:cubicBezTo>
                    <a:cubicBezTo>
                      <a:pt x="22" y="243"/>
                      <a:pt x="0" y="181"/>
                      <a:pt x="4" y="169"/>
                    </a:cubicBezTo>
                    <a:cubicBezTo>
                      <a:pt x="9" y="156"/>
                      <a:pt x="70" y="0"/>
                      <a:pt x="70" y="0"/>
                    </a:cubicBezTo>
                    <a:close/>
                  </a:path>
                </a:pathLst>
              </a:custGeom>
              <a:grpFill/>
              <a:ln w="3175" cap="flat">
                <a:solidFill>
                  <a:srgbClr val="040000"/>
                </a:solidFill>
                <a:prstDash val="solid"/>
                <a:miter lim="800000"/>
              </a:ln>
            </p:spPr>
            <p:txBody>
              <a:bodyPr vert="horz" wrap="square" lIns="91440" tIns="45720" rIns="91440" bIns="45720" numCol="1" anchor="t" anchorCtr="0" compatLnSpc="1"/>
              <a:lstStyle/>
              <a:p>
                <a:endParaRPr lang="zh-CN" altLang="en-US"/>
              </a:p>
            </p:txBody>
          </p:sp>
          <p:sp>
            <p:nvSpPr>
              <p:cNvPr id="58" name="Freeform 30"/>
              <p:cNvSpPr/>
              <p:nvPr/>
            </p:nvSpPr>
            <p:spPr bwMode="auto">
              <a:xfrm>
                <a:off x="5929313" y="4787901"/>
                <a:ext cx="541338" cy="557213"/>
              </a:xfrm>
              <a:custGeom>
                <a:avLst/>
                <a:gdLst>
                  <a:gd name="T0" fmla="*/ 35 w 341"/>
                  <a:gd name="T1" fmla="*/ 351 h 351"/>
                  <a:gd name="T2" fmla="*/ 0 w 341"/>
                  <a:gd name="T3" fmla="*/ 300 h 351"/>
                  <a:gd name="T4" fmla="*/ 111 w 341"/>
                  <a:gd name="T5" fmla="*/ 24 h 351"/>
                  <a:gd name="T6" fmla="*/ 145 w 341"/>
                  <a:gd name="T7" fmla="*/ 0 h 351"/>
                  <a:gd name="T8" fmla="*/ 307 w 341"/>
                  <a:gd name="T9" fmla="*/ 0 h 351"/>
                  <a:gd name="T10" fmla="*/ 341 w 341"/>
                  <a:gd name="T11" fmla="*/ 51 h 351"/>
                  <a:gd name="T12" fmla="*/ 231 w 341"/>
                  <a:gd name="T13" fmla="*/ 327 h 351"/>
                  <a:gd name="T14" fmla="*/ 196 w 341"/>
                  <a:gd name="T15" fmla="*/ 351 h 351"/>
                  <a:gd name="T16" fmla="*/ 35 w 341"/>
                  <a:gd name="T17" fmla="*/ 35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1" h="351">
                    <a:moveTo>
                      <a:pt x="35" y="351"/>
                    </a:moveTo>
                    <a:lnTo>
                      <a:pt x="0" y="300"/>
                    </a:lnTo>
                    <a:lnTo>
                      <a:pt x="111" y="24"/>
                    </a:lnTo>
                    <a:lnTo>
                      <a:pt x="145" y="0"/>
                    </a:lnTo>
                    <a:lnTo>
                      <a:pt x="307" y="0"/>
                    </a:lnTo>
                    <a:lnTo>
                      <a:pt x="341" y="51"/>
                    </a:lnTo>
                    <a:lnTo>
                      <a:pt x="231" y="327"/>
                    </a:lnTo>
                    <a:lnTo>
                      <a:pt x="196" y="351"/>
                    </a:lnTo>
                    <a:lnTo>
                      <a:pt x="35" y="35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31"/>
              <p:cNvSpPr>
                <a:spLocks noEditPoints="1"/>
              </p:cNvSpPr>
              <p:nvPr/>
            </p:nvSpPr>
            <p:spPr bwMode="auto">
              <a:xfrm>
                <a:off x="5875338" y="4729163"/>
                <a:ext cx="649288" cy="674688"/>
              </a:xfrm>
              <a:custGeom>
                <a:avLst/>
                <a:gdLst>
                  <a:gd name="T0" fmla="*/ 341 w 409"/>
                  <a:gd name="T1" fmla="*/ 74 h 425"/>
                  <a:gd name="T2" fmla="*/ 230 w 409"/>
                  <a:gd name="T3" fmla="*/ 350 h 425"/>
                  <a:gd name="T4" fmla="*/ 69 w 409"/>
                  <a:gd name="T5" fmla="*/ 350 h 425"/>
                  <a:gd name="T6" fmla="*/ 179 w 409"/>
                  <a:gd name="T7" fmla="*/ 74 h 425"/>
                  <a:gd name="T8" fmla="*/ 341 w 409"/>
                  <a:gd name="T9" fmla="*/ 74 h 425"/>
                  <a:gd name="T10" fmla="*/ 341 w 409"/>
                  <a:gd name="T11" fmla="*/ 0 h 425"/>
                  <a:gd name="T12" fmla="*/ 179 w 409"/>
                  <a:gd name="T13" fmla="*/ 0 h 425"/>
                  <a:gd name="T14" fmla="*/ 110 w 409"/>
                  <a:gd name="T15" fmla="*/ 47 h 425"/>
                  <a:gd name="T16" fmla="*/ 0 w 409"/>
                  <a:gd name="T17" fmla="*/ 323 h 425"/>
                  <a:gd name="T18" fmla="*/ 69 w 409"/>
                  <a:gd name="T19" fmla="*/ 425 h 425"/>
                  <a:gd name="T20" fmla="*/ 230 w 409"/>
                  <a:gd name="T21" fmla="*/ 425 h 425"/>
                  <a:gd name="T22" fmla="*/ 299 w 409"/>
                  <a:gd name="T23" fmla="*/ 378 h 425"/>
                  <a:gd name="T24" fmla="*/ 409 w 409"/>
                  <a:gd name="T25" fmla="*/ 102 h 425"/>
                  <a:gd name="T26" fmla="*/ 341 w 409"/>
                  <a:gd name="T27" fmla="*/ 0 h 425"/>
                  <a:gd name="T28" fmla="*/ 341 w 409"/>
                  <a:gd name="T29"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9" h="425">
                    <a:moveTo>
                      <a:pt x="341" y="74"/>
                    </a:moveTo>
                    <a:lnTo>
                      <a:pt x="230" y="350"/>
                    </a:lnTo>
                    <a:lnTo>
                      <a:pt x="69" y="350"/>
                    </a:lnTo>
                    <a:lnTo>
                      <a:pt x="179" y="74"/>
                    </a:lnTo>
                    <a:lnTo>
                      <a:pt x="341" y="74"/>
                    </a:lnTo>
                    <a:close/>
                    <a:moveTo>
                      <a:pt x="341" y="0"/>
                    </a:moveTo>
                    <a:lnTo>
                      <a:pt x="179" y="0"/>
                    </a:lnTo>
                    <a:lnTo>
                      <a:pt x="110" y="47"/>
                    </a:lnTo>
                    <a:lnTo>
                      <a:pt x="0" y="323"/>
                    </a:lnTo>
                    <a:lnTo>
                      <a:pt x="69" y="425"/>
                    </a:lnTo>
                    <a:lnTo>
                      <a:pt x="230" y="425"/>
                    </a:lnTo>
                    <a:lnTo>
                      <a:pt x="299" y="378"/>
                    </a:lnTo>
                    <a:lnTo>
                      <a:pt x="409" y="102"/>
                    </a:lnTo>
                    <a:lnTo>
                      <a:pt x="341" y="0"/>
                    </a:lnTo>
                    <a:lnTo>
                      <a:pt x="34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32"/>
              <p:cNvSpPr>
                <a:spLocks noEditPoints="1"/>
              </p:cNvSpPr>
              <p:nvPr/>
            </p:nvSpPr>
            <p:spPr bwMode="auto">
              <a:xfrm>
                <a:off x="5875338" y="4729163"/>
                <a:ext cx="649288" cy="674688"/>
              </a:xfrm>
              <a:custGeom>
                <a:avLst/>
                <a:gdLst>
                  <a:gd name="T0" fmla="*/ 341 w 409"/>
                  <a:gd name="T1" fmla="*/ 74 h 425"/>
                  <a:gd name="T2" fmla="*/ 230 w 409"/>
                  <a:gd name="T3" fmla="*/ 350 h 425"/>
                  <a:gd name="T4" fmla="*/ 69 w 409"/>
                  <a:gd name="T5" fmla="*/ 350 h 425"/>
                  <a:gd name="T6" fmla="*/ 179 w 409"/>
                  <a:gd name="T7" fmla="*/ 74 h 425"/>
                  <a:gd name="T8" fmla="*/ 341 w 409"/>
                  <a:gd name="T9" fmla="*/ 74 h 425"/>
                  <a:gd name="T10" fmla="*/ 341 w 409"/>
                  <a:gd name="T11" fmla="*/ 0 h 425"/>
                  <a:gd name="T12" fmla="*/ 179 w 409"/>
                  <a:gd name="T13" fmla="*/ 0 h 425"/>
                  <a:gd name="T14" fmla="*/ 110 w 409"/>
                  <a:gd name="T15" fmla="*/ 47 h 425"/>
                  <a:gd name="T16" fmla="*/ 0 w 409"/>
                  <a:gd name="T17" fmla="*/ 323 h 425"/>
                  <a:gd name="T18" fmla="*/ 69 w 409"/>
                  <a:gd name="T19" fmla="*/ 425 h 425"/>
                  <a:gd name="T20" fmla="*/ 230 w 409"/>
                  <a:gd name="T21" fmla="*/ 425 h 425"/>
                  <a:gd name="T22" fmla="*/ 299 w 409"/>
                  <a:gd name="T23" fmla="*/ 378 h 425"/>
                  <a:gd name="T24" fmla="*/ 409 w 409"/>
                  <a:gd name="T25" fmla="*/ 102 h 425"/>
                  <a:gd name="T26" fmla="*/ 341 w 409"/>
                  <a:gd name="T27" fmla="*/ 0 h 425"/>
                  <a:gd name="T28" fmla="*/ 341 w 409"/>
                  <a:gd name="T29"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9" h="425">
                    <a:moveTo>
                      <a:pt x="341" y="74"/>
                    </a:moveTo>
                    <a:lnTo>
                      <a:pt x="230" y="350"/>
                    </a:lnTo>
                    <a:lnTo>
                      <a:pt x="69" y="350"/>
                    </a:lnTo>
                    <a:lnTo>
                      <a:pt x="179" y="74"/>
                    </a:lnTo>
                    <a:lnTo>
                      <a:pt x="341" y="74"/>
                    </a:lnTo>
                    <a:moveTo>
                      <a:pt x="341" y="0"/>
                    </a:moveTo>
                    <a:lnTo>
                      <a:pt x="179" y="0"/>
                    </a:lnTo>
                    <a:lnTo>
                      <a:pt x="110" y="47"/>
                    </a:lnTo>
                    <a:lnTo>
                      <a:pt x="0" y="323"/>
                    </a:lnTo>
                    <a:lnTo>
                      <a:pt x="69" y="425"/>
                    </a:lnTo>
                    <a:lnTo>
                      <a:pt x="230" y="425"/>
                    </a:lnTo>
                    <a:lnTo>
                      <a:pt x="299" y="378"/>
                    </a:lnTo>
                    <a:lnTo>
                      <a:pt x="409" y="102"/>
                    </a:lnTo>
                    <a:lnTo>
                      <a:pt x="341" y="0"/>
                    </a:lnTo>
                    <a:lnTo>
                      <a:pt x="341"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33"/>
              <p:cNvSpPr>
                <a:spLocks noEditPoints="1"/>
              </p:cNvSpPr>
              <p:nvPr/>
            </p:nvSpPr>
            <p:spPr bwMode="auto">
              <a:xfrm>
                <a:off x="6088063" y="4176713"/>
                <a:ext cx="1254125" cy="1173163"/>
              </a:xfrm>
              <a:custGeom>
                <a:avLst/>
                <a:gdLst>
                  <a:gd name="T0" fmla="*/ 192 w 1281"/>
                  <a:gd name="T1" fmla="*/ 1196 h 1196"/>
                  <a:gd name="T2" fmla="*/ 134 w 1281"/>
                  <a:gd name="T3" fmla="*/ 1120 h 1196"/>
                  <a:gd name="T4" fmla="*/ 158 w 1281"/>
                  <a:gd name="T5" fmla="*/ 1031 h 1196"/>
                  <a:gd name="T6" fmla="*/ 216 w 1281"/>
                  <a:gd name="T7" fmla="*/ 986 h 1196"/>
                  <a:gd name="T8" fmla="*/ 296 w 1281"/>
                  <a:gd name="T9" fmla="*/ 986 h 1196"/>
                  <a:gd name="T10" fmla="*/ 383 w 1281"/>
                  <a:gd name="T11" fmla="*/ 663 h 1196"/>
                  <a:gd name="T12" fmla="*/ 58 w 1281"/>
                  <a:gd name="T13" fmla="*/ 663 h 1196"/>
                  <a:gd name="T14" fmla="*/ 0 w 1281"/>
                  <a:gd name="T15" fmla="*/ 588 h 1196"/>
                  <a:gd name="T16" fmla="*/ 145 w 1281"/>
                  <a:gd name="T17" fmla="*/ 45 h 1196"/>
                  <a:gd name="T18" fmla="*/ 203 w 1281"/>
                  <a:gd name="T19" fmla="*/ 0 h 1196"/>
                  <a:gd name="T20" fmla="*/ 1223 w 1281"/>
                  <a:gd name="T21" fmla="*/ 0 h 1196"/>
                  <a:gd name="T22" fmla="*/ 1281 w 1281"/>
                  <a:gd name="T23" fmla="*/ 76 h 1196"/>
                  <a:gd name="T24" fmla="*/ 1258 w 1281"/>
                  <a:gd name="T25" fmla="*/ 165 h 1196"/>
                  <a:gd name="T26" fmla="*/ 1200 w 1281"/>
                  <a:gd name="T27" fmla="*/ 210 h 1196"/>
                  <a:gd name="T28" fmla="*/ 893 w 1281"/>
                  <a:gd name="T29" fmla="*/ 210 h 1196"/>
                  <a:gd name="T30" fmla="*/ 903 w 1281"/>
                  <a:gd name="T31" fmla="*/ 221 h 1196"/>
                  <a:gd name="T32" fmla="*/ 840 w 1281"/>
                  <a:gd name="T33" fmla="*/ 454 h 1196"/>
                  <a:gd name="T34" fmla="*/ 1161 w 1281"/>
                  <a:gd name="T35" fmla="*/ 454 h 1196"/>
                  <a:gd name="T36" fmla="*/ 1219 w 1281"/>
                  <a:gd name="T37" fmla="*/ 529 h 1196"/>
                  <a:gd name="T38" fmla="*/ 1195 w 1281"/>
                  <a:gd name="T39" fmla="*/ 619 h 1196"/>
                  <a:gd name="T40" fmla="*/ 1137 w 1281"/>
                  <a:gd name="T41" fmla="*/ 663 h 1196"/>
                  <a:gd name="T42" fmla="*/ 784 w 1281"/>
                  <a:gd name="T43" fmla="*/ 663 h 1196"/>
                  <a:gd name="T44" fmla="*/ 683 w 1281"/>
                  <a:gd name="T45" fmla="*/ 1040 h 1196"/>
                  <a:gd name="T46" fmla="*/ 485 w 1281"/>
                  <a:gd name="T47" fmla="*/ 1196 h 1196"/>
                  <a:gd name="T48" fmla="*/ 192 w 1281"/>
                  <a:gd name="T49" fmla="*/ 1196 h 1196"/>
                  <a:gd name="T50" fmla="*/ 439 w 1281"/>
                  <a:gd name="T51" fmla="*/ 454 h 1196"/>
                  <a:gd name="T52" fmla="*/ 504 w 1281"/>
                  <a:gd name="T53" fmla="*/ 210 h 1196"/>
                  <a:gd name="T54" fmla="*/ 504 w 1281"/>
                  <a:gd name="T55" fmla="*/ 210 h 1196"/>
                  <a:gd name="T56" fmla="*/ 438 w 1281"/>
                  <a:gd name="T57" fmla="*/ 454 h 1196"/>
                  <a:gd name="T58" fmla="*/ 439 w 1281"/>
                  <a:gd name="T59" fmla="*/ 454 h 1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1" h="1196">
                    <a:moveTo>
                      <a:pt x="192" y="1196"/>
                    </a:moveTo>
                    <a:cubicBezTo>
                      <a:pt x="134" y="1120"/>
                      <a:pt x="134" y="1120"/>
                      <a:pt x="134" y="1120"/>
                    </a:cubicBezTo>
                    <a:cubicBezTo>
                      <a:pt x="158" y="1031"/>
                      <a:pt x="158" y="1031"/>
                      <a:pt x="158" y="1031"/>
                    </a:cubicBezTo>
                    <a:cubicBezTo>
                      <a:pt x="216" y="986"/>
                      <a:pt x="216" y="986"/>
                      <a:pt x="216" y="986"/>
                    </a:cubicBezTo>
                    <a:cubicBezTo>
                      <a:pt x="296" y="986"/>
                      <a:pt x="296" y="986"/>
                      <a:pt x="296" y="986"/>
                    </a:cubicBezTo>
                    <a:cubicBezTo>
                      <a:pt x="383" y="663"/>
                      <a:pt x="383" y="663"/>
                      <a:pt x="383" y="663"/>
                    </a:cubicBezTo>
                    <a:cubicBezTo>
                      <a:pt x="58" y="663"/>
                      <a:pt x="58" y="663"/>
                      <a:pt x="58" y="663"/>
                    </a:cubicBezTo>
                    <a:cubicBezTo>
                      <a:pt x="0" y="588"/>
                      <a:pt x="0" y="588"/>
                      <a:pt x="0" y="588"/>
                    </a:cubicBezTo>
                    <a:cubicBezTo>
                      <a:pt x="145" y="45"/>
                      <a:pt x="145" y="45"/>
                      <a:pt x="145" y="45"/>
                    </a:cubicBezTo>
                    <a:cubicBezTo>
                      <a:pt x="203" y="0"/>
                      <a:pt x="203" y="0"/>
                      <a:pt x="203" y="0"/>
                    </a:cubicBezTo>
                    <a:cubicBezTo>
                      <a:pt x="1223" y="0"/>
                      <a:pt x="1223" y="0"/>
                      <a:pt x="1223" y="0"/>
                    </a:cubicBezTo>
                    <a:cubicBezTo>
                      <a:pt x="1281" y="76"/>
                      <a:pt x="1281" y="76"/>
                      <a:pt x="1281" y="76"/>
                    </a:cubicBezTo>
                    <a:cubicBezTo>
                      <a:pt x="1258" y="165"/>
                      <a:pt x="1258" y="165"/>
                      <a:pt x="1258" y="165"/>
                    </a:cubicBezTo>
                    <a:cubicBezTo>
                      <a:pt x="1200" y="210"/>
                      <a:pt x="1200" y="210"/>
                      <a:pt x="1200" y="210"/>
                    </a:cubicBezTo>
                    <a:cubicBezTo>
                      <a:pt x="893" y="210"/>
                      <a:pt x="893" y="210"/>
                      <a:pt x="893" y="210"/>
                    </a:cubicBezTo>
                    <a:cubicBezTo>
                      <a:pt x="903" y="221"/>
                      <a:pt x="903" y="221"/>
                      <a:pt x="903" y="221"/>
                    </a:cubicBezTo>
                    <a:cubicBezTo>
                      <a:pt x="840" y="454"/>
                      <a:pt x="840" y="454"/>
                      <a:pt x="840" y="454"/>
                    </a:cubicBezTo>
                    <a:cubicBezTo>
                      <a:pt x="1161" y="454"/>
                      <a:pt x="1161" y="454"/>
                      <a:pt x="1161" y="454"/>
                    </a:cubicBezTo>
                    <a:cubicBezTo>
                      <a:pt x="1219" y="529"/>
                      <a:pt x="1219" y="529"/>
                      <a:pt x="1219" y="529"/>
                    </a:cubicBezTo>
                    <a:cubicBezTo>
                      <a:pt x="1195" y="619"/>
                      <a:pt x="1195" y="619"/>
                      <a:pt x="1195" y="619"/>
                    </a:cubicBezTo>
                    <a:cubicBezTo>
                      <a:pt x="1137" y="663"/>
                      <a:pt x="1137" y="663"/>
                      <a:pt x="1137" y="663"/>
                    </a:cubicBezTo>
                    <a:cubicBezTo>
                      <a:pt x="784" y="663"/>
                      <a:pt x="784" y="663"/>
                      <a:pt x="784" y="663"/>
                    </a:cubicBezTo>
                    <a:cubicBezTo>
                      <a:pt x="683" y="1040"/>
                      <a:pt x="683" y="1040"/>
                      <a:pt x="683" y="1040"/>
                    </a:cubicBezTo>
                    <a:cubicBezTo>
                      <a:pt x="660" y="1127"/>
                      <a:pt x="573" y="1196"/>
                      <a:pt x="485" y="1196"/>
                    </a:cubicBezTo>
                    <a:lnTo>
                      <a:pt x="192" y="1196"/>
                    </a:lnTo>
                    <a:close/>
                    <a:moveTo>
                      <a:pt x="439" y="454"/>
                    </a:moveTo>
                    <a:cubicBezTo>
                      <a:pt x="504" y="210"/>
                      <a:pt x="504" y="210"/>
                      <a:pt x="504" y="210"/>
                    </a:cubicBezTo>
                    <a:cubicBezTo>
                      <a:pt x="504" y="210"/>
                      <a:pt x="504" y="210"/>
                      <a:pt x="504" y="210"/>
                    </a:cubicBezTo>
                    <a:cubicBezTo>
                      <a:pt x="438" y="454"/>
                      <a:pt x="438" y="454"/>
                      <a:pt x="438" y="454"/>
                    </a:cubicBezTo>
                    <a:lnTo>
                      <a:pt x="439" y="4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34"/>
              <p:cNvSpPr>
                <a:spLocks noEditPoints="1"/>
              </p:cNvSpPr>
              <p:nvPr/>
            </p:nvSpPr>
            <p:spPr bwMode="auto">
              <a:xfrm>
                <a:off x="6030913" y="4117976"/>
                <a:ext cx="1368425" cy="1290638"/>
              </a:xfrm>
              <a:custGeom>
                <a:avLst/>
                <a:gdLst>
                  <a:gd name="T0" fmla="*/ 1281 w 1397"/>
                  <a:gd name="T1" fmla="*/ 120 h 1316"/>
                  <a:gd name="T2" fmla="*/ 1258 w 1397"/>
                  <a:gd name="T3" fmla="*/ 210 h 1316"/>
                  <a:gd name="T4" fmla="*/ 516 w 1397"/>
                  <a:gd name="T5" fmla="*/ 210 h 1316"/>
                  <a:gd name="T6" fmla="*/ 418 w 1397"/>
                  <a:gd name="T7" fmla="*/ 574 h 1316"/>
                  <a:gd name="T8" fmla="*/ 543 w 1397"/>
                  <a:gd name="T9" fmla="*/ 574 h 1316"/>
                  <a:gd name="T10" fmla="*/ 625 w 1397"/>
                  <a:gd name="T11" fmla="*/ 266 h 1316"/>
                  <a:gd name="T12" fmla="*/ 903 w 1397"/>
                  <a:gd name="T13" fmla="*/ 266 h 1316"/>
                  <a:gd name="T14" fmla="*/ 820 w 1397"/>
                  <a:gd name="T15" fmla="*/ 574 h 1316"/>
                  <a:gd name="T16" fmla="*/ 1219 w 1397"/>
                  <a:gd name="T17" fmla="*/ 574 h 1316"/>
                  <a:gd name="T18" fmla="*/ 1195 w 1397"/>
                  <a:gd name="T19" fmla="*/ 663 h 1316"/>
                  <a:gd name="T20" fmla="*/ 796 w 1397"/>
                  <a:gd name="T21" fmla="*/ 663 h 1316"/>
                  <a:gd name="T22" fmla="*/ 683 w 1397"/>
                  <a:gd name="T23" fmla="*/ 1084 h 1316"/>
                  <a:gd name="T24" fmla="*/ 543 w 1397"/>
                  <a:gd name="T25" fmla="*/ 1196 h 1316"/>
                  <a:gd name="T26" fmla="*/ 250 w 1397"/>
                  <a:gd name="T27" fmla="*/ 1196 h 1316"/>
                  <a:gd name="T28" fmla="*/ 274 w 1397"/>
                  <a:gd name="T29" fmla="*/ 1106 h 1316"/>
                  <a:gd name="T30" fmla="*/ 366 w 1397"/>
                  <a:gd name="T31" fmla="*/ 1106 h 1316"/>
                  <a:gd name="T32" fmla="*/ 409 w 1397"/>
                  <a:gd name="T33" fmla="*/ 1072 h 1316"/>
                  <a:gd name="T34" fmla="*/ 519 w 1397"/>
                  <a:gd name="T35" fmla="*/ 663 h 1316"/>
                  <a:gd name="T36" fmla="*/ 116 w 1397"/>
                  <a:gd name="T37" fmla="*/ 663 h 1316"/>
                  <a:gd name="T38" fmla="*/ 261 w 1397"/>
                  <a:gd name="T39" fmla="*/ 120 h 1316"/>
                  <a:gd name="T40" fmla="*/ 1281 w 1397"/>
                  <a:gd name="T41" fmla="*/ 120 h 1316"/>
                  <a:gd name="T42" fmla="*/ 1281 w 1397"/>
                  <a:gd name="T43" fmla="*/ 0 h 1316"/>
                  <a:gd name="T44" fmla="*/ 261 w 1397"/>
                  <a:gd name="T45" fmla="*/ 0 h 1316"/>
                  <a:gd name="T46" fmla="*/ 145 w 1397"/>
                  <a:gd name="T47" fmla="*/ 89 h 1316"/>
                  <a:gd name="T48" fmla="*/ 0 w 1397"/>
                  <a:gd name="T49" fmla="*/ 632 h 1316"/>
                  <a:gd name="T50" fmla="*/ 116 w 1397"/>
                  <a:gd name="T51" fmla="*/ 783 h 1316"/>
                  <a:gd name="T52" fmla="*/ 362 w 1397"/>
                  <a:gd name="T53" fmla="*/ 783 h 1316"/>
                  <a:gd name="T54" fmla="*/ 308 w 1397"/>
                  <a:gd name="T55" fmla="*/ 986 h 1316"/>
                  <a:gd name="T56" fmla="*/ 274 w 1397"/>
                  <a:gd name="T57" fmla="*/ 986 h 1316"/>
                  <a:gd name="T58" fmla="*/ 158 w 1397"/>
                  <a:gd name="T59" fmla="*/ 1075 h 1316"/>
                  <a:gd name="T60" fmla="*/ 134 w 1397"/>
                  <a:gd name="T61" fmla="*/ 1165 h 1316"/>
                  <a:gd name="T62" fmla="*/ 250 w 1397"/>
                  <a:gd name="T63" fmla="*/ 1316 h 1316"/>
                  <a:gd name="T64" fmla="*/ 543 w 1397"/>
                  <a:gd name="T65" fmla="*/ 1316 h 1316"/>
                  <a:gd name="T66" fmla="*/ 799 w 1397"/>
                  <a:gd name="T67" fmla="*/ 1115 h 1316"/>
                  <a:gd name="T68" fmla="*/ 888 w 1397"/>
                  <a:gd name="T69" fmla="*/ 783 h 1316"/>
                  <a:gd name="T70" fmla="*/ 1195 w 1397"/>
                  <a:gd name="T71" fmla="*/ 783 h 1316"/>
                  <a:gd name="T72" fmla="*/ 1311 w 1397"/>
                  <a:gd name="T73" fmla="*/ 694 h 1316"/>
                  <a:gd name="T74" fmla="*/ 1335 w 1397"/>
                  <a:gd name="T75" fmla="*/ 605 h 1316"/>
                  <a:gd name="T76" fmla="*/ 1219 w 1397"/>
                  <a:gd name="T77" fmla="*/ 454 h 1316"/>
                  <a:gd name="T78" fmla="*/ 977 w 1397"/>
                  <a:gd name="T79" fmla="*/ 454 h 1316"/>
                  <a:gd name="T80" fmla="*/ 1010 w 1397"/>
                  <a:gd name="T81" fmla="*/ 330 h 1316"/>
                  <a:gd name="T82" fmla="*/ 1258 w 1397"/>
                  <a:gd name="T83" fmla="*/ 330 h 1316"/>
                  <a:gd name="T84" fmla="*/ 1373 w 1397"/>
                  <a:gd name="T85" fmla="*/ 241 h 1316"/>
                  <a:gd name="T86" fmla="*/ 1397 w 1397"/>
                  <a:gd name="T87" fmla="*/ 151 h 1316"/>
                  <a:gd name="T88" fmla="*/ 1281 w 1397"/>
                  <a:gd name="T89" fmla="*/ 0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97" h="1316">
                    <a:moveTo>
                      <a:pt x="1281" y="120"/>
                    </a:moveTo>
                    <a:cubicBezTo>
                      <a:pt x="1258" y="210"/>
                      <a:pt x="1258" y="210"/>
                      <a:pt x="1258" y="210"/>
                    </a:cubicBezTo>
                    <a:cubicBezTo>
                      <a:pt x="516" y="210"/>
                      <a:pt x="516" y="210"/>
                      <a:pt x="516" y="210"/>
                    </a:cubicBezTo>
                    <a:cubicBezTo>
                      <a:pt x="418" y="574"/>
                      <a:pt x="418" y="574"/>
                      <a:pt x="418" y="574"/>
                    </a:cubicBezTo>
                    <a:cubicBezTo>
                      <a:pt x="543" y="574"/>
                      <a:pt x="543" y="574"/>
                      <a:pt x="543" y="574"/>
                    </a:cubicBezTo>
                    <a:cubicBezTo>
                      <a:pt x="625" y="266"/>
                      <a:pt x="625" y="266"/>
                      <a:pt x="625" y="266"/>
                    </a:cubicBezTo>
                    <a:cubicBezTo>
                      <a:pt x="903" y="266"/>
                      <a:pt x="903" y="266"/>
                      <a:pt x="903" y="266"/>
                    </a:cubicBezTo>
                    <a:cubicBezTo>
                      <a:pt x="820" y="574"/>
                      <a:pt x="820" y="574"/>
                      <a:pt x="820" y="574"/>
                    </a:cubicBezTo>
                    <a:cubicBezTo>
                      <a:pt x="1219" y="574"/>
                      <a:pt x="1219" y="574"/>
                      <a:pt x="1219" y="574"/>
                    </a:cubicBezTo>
                    <a:cubicBezTo>
                      <a:pt x="1195" y="663"/>
                      <a:pt x="1195" y="663"/>
                      <a:pt x="1195" y="663"/>
                    </a:cubicBezTo>
                    <a:cubicBezTo>
                      <a:pt x="796" y="663"/>
                      <a:pt x="796" y="663"/>
                      <a:pt x="796" y="663"/>
                    </a:cubicBezTo>
                    <a:cubicBezTo>
                      <a:pt x="683" y="1084"/>
                      <a:pt x="683" y="1084"/>
                      <a:pt x="683" y="1084"/>
                    </a:cubicBezTo>
                    <a:cubicBezTo>
                      <a:pt x="667" y="1145"/>
                      <a:pt x="604" y="1196"/>
                      <a:pt x="543" y="1196"/>
                    </a:cubicBezTo>
                    <a:cubicBezTo>
                      <a:pt x="250" y="1196"/>
                      <a:pt x="250" y="1196"/>
                      <a:pt x="250" y="1196"/>
                    </a:cubicBezTo>
                    <a:cubicBezTo>
                      <a:pt x="274" y="1106"/>
                      <a:pt x="274" y="1106"/>
                      <a:pt x="274" y="1106"/>
                    </a:cubicBezTo>
                    <a:cubicBezTo>
                      <a:pt x="366" y="1106"/>
                      <a:pt x="366" y="1106"/>
                      <a:pt x="366" y="1106"/>
                    </a:cubicBezTo>
                    <a:cubicBezTo>
                      <a:pt x="384" y="1106"/>
                      <a:pt x="404" y="1092"/>
                      <a:pt x="409" y="1072"/>
                    </a:cubicBezTo>
                    <a:cubicBezTo>
                      <a:pt x="519" y="663"/>
                      <a:pt x="519" y="663"/>
                      <a:pt x="519" y="663"/>
                    </a:cubicBezTo>
                    <a:cubicBezTo>
                      <a:pt x="116" y="663"/>
                      <a:pt x="116" y="663"/>
                      <a:pt x="116" y="663"/>
                    </a:cubicBezTo>
                    <a:cubicBezTo>
                      <a:pt x="261" y="120"/>
                      <a:pt x="261" y="120"/>
                      <a:pt x="261" y="120"/>
                    </a:cubicBezTo>
                    <a:cubicBezTo>
                      <a:pt x="1281" y="120"/>
                      <a:pt x="1281" y="120"/>
                      <a:pt x="1281" y="120"/>
                    </a:cubicBezTo>
                    <a:moveTo>
                      <a:pt x="1281" y="0"/>
                    </a:moveTo>
                    <a:cubicBezTo>
                      <a:pt x="261" y="0"/>
                      <a:pt x="261" y="0"/>
                      <a:pt x="261" y="0"/>
                    </a:cubicBezTo>
                    <a:cubicBezTo>
                      <a:pt x="145" y="89"/>
                      <a:pt x="145" y="89"/>
                      <a:pt x="145" y="89"/>
                    </a:cubicBezTo>
                    <a:cubicBezTo>
                      <a:pt x="0" y="632"/>
                      <a:pt x="0" y="632"/>
                      <a:pt x="0" y="632"/>
                    </a:cubicBezTo>
                    <a:cubicBezTo>
                      <a:pt x="116" y="783"/>
                      <a:pt x="116" y="783"/>
                      <a:pt x="116" y="783"/>
                    </a:cubicBezTo>
                    <a:cubicBezTo>
                      <a:pt x="362" y="783"/>
                      <a:pt x="362" y="783"/>
                      <a:pt x="362" y="783"/>
                    </a:cubicBezTo>
                    <a:cubicBezTo>
                      <a:pt x="308" y="986"/>
                      <a:pt x="308" y="986"/>
                      <a:pt x="308" y="986"/>
                    </a:cubicBezTo>
                    <a:cubicBezTo>
                      <a:pt x="274" y="986"/>
                      <a:pt x="274" y="986"/>
                      <a:pt x="274" y="986"/>
                    </a:cubicBezTo>
                    <a:cubicBezTo>
                      <a:pt x="158" y="1075"/>
                      <a:pt x="158" y="1075"/>
                      <a:pt x="158" y="1075"/>
                    </a:cubicBezTo>
                    <a:cubicBezTo>
                      <a:pt x="134" y="1165"/>
                      <a:pt x="134" y="1165"/>
                      <a:pt x="134" y="1165"/>
                    </a:cubicBezTo>
                    <a:cubicBezTo>
                      <a:pt x="250" y="1316"/>
                      <a:pt x="250" y="1316"/>
                      <a:pt x="250" y="1316"/>
                    </a:cubicBezTo>
                    <a:cubicBezTo>
                      <a:pt x="543" y="1316"/>
                      <a:pt x="543" y="1316"/>
                      <a:pt x="543" y="1316"/>
                    </a:cubicBezTo>
                    <a:cubicBezTo>
                      <a:pt x="659" y="1316"/>
                      <a:pt x="769" y="1230"/>
                      <a:pt x="799" y="1115"/>
                    </a:cubicBezTo>
                    <a:cubicBezTo>
                      <a:pt x="888" y="783"/>
                      <a:pt x="888" y="783"/>
                      <a:pt x="888" y="783"/>
                    </a:cubicBezTo>
                    <a:cubicBezTo>
                      <a:pt x="1195" y="783"/>
                      <a:pt x="1195" y="783"/>
                      <a:pt x="1195" y="783"/>
                    </a:cubicBezTo>
                    <a:cubicBezTo>
                      <a:pt x="1311" y="694"/>
                      <a:pt x="1311" y="694"/>
                      <a:pt x="1311" y="694"/>
                    </a:cubicBezTo>
                    <a:cubicBezTo>
                      <a:pt x="1335" y="605"/>
                      <a:pt x="1335" y="605"/>
                      <a:pt x="1335" y="605"/>
                    </a:cubicBezTo>
                    <a:cubicBezTo>
                      <a:pt x="1219" y="454"/>
                      <a:pt x="1219" y="454"/>
                      <a:pt x="1219" y="454"/>
                    </a:cubicBezTo>
                    <a:cubicBezTo>
                      <a:pt x="977" y="454"/>
                      <a:pt x="977" y="454"/>
                      <a:pt x="977" y="454"/>
                    </a:cubicBezTo>
                    <a:cubicBezTo>
                      <a:pt x="1010" y="330"/>
                      <a:pt x="1010" y="330"/>
                      <a:pt x="1010" y="330"/>
                    </a:cubicBezTo>
                    <a:cubicBezTo>
                      <a:pt x="1258" y="330"/>
                      <a:pt x="1258" y="330"/>
                      <a:pt x="1258" y="330"/>
                    </a:cubicBezTo>
                    <a:cubicBezTo>
                      <a:pt x="1373" y="241"/>
                      <a:pt x="1373" y="241"/>
                      <a:pt x="1373" y="241"/>
                    </a:cubicBezTo>
                    <a:cubicBezTo>
                      <a:pt x="1397" y="151"/>
                      <a:pt x="1397" y="151"/>
                      <a:pt x="1397" y="151"/>
                    </a:cubicBezTo>
                    <a:cubicBezTo>
                      <a:pt x="1281" y="0"/>
                      <a:pt x="1281" y="0"/>
                      <a:pt x="128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35"/>
              <p:cNvSpPr/>
              <p:nvPr/>
            </p:nvSpPr>
            <p:spPr bwMode="auto">
              <a:xfrm>
                <a:off x="6754813" y="4787901"/>
                <a:ext cx="431800" cy="557213"/>
              </a:xfrm>
              <a:custGeom>
                <a:avLst/>
                <a:gdLst>
                  <a:gd name="T0" fmla="*/ 36 w 272"/>
                  <a:gd name="T1" fmla="*/ 351 h 351"/>
                  <a:gd name="T2" fmla="*/ 0 w 272"/>
                  <a:gd name="T3" fmla="*/ 309 h 351"/>
                  <a:gd name="T4" fmla="*/ 37 w 272"/>
                  <a:gd name="T5" fmla="*/ 32 h 351"/>
                  <a:gd name="T6" fmla="*/ 74 w 272"/>
                  <a:gd name="T7" fmla="*/ 0 h 351"/>
                  <a:gd name="T8" fmla="*/ 235 w 272"/>
                  <a:gd name="T9" fmla="*/ 0 h 351"/>
                  <a:gd name="T10" fmla="*/ 272 w 272"/>
                  <a:gd name="T11" fmla="*/ 42 h 351"/>
                  <a:gd name="T12" fmla="*/ 235 w 272"/>
                  <a:gd name="T13" fmla="*/ 318 h 351"/>
                  <a:gd name="T14" fmla="*/ 198 w 272"/>
                  <a:gd name="T15" fmla="*/ 351 h 351"/>
                  <a:gd name="T16" fmla="*/ 36 w 272"/>
                  <a:gd name="T17" fmla="*/ 35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2" h="351">
                    <a:moveTo>
                      <a:pt x="36" y="351"/>
                    </a:moveTo>
                    <a:lnTo>
                      <a:pt x="0" y="309"/>
                    </a:lnTo>
                    <a:lnTo>
                      <a:pt x="37" y="32"/>
                    </a:lnTo>
                    <a:lnTo>
                      <a:pt x="74" y="0"/>
                    </a:lnTo>
                    <a:lnTo>
                      <a:pt x="235" y="0"/>
                    </a:lnTo>
                    <a:lnTo>
                      <a:pt x="272" y="42"/>
                    </a:lnTo>
                    <a:lnTo>
                      <a:pt x="235" y="318"/>
                    </a:lnTo>
                    <a:lnTo>
                      <a:pt x="198" y="351"/>
                    </a:lnTo>
                    <a:lnTo>
                      <a:pt x="36" y="35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36"/>
              <p:cNvSpPr>
                <a:spLocks noEditPoints="1"/>
              </p:cNvSpPr>
              <p:nvPr/>
            </p:nvSpPr>
            <p:spPr bwMode="auto">
              <a:xfrm>
                <a:off x="6696076" y="4729163"/>
                <a:ext cx="549275" cy="674688"/>
              </a:xfrm>
              <a:custGeom>
                <a:avLst/>
                <a:gdLst>
                  <a:gd name="T0" fmla="*/ 272 w 346"/>
                  <a:gd name="T1" fmla="*/ 74 h 425"/>
                  <a:gd name="T2" fmla="*/ 235 w 346"/>
                  <a:gd name="T3" fmla="*/ 350 h 425"/>
                  <a:gd name="T4" fmla="*/ 73 w 346"/>
                  <a:gd name="T5" fmla="*/ 350 h 425"/>
                  <a:gd name="T6" fmla="*/ 111 w 346"/>
                  <a:gd name="T7" fmla="*/ 74 h 425"/>
                  <a:gd name="T8" fmla="*/ 272 w 346"/>
                  <a:gd name="T9" fmla="*/ 74 h 425"/>
                  <a:gd name="T10" fmla="*/ 272 w 346"/>
                  <a:gd name="T11" fmla="*/ 0 h 425"/>
                  <a:gd name="T12" fmla="*/ 111 w 346"/>
                  <a:gd name="T13" fmla="*/ 0 h 425"/>
                  <a:gd name="T14" fmla="*/ 37 w 346"/>
                  <a:gd name="T15" fmla="*/ 64 h 425"/>
                  <a:gd name="T16" fmla="*/ 0 w 346"/>
                  <a:gd name="T17" fmla="*/ 341 h 425"/>
                  <a:gd name="T18" fmla="*/ 73 w 346"/>
                  <a:gd name="T19" fmla="*/ 425 h 425"/>
                  <a:gd name="T20" fmla="*/ 235 w 346"/>
                  <a:gd name="T21" fmla="*/ 425 h 425"/>
                  <a:gd name="T22" fmla="*/ 308 w 346"/>
                  <a:gd name="T23" fmla="*/ 360 h 425"/>
                  <a:gd name="T24" fmla="*/ 346 w 346"/>
                  <a:gd name="T25" fmla="*/ 84 h 425"/>
                  <a:gd name="T26" fmla="*/ 272 w 346"/>
                  <a:gd name="T27" fmla="*/ 0 h 425"/>
                  <a:gd name="T28" fmla="*/ 272 w 346"/>
                  <a:gd name="T29"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46" h="425">
                    <a:moveTo>
                      <a:pt x="272" y="74"/>
                    </a:moveTo>
                    <a:lnTo>
                      <a:pt x="235" y="350"/>
                    </a:lnTo>
                    <a:lnTo>
                      <a:pt x="73" y="350"/>
                    </a:lnTo>
                    <a:lnTo>
                      <a:pt x="111" y="74"/>
                    </a:lnTo>
                    <a:lnTo>
                      <a:pt x="272" y="74"/>
                    </a:lnTo>
                    <a:close/>
                    <a:moveTo>
                      <a:pt x="272" y="0"/>
                    </a:moveTo>
                    <a:lnTo>
                      <a:pt x="111" y="0"/>
                    </a:lnTo>
                    <a:lnTo>
                      <a:pt x="37" y="64"/>
                    </a:lnTo>
                    <a:lnTo>
                      <a:pt x="0" y="341"/>
                    </a:lnTo>
                    <a:lnTo>
                      <a:pt x="73" y="425"/>
                    </a:lnTo>
                    <a:lnTo>
                      <a:pt x="235" y="425"/>
                    </a:lnTo>
                    <a:lnTo>
                      <a:pt x="308" y="360"/>
                    </a:lnTo>
                    <a:lnTo>
                      <a:pt x="346" y="84"/>
                    </a:lnTo>
                    <a:lnTo>
                      <a:pt x="272" y="0"/>
                    </a:lnTo>
                    <a:lnTo>
                      <a:pt x="27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37"/>
              <p:cNvSpPr>
                <a:spLocks noEditPoints="1"/>
              </p:cNvSpPr>
              <p:nvPr/>
            </p:nvSpPr>
            <p:spPr bwMode="auto">
              <a:xfrm>
                <a:off x="6696076" y="4729163"/>
                <a:ext cx="549275" cy="674688"/>
              </a:xfrm>
              <a:custGeom>
                <a:avLst/>
                <a:gdLst>
                  <a:gd name="T0" fmla="*/ 272 w 346"/>
                  <a:gd name="T1" fmla="*/ 74 h 425"/>
                  <a:gd name="T2" fmla="*/ 235 w 346"/>
                  <a:gd name="T3" fmla="*/ 350 h 425"/>
                  <a:gd name="T4" fmla="*/ 73 w 346"/>
                  <a:gd name="T5" fmla="*/ 350 h 425"/>
                  <a:gd name="T6" fmla="*/ 111 w 346"/>
                  <a:gd name="T7" fmla="*/ 74 h 425"/>
                  <a:gd name="T8" fmla="*/ 272 w 346"/>
                  <a:gd name="T9" fmla="*/ 74 h 425"/>
                  <a:gd name="T10" fmla="*/ 272 w 346"/>
                  <a:gd name="T11" fmla="*/ 0 h 425"/>
                  <a:gd name="T12" fmla="*/ 111 w 346"/>
                  <a:gd name="T13" fmla="*/ 0 h 425"/>
                  <a:gd name="T14" fmla="*/ 37 w 346"/>
                  <a:gd name="T15" fmla="*/ 64 h 425"/>
                  <a:gd name="T16" fmla="*/ 0 w 346"/>
                  <a:gd name="T17" fmla="*/ 341 h 425"/>
                  <a:gd name="T18" fmla="*/ 73 w 346"/>
                  <a:gd name="T19" fmla="*/ 425 h 425"/>
                  <a:gd name="T20" fmla="*/ 235 w 346"/>
                  <a:gd name="T21" fmla="*/ 425 h 425"/>
                  <a:gd name="T22" fmla="*/ 308 w 346"/>
                  <a:gd name="T23" fmla="*/ 360 h 425"/>
                  <a:gd name="T24" fmla="*/ 346 w 346"/>
                  <a:gd name="T25" fmla="*/ 84 h 425"/>
                  <a:gd name="T26" fmla="*/ 272 w 346"/>
                  <a:gd name="T27" fmla="*/ 0 h 425"/>
                  <a:gd name="T28" fmla="*/ 272 w 346"/>
                  <a:gd name="T29"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46" h="425">
                    <a:moveTo>
                      <a:pt x="272" y="74"/>
                    </a:moveTo>
                    <a:lnTo>
                      <a:pt x="235" y="350"/>
                    </a:lnTo>
                    <a:lnTo>
                      <a:pt x="73" y="350"/>
                    </a:lnTo>
                    <a:lnTo>
                      <a:pt x="111" y="74"/>
                    </a:lnTo>
                    <a:lnTo>
                      <a:pt x="272" y="74"/>
                    </a:lnTo>
                    <a:moveTo>
                      <a:pt x="272" y="0"/>
                    </a:moveTo>
                    <a:lnTo>
                      <a:pt x="111" y="0"/>
                    </a:lnTo>
                    <a:lnTo>
                      <a:pt x="37" y="64"/>
                    </a:lnTo>
                    <a:lnTo>
                      <a:pt x="0" y="341"/>
                    </a:lnTo>
                    <a:lnTo>
                      <a:pt x="73" y="425"/>
                    </a:lnTo>
                    <a:lnTo>
                      <a:pt x="235" y="425"/>
                    </a:lnTo>
                    <a:lnTo>
                      <a:pt x="308" y="360"/>
                    </a:lnTo>
                    <a:lnTo>
                      <a:pt x="346" y="84"/>
                    </a:lnTo>
                    <a:lnTo>
                      <a:pt x="272" y="0"/>
                    </a:lnTo>
                    <a:lnTo>
                      <a:pt x="272"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38"/>
              <p:cNvSpPr/>
              <p:nvPr/>
            </p:nvSpPr>
            <p:spPr bwMode="auto">
              <a:xfrm>
                <a:off x="7521576" y="4168776"/>
                <a:ext cx="723900" cy="1055688"/>
              </a:xfrm>
              <a:custGeom>
                <a:avLst/>
                <a:gdLst>
                  <a:gd name="T0" fmla="*/ 153 w 456"/>
                  <a:gd name="T1" fmla="*/ 665 h 665"/>
                  <a:gd name="T2" fmla="*/ 117 w 456"/>
                  <a:gd name="T3" fmla="*/ 618 h 665"/>
                  <a:gd name="T4" fmla="*/ 126 w 456"/>
                  <a:gd name="T5" fmla="*/ 587 h 665"/>
                  <a:gd name="T6" fmla="*/ 36 w 456"/>
                  <a:gd name="T7" fmla="*/ 587 h 665"/>
                  <a:gd name="T8" fmla="*/ 0 w 456"/>
                  <a:gd name="T9" fmla="*/ 540 h 665"/>
                  <a:gd name="T10" fmla="*/ 13 w 456"/>
                  <a:gd name="T11" fmla="*/ 491 h 665"/>
                  <a:gd name="T12" fmla="*/ 32 w 456"/>
                  <a:gd name="T13" fmla="*/ 477 h 665"/>
                  <a:gd name="T14" fmla="*/ 136 w 456"/>
                  <a:gd name="T15" fmla="*/ 90 h 665"/>
                  <a:gd name="T16" fmla="*/ 124 w 456"/>
                  <a:gd name="T17" fmla="*/ 76 h 665"/>
                  <a:gd name="T18" fmla="*/ 137 w 456"/>
                  <a:gd name="T19" fmla="*/ 27 h 665"/>
                  <a:gd name="T20" fmla="*/ 173 w 456"/>
                  <a:gd name="T21" fmla="*/ 0 h 665"/>
                  <a:gd name="T22" fmla="*/ 420 w 456"/>
                  <a:gd name="T23" fmla="*/ 0 h 665"/>
                  <a:gd name="T24" fmla="*/ 456 w 456"/>
                  <a:gd name="T25" fmla="*/ 47 h 665"/>
                  <a:gd name="T26" fmla="*/ 443 w 456"/>
                  <a:gd name="T27" fmla="*/ 95 h 665"/>
                  <a:gd name="T28" fmla="*/ 424 w 456"/>
                  <a:gd name="T29" fmla="*/ 109 h 665"/>
                  <a:gd name="T30" fmla="*/ 321 w 456"/>
                  <a:gd name="T31" fmla="*/ 496 h 665"/>
                  <a:gd name="T32" fmla="*/ 332 w 456"/>
                  <a:gd name="T33" fmla="*/ 510 h 665"/>
                  <a:gd name="T34" fmla="*/ 319 w 456"/>
                  <a:gd name="T35" fmla="*/ 559 h 665"/>
                  <a:gd name="T36" fmla="*/ 300 w 456"/>
                  <a:gd name="T37" fmla="*/ 573 h 665"/>
                  <a:gd name="T38" fmla="*/ 283 w 456"/>
                  <a:gd name="T39" fmla="*/ 637 h 665"/>
                  <a:gd name="T40" fmla="*/ 247 w 456"/>
                  <a:gd name="T41" fmla="*/ 665 h 665"/>
                  <a:gd name="T42" fmla="*/ 153 w 456"/>
                  <a:gd name="T43" fmla="*/ 665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6" h="665">
                    <a:moveTo>
                      <a:pt x="153" y="665"/>
                    </a:moveTo>
                    <a:lnTo>
                      <a:pt x="117" y="618"/>
                    </a:lnTo>
                    <a:lnTo>
                      <a:pt x="126" y="587"/>
                    </a:lnTo>
                    <a:lnTo>
                      <a:pt x="36" y="587"/>
                    </a:lnTo>
                    <a:lnTo>
                      <a:pt x="0" y="540"/>
                    </a:lnTo>
                    <a:lnTo>
                      <a:pt x="13" y="491"/>
                    </a:lnTo>
                    <a:lnTo>
                      <a:pt x="32" y="477"/>
                    </a:lnTo>
                    <a:lnTo>
                      <a:pt x="136" y="90"/>
                    </a:lnTo>
                    <a:lnTo>
                      <a:pt x="124" y="76"/>
                    </a:lnTo>
                    <a:lnTo>
                      <a:pt x="137" y="27"/>
                    </a:lnTo>
                    <a:lnTo>
                      <a:pt x="173" y="0"/>
                    </a:lnTo>
                    <a:lnTo>
                      <a:pt x="420" y="0"/>
                    </a:lnTo>
                    <a:lnTo>
                      <a:pt x="456" y="47"/>
                    </a:lnTo>
                    <a:lnTo>
                      <a:pt x="443" y="95"/>
                    </a:lnTo>
                    <a:lnTo>
                      <a:pt x="424" y="109"/>
                    </a:lnTo>
                    <a:lnTo>
                      <a:pt x="321" y="496"/>
                    </a:lnTo>
                    <a:lnTo>
                      <a:pt x="332" y="510"/>
                    </a:lnTo>
                    <a:lnTo>
                      <a:pt x="319" y="559"/>
                    </a:lnTo>
                    <a:lnTo>
                      <a:pt x="300" y="573"/>
                    </a:lnTo>
                    <a:lnTo>
                      <a:pt x="283" y="637"/>
                    </a:lnTo>
                    <a:lnTo>
                      <a:pt x="247" y="665"/>
                    </a:lnTo>
                    <a:lnTo>
                      <a:pt x="153" y="6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39"/>
              <p:cNvSpPr>
                <a:spLocks noEditPoints="1"/>
              </p:cNvSpPr>
              <p:nvPr/>
            </p:nvSpPr>
            <p:spPr bwMode="auto">
              <a:xfrm>
                <a:off x="7466013" y="4110038"/>
                <a:ext cx="836613" cy="1173163"/>
              </a:xfrm>
              <a:custGeom>
                <a:avLst/>
                <a:gdLst>
                  <a:gd name="T0" fmla="*/ 455 w 527"/>
                  <a:gd name="T1" fmla="*/ 74 h 739"/>
                  <a:gd name="T2" fmla="*/ 442 w 527"/>
                  <a:gd name="T3" fmla="*/ 123 h 739"/>
                  <a:gd name="T4" fmla="*/ 428 w 527"/>
                  <a:gd name="T5" fmla="*/ 123 h 739"/>
                  <a:gd name="T6" fmla="*/ 316 w 527"/>
                  <a:gd name="T7" fmla="*/ 538 h 739"/>
                  <a:gd name="T8" fmla="*/ 331 w 527"/>
                  <a:gd name="T9" fmla="*/ 538 h 739"/>
                  <a:gd name="T10" fmla="*/ 318 w 527"/>
                  <a:gd name="T11" fmla="*/ 587 h 739"/>
                  <a:gd name="T12" fmla="*/ 303 w 527"/>
                  <a:gd name="T13" fmla="*/ 587 h 739"/>
                  <a:gd name="T14" fmla="*/ 282 w 527"/>
                  <a:gd name="T15" fmla="*/ 665 h 739"/>
                  <a:gd name="T16" fmla="*/ 188 w 527"/>
                  <a:gd name="T17" fmla="*/ 665 h 739"/>
                  <a:gd name="T18" fmla="*/ 209 w 527"/>
                  <a:gd name="T19" fmla="*/ 587 h 739"/>
                  <a:gd name="T20" fmla="*/ 71 w 527"/>
                  <a:gd name="T21" fmla="*/ 587 h 739"/>
                  <a:gd name="T22" fmla="*/ 84 w 527"/>
                  <a:gd name="T23" fmla="*/ 538 h 739"/>
                  <a:gd name="T24" fmla="*/ 99 w 527"/>
                  <a:gd name="T25" fmla="*/ 538 h 739"/>
                  <a:gd name="T26" fmla="*/ 210 w 527"/>
                  <a:gd name="T27" fmla="*/ 123 h 739"/>
                  <a:gd name="T28" fmla="*/ 195 w 527"/>
                  <a:gd name="T29" fmla="*/ 123 h 739"/>
                  <a:gd name="T30" fmla="*/ 208 w 527"/>
                  <a:gd name="T31" fmla="*/ 74 h 739"/>
                  <a:gd name="T32" fmla="*/ 455 w 527"/>
                  <a:gd name="T33" fmla="*/ 74 h 739"/>
                  <a:gd name="T34" fmla="*/ 277 w 527"/>
                  <a:gd name="T35" fmla="*/ 224 h 739"/>
                  <a:gd name="T36" fmla="*/ 306 w 527"/>
                  <a:gd name="T37" fmla="*/ 224 h 739"/>
                  <a:gd name="T38" fmla="*/ 333 w 527"/>
                  <a:gd name="T39" fmla="*/ 123 h 739"/>
                  <a:gd name="T40" fmla="*/ 304 w 527"/>
                  <a:gd name="T41" fmla="*/ 123 h 739"/>
                  <a:gd name="T42" fmla="*/ 277 w 527"/>
                  <a:gd name="T43" fmla="*/ 224 h 739"/>
                  <a:gd name="T44" fmla="*/ 236 w 527"/>
                  <a:gd name="T45" fmla="*/ 377 h 739"/>
                  <a:gd name="T46" fmla="*/ 265 w 527"/>
                  <a:gd name="T47" fmla="*/ 377 h 739"/>
                  <a:gd name="T48" fmla="*/ 293 w 527"/>
                  <a:gd name="T49" fmla="*/ 273 h 739"/>
                  <a:gd name="T50" fmla="*/ 264 w 527"/>
                  <a:gd name="T51" fmla="*/ 273 h 739"/>
                  <a:gd name="T52" fmla="*/ 236 w 527"/>
                  <a:gd name="T53" fmla="*/ 377 h 739"/>
                  <a:gd name="T54" fmla="*/ 193 w 527"/>
                  <a:gd name="T55" fmla="*/ 538 h 739"/>
                  <a:gd name="T56" fmla="*/ 222 w 527"/>
                  <a:gd name="T57" fmla="*/ 538 h 739"/>
                  <a:gd name="T58" fmla="*/ 252 w 527"/>
                  <a:gd name="T59" fmla="*/ 425 h 739"/>
                  <a:gd name="T60" fmla="*/ 223 w 527"/>
                  <a:gd name="T61" fmla="*/ 425 h 739"/>
                  <a:gd name="T62" fmla="*/ 193 w 527"/>
                  <a:gd name="T63" fmla="*/ 538 h 739"/>
                  <a:gd name="T64" fmla="*/ 455 w 527"/>
                  <a:gd name="T65" fmla="*/ 0 h 739"/>
                  <a:gd name="T66" fmla="*/ 208 w 527"/>
                  <a:gd name="T67" fmla="*/ 0 h 739"/>
                  <a:gd name="T68" fmla="*/ 137 w 527"/>
                  <a:gd name="T69" fmla="*/ 55 h 739"/>
                  <a:gd name="T70" fmla="*/ 124 w 527"/>
                  <a:gd name="T71" fmla="*/ 103 h 739"/>
                  <a:gd name="T72" fmla="*/ 135 w 527"/>
                  <a:gd name="T73" fmla="*/ 117 h 739"/>
                  <a:gd name="T74" fmla="*/ 31 w 527"/>
                  <a:gd name="T75" fmla="*/ 504 h 739"/>
                  <a:gd name="T76" fmla="*/ 13 w 527"/>
                  <a:gd name="T77" fmla="*/ 519 h 739"/>
                  <a:gd name="T78" fmla="*/ 0 w 527"/>
                  <a:gd name="T79" fmla="*/ 567 h 739"/>
                  <a:gd name="T80" fmla="*/ 71 w 527"/>
                  <a:gd name="T81" fmla="*/ 661 h 739"/>
                  <a:gd name="T82" fmla="*/ 128 w 527"/>
                  <a:gd name="T83" fmla="*/ 661 h 739"/>
                  <a:gd name="T84" fmla="*/ 188 w 527"/>
                  <a:gd name="T85" fmla="*/ 739 h 739"/>
                  <a:gd name="T86" fmla="*/ 282 w 527"/>
                  <a:gd name="T87" fmla="*/ 739 h 739"/>
                  <a:gd name="T88" fmla="*/ 354 w 527"/>
                  <a:gd name="T89" fmla="*/ 684 h 739"/>
                  <a:gd name="T90" fmla="*/ 371 w 527"/>
                  <a:gd name="T91" fmla="*/ 619 h 739"/>
                  <a:gd name="T92" fmla="*/ 390 w 527"/>
                  <a:gd name="T93" fmla="*/ 606 h 739"/>
                  <a:gd name="T94" fmla="*/ 402 w 527"/>
                  <a:gd name="T95" fmla="*/ 557 h 739"/>
                  <a:gd name="T96" fmla="*/ 391 w 527"/>
                  <a:gd name="T97" fmla="*/ 543 h 739"/>
                  <a:gd name="T98" fmla="*/ 495 w 527"/>
                  <a:gd name="T99" fmla="*/ 155 h 739"/>
                  <a:gd name="T100" fmla="*/ 514 w 527"/>
                  <a:gd name="T101" fmla="*/ 142 h 739"/>
                  <a:gd name="T102" fmla="*/ 527 w 527"/>
                  <a:gd name="T103" fmla="*/ 93 h 739"/>
                  <a:gd name="T104" fmla="*/ 455 w 527"/>
                  <a:gd name="T105" fmla="*/ 0 h 739"/>
                  <a:gd name="T106" fmla="*/ 455 w 527"/>
                  <a:gd name="T107"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27" h="739">
                    <a:moveTo>
                      <a:pt x="455" y="74"/>
                    </a:moveTo>
                    <a:lnTo>
                      <a:pt x="442" y="123"/>
                    </a:lnTo>
                    <a:lnTo>
                      <a:pt x="428" y="123"/>
                    </a:lnTo>
                    <a:lnTo>
                      <a:pt x="316" y="538"/>
                    </a:lnTo>
                    <a:lnTo>
                      <a:pt x="331" y="538"/>
                    </a:lnTo>
                    <a:lnTo>
                      <a:pt x="318" y="587"/>
                    </a:lnTo>
                    <a:lnTo>
                      <a:pt x="303" y="587"/>
                    </a:lnTo>
                    <a:lnTo>
                      <a:pt x="282" y="665"/>
                    </a:lnTo>
                    <a:lnTo>
                      <a:pt x="188" y="665"/>
                    </a:lnTo>
                    <a:lnTo>
                      <a:pt x="209" y="587"/>
                    </a:lnTo>
                    <a:lnTo>
                      <a:pt x="71" y="587"/>
                    </a:lnTo>
                    <a:lnTo>
                      <a:pt x="84" y="538"/>
                    </a:lnTo>
                    <a:lnTo>
                      <a:pt x="99" y="538"/>
                    </a:lnTo>
                    <a:lnTo>
                      <a:pt x="210" y="123"/>
                    </a:lnTo>
                    <a:lnTo>
                      <a:pt x="195" y="123"/>
                    </a:lnTo>
                    <a:lnTo>
                      <a:pt x="208" y="74"/>
                    </a:lnTo>
                    <a:lnTo>
                      <a:pt x="455" y="74"/>
                    </a:lnTo>
                    <a:close/>
                    <a:moveTo>
                      <a:pt x="277" y="224"/>
                    </a:moveTo>
                    <a:lnTo>
                      <a:pt x="306" y="224"/>
                    </a:lnTo>
                    <a:lnTo>
                      <a:pt x="333" y="123"/>
                    </a:lnTo>
                    <a:lnTo>
                      <a:pt x="304" y="123"/>
                    </a:lnTo>
                    <a:lnTo>
                      <a:pt x="277" y="224"/>
                    </a:lnTo>
                    <a:close/>
                    <a:moveTo>
                      <a:pt x="236" y="377"/>
                    </a:moveTo>
                    <a:lnTo>
                      <a:pt x="265" y="377"/>
                    </a:lnTo>
                    <a:lnTo>
                      <a:pt x="293" y="273"/>
                    </a:lnTo>
                    <a:lnTo>
                      <a:pt x="264" y="273"/>
                    </a:lnTo>
                    <a:lnTo>
                      <a:pt x="236" y="377"/>
                    </a:lnTo>
                    <a:close/>
                    <a:moveTo>
                      <a:pt x="193" y="538"/>
                    </a:moveTo>
                    <a:lnTo>
                      <a:pt x="222" y="538"/>
                    </a:lnTo>
                    <a:lnTo>
                      <a:pt x="252" y="425"/>
                    </a:lnTo>
                    <a:lnTo>
                      <a:pt x="223" y="425"/>
                    </a:lnTo>
                    <a:lnTo>
                      <a:pt x="193" y="538"/>
                    </a:lnTo>
                    <a:close/>
                    <a:moveTo>
                      <a:pt x="455" y="0"/>
                    </a:moveTo>
                    <a:lnTo>
                      <a:pt x="208" y="0"/>
                    </a:lnTo>
                    <a:lnTo>
                      <a:pt x="137" y="55"/>
                    </a:lnTo>
                    <a:lnTo>
                      <a:pt x="124" y="103"/>
                    </a:lnTo>
                    <a:lnTo>
                      <a:pt x="135" y="117"/>
                    </a:lnTo>
                    <a:lnTo>
                      <a:pt x="31" y="504"/>
                    </a:lnTo>
                    <a:lnTo>
                      <a:pt x="13" y="519"/>
                    </a:lnTo>
                    <a:lnTo>
                      <a:pt x="0" y="567"/>
                    </a:lnTo>
                    <a:lnTo>
                      <a:pt x="71" y="661"/>
                    </a:lnTo>
                    <a:lnTo>
                      <a:pt x="128" y="661"/>
                    </a:lnTo>
                    <a:lnTo>
                      <a:pt x="188" y="739"/>
                    </a:lnTo>
                    <a:lnTo>
                      <a:pt x="282" y="739"/>
                    </a:lnTo>
                    <a:lnTo>
                      <a:pt x="354" y="684"/>
                    </a:lnTo>
                    <a:lnTo>
                      <a:pt x="371" y="619"/>
                    </a:lnTo>
                    <a:lnTo>
                      <a:pt x="390" y="606"/>
                    </a:lnTo>
                    <a:lnTo>
                      <a:pt x="402" y="557"/>
                    </a:lnTo>
                    <a:lnTo>
                      <a:pt x="391" y="543"/>
                    </a:lnTo>
                    <a:lnTo>
                      <a:pt x="495" y="155"/>
                    </a:lnTo>
                    <a:lnTo>
                      <a:pt x="514" y="142"/>
                    </a:lnTo>
                    <a:lnTo>
                      <a:pt x="527" y="93"/>
                    </a:lnTo>
                    <a:lnTo>
                      <a:pt x="455" y="0"/>
                    </a:lnTo>
                    <a:lnTo>
                      <a:pt x="45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40"/>
              <p:cNvSpPr>
                <a:spLocks noEditPoints="1"/>
              </p:cNvSpPr>
              <p:nvPr/>
            </p:nvSpPr>
            <p:spPr bwMode="auto">
              <a:xfrm>
                <a:off x="7466013" y="4110038"/>
                <a:ext cx="836613" cy="1173163"/>
              </a:xfrm>
              <a:custGeom>
                <a:avLst/>
                <a:gdLst>
                  <a:gd name="T0" fmla="*/ 455 w 527"/>
                  <a:gd name="T1" fmla="*/ 74 h 739"/>
                  <a:gd name="T2" fmla="*/ 442 w 527"/>
                  <a:gd name="T3" fmla="*/ 123 h 739"/>
                  <a:gd name="T4" fmla="*/ 428 w 527"/>
                  <a:gd name="T5" fmla="*/ 123 h 739"/>
                  <a:gd name="T6" fmla="*/ 316 w 527"/>
                  <a:gd name="T7" fmla="*/ 538 h 739"/>
                  <a:gd name="T8" fmla="*/ 331 w 527"/>
                  <a:gd name="T9" fmla="*/ 538 h 739"/>
                  <a:gd name="T10" fmla="*/ 318 w 527"/>
                  <a:gd name="T11" fmla="*/ 587 h 739"/>
                  <a:gd name="T12" fmla="*/ 303 w 527"/>
                  <a:gd name="T13" fmla="*/ 587 h 739"/>
                  <a:gd name="T14" fmla="*/ 282 w 527"/>
                  <a:gd name="T15" fmla="*/ 665 h 739"/>
                  <a:gd name="T16" fmla="*/ 188 w 527"/>
                  <a:gd name="T17" fmla="*/ 665 h 739"/>
                  <a:gd name="T18" fmla="*/ 209 w 527"/>
                  <a:gd name="T19" fmla="*/ 587 h 739"/>
                  <a:gd name="T20" fmla="*/ 71 w 527"/>
                  <a:gd name="T21" fmla="*/ 587 h 739"/>
                  <a:gd name="T22" fmla="*/ 84 w 527"/>
                  <a:gd name="T23" fmla="*/ 538 h 739"/>
                  <a:gd name="T24" fmla="*/ 99 w 527"/>
                  <a:gd name="T25" fmla="*/ 538 h 739"/>
                  <a:gd name="T26" fmla="*/ 210 w 527"/>
                  <a:gd name="T27" fmla="*/ 123 h 739"/>
                  <a:gd name="T28" fmla="*/ 195 w 527"/>
                  <a:gd name="T29" fmla="*/ 123 h 739"/>
                  <a:gd name="T30" fmla="*/ 208 w 527"/>
                  <a:gd name="T31" fmla="*/ 74 h 739"/>
                  <a:gd name="T32" fmla="*/ 455 w 527"/>
                  <a:gd name="T33" fmla="*/ 74 h 739"/>
                  <a:gd name="T34" fmla="*/ 277 w 527"/>
                  <a:gd name="T35" fmla="*/ 224 h 739"/>
                  <a:gd name="T36" fmla="*/ 306 w 527"/>
                  <a:gd name="T37" fmla="*/ 224 h 739"/>
                  <a:gd name="T38" fmla="*/ 333 w 527"/>
                  <a:gd name="T39" fmla="*/ 123 h 739"/>
                  <a:gd name="T40" fmla="*/ 304 w 527"/>
                  <a:gd name="T41" fmla="*/ 123 h 739"/>
                  <a:gd name="T42" fmla="*/ 277 w 527"/>
                  <a:gd name="T43" fmla="*/ 224 h 739"/>
                  <a:gd name="T44" fmla="*/ 236 w 527"/>
                  <a:gd name="T45" fmla="*/ 377 h 739"/>
                  <a:gd name="T46" fmla="*/ 265 w 527"/>
                  <a:gd name="T47" fmla="*/ 377 h 739"/>
                  <a:gd name="T48" fmla="*/ 293 w 527"/>
                  <a:gd name="T49" fmla="*/ 273 h 739"/>
                  <a:gd name="T50" fmla="*/ 264 w 527"/>
                  <a:gd name="T51" fmla="*/ 273 h 739"/>
                  <a:gd name="T52" fmla="*/ 236 w 527"/>
                  <a:gd name="T53" fmla="*/ 377 h 739"/>
                  <a:gd name="T54" fmla="*/ 193 w 527"/>
                  <a:gd name="T55" fmla="*/ 538 h 739"/>
                  <a:gd name="T56" fmla="*/ 222 w 527"/>
                  <a:gd name="T57" fmla="*/ 538 h 739"/>
                  <a:gd name="T58" fmla="*/ 252 w 527"/>
                  <a:gd name="T59" fmla="*/ 425 h 739"/>
                  <a:gd name="T60" fmla="*/ 223 w 527"/>
                  <a:gd name="T61" fmla="*/ 425 h 739"/>
                  <a:gd name="T62" fmla="*/ 193 w 527"/>
                  <a:gd name="T63" fmla="*/ 538 h 739"/>
                  <a:gd name="T64" fmla="*/ 455 w 527"/>
                  <a:gd name="T65" fmla="*/ 0 h 739"/>
                  <a:gd name="T66" fmla="*/ 208 w 527"/>
                  <a:gd name="T67" fmla="*/ 0 h 739"/>
                  <a:gd name="T68" fmla="*/ 137 w 527"/>
                  <a:gd name="T69" fmla="*/ 55 h 739"/>
                  <a:gd name="T70" fmla="*/ 124 w 527"/>
                  <a:gd name="T71" fmla="*/ 103 h 739"/>
                  <a:gd name="T72" fmla="*/ 135 w 527"/>
                  <a:gd name="T73" fmla="*/ 117 h 739"/>
                  <a:gd name="T74" fmla="*/ 31 w 527"/>
                  <a:gd name="T75" fmla="*/ 504 h 739"/>
                  <a:gd name="T76" fmla="*/ 13 w 527"/>
                  <a:gd name="T77" fmla="*/ 519 h 739"/>
                  <a:gd name="T78" fmla="*/ 0 w 527"/>
                  <a:gd name="T79" fmla="*/ 567 h 739"/>
                  <a:gd name="T80" fmla="*/ 71 w 527"/>
                  <a:gd name="T81" fmla="*/ 661 h 739"/>
                  <a:gd name="T82" fmla="*/ 128 w 527"/>
                  <a:gd name="T83" fmla="*/ 661 h 739"/>
                  <a:gd name="T84" fmla="*/ 188 w 527"/>
                  <a:gd name="T85" fmla="*/ 739 h 739"/>
                  <a:gd name="T86" fmla="*/ 282 w 527"/>
                  <a:gd name="T87" fmla="*/ 739 h 739"/>
                  <a:gd name="T88" fmla="*/ 354 w 527"/>
                  <a:gd name="T89" fmla="*/ 684 h 739"/>
                  <a:gd name="T90" fmla="*/ 371 w 527"/>
                  <a:gd name="T91" fmla="*/ 619 h 739"/>
                  <a:gd name="T92" fmla="*/ 390 w 527"/>
                  <a:gd name="T93" fmla="*/ 606 h 739"/>
                  <a:gd name="T94" fmla="*/ 402 w 527"/>
                  <a:gd name="T95" fmla="*/ 557 h 739"/>
                  <a:gd name="T96" fmla="*/ 391 w 527"/>
                  <a:gd name="T97" fmla="*/ 543 h 739"/>
                  <a:gd name="T98" fmla="*/ 495 w 527"/>
                  <a:gd name="T99" fmla="*/ 155 h 739"/>
                  <a:gd name="T100" fmla="*/ 514 w 527"/>
                  <a:gd name="T101" fmla="*/ 142 h 739"/>
                  <a:gd name="T102" fmla="*/ 527 w 527"/>
                  <a:gd name="T103" fmla="*/ 93 h 739"/>
                  <a:gd name="T104" fmla="*/ 455 w 527"/>
                  <a:gd name="T105" fmla="*/ 0 h 739"/>
                  <a:gd name="T106" fmla="*/ 455 w 527"/>
                  <a:gd name="T107"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27" h="739">
                    <a:moveTo>
                      <a:pt x="455" y="74"/>
                    </a:moveTo>
                    <a:lnTo>
                      <a:pt x="442" y="123"/>
                    </a:lnTo>
                    <a:lnTo>
                      <a:pt x="428" y="123"/>
                    </a:lnTo>
                    <a:lnTo>
                      <a:pt x="316" y="538"/>
                    </a:lnTo>
                    <a:lnTo>
                      <a:pt x="331" y="538"/>
                    </a:lnTo>
                    <a:lnTo>
                      <a:pt x="318" y="587"/>
                    </a:lnTo>
                    <a:lnTo>
                      <a:pt x="303" y="587"/>
                    </a:lnTo>
                    <a:lnTo>
                      <a:pt x="282" y="665"/>
                    </a:lnTo>
                    <a:lnTo>
                      <a:pt x="188" y="665"/>
                    </a:lnTo>
                    <a:lnTo>
                      <a:pt x="209" y="587"/>
                    </a:lnTo>
                    <a:lnTo>
                      <a:pt x="71" y="587"/>
                    </a:lnTo>
                    <a:lnTo>
                      <a:pt x="84" y="538"/>
                    </a:lnTo>
                    <a:lnTo>
                      <a:pt x="99" y="538"/>
                    </a:lnTo>
                    <a:lnTo>
                      <a:pt x="210" y="123"/>
                    </a:lnTo>
                    <a:lnTo>
                      <a:pt x="195" y="123"/>
                    </a:lnTo>
                    <a:lnTo>
                      <a:pt x="208" y="74"/>
                    </a:lnTo>
                    <a:lnTo>
                      <a:pt x="455" y="74"/>
                    </a:lnTo>
                    <a:moveTo>
                      <a:pt x="277" y="224"/>
                    </a:moveTo>
                    <a:lnTo>
                      <a:pt x="306" y="224"/>
                    </a:lnTo>
                    <a:lnTo>
                      <a:pt x="333" y="123"/>
                    </a:lnTo>
                    <a:lnTo>
                      <a:pt x="304" y="123"/>
                    </a:lnTo>
                    <a:lnTo>
                      <a:pt x="277" y="224"/>
                    </a:lnTo>
                    <a:moveTo>
                      <a:pt x="236" y="377"/>
                    </a:moveTo>
                    <a:lnTo>
                      <a:pt x="265" y="377"/>
                    </a:lnTo>
                    <a:lnTo>
                      <a:pt x="293" y="273"/>
                    </a:lnTo>
                    <a:lnTo>
                      <a:pt x="264" y="273"/>
                    </a:lnTo>
                    <a:lnTo>
                      <a:pt x="236" y="377"/>
                    </a:lnTo>
                    <a:moveTo>
                      <a:pt x="193" y="538"/>
                    </a:moveTo>
                    <a:lnTo>
                      <a:pt x="222" y="538"/>
                    </a:lnTo>
                    <a:lnTo>
                      <a:pt x="252" y="425"/>
                    </a:lnTo>
                    <a:lnTo>
                      <a:pt x="223" y="425"/>
                    </a:lnTo>
                    <a:lnTo>
                      <a:pt x="193" y="538"/>
                    </a:lnTo>
                    <a:moveTo>
                      <a:pt x="455" y="0"/>
                    </a:moveTo>
                    <a:lnTo>
                      <a:pt x="208" y="0"/>
                    </a:lnTo>
                    <a:lnTo>
                      <a:pt x="137" y="55"/>
                    </a:lnTo>
                    <a:lnTo>
                      <a:pt x="124" y="103"/>
                    </a:lnTo>
                    <a:lnTo>
                      <a:pt x="135" y="117"/>
                    </a:lnTo>
                    <a:lnTo>
                      <a:pt x="31" y="504"/>
                    </a:lnTo>
                    <a:lnTo>
                      <a:pt x="13" y="519"/>
                    </a:lnTo>
                    <a:lnTo>
                      <a:pt x="0" y="567"/>
                    </a:lnTo>
                    <a:lnTo>
                      <a:pt x="71" y="661"/>
                    </a:lnTo>
                    <a:lnTo>
                      <a:pt x="128" y="661"/>
                    </a:lnTo>
                    <a:lnTo>
                      <a:pt x="188" y="739"/>
                    </a:lnTo>
                    <a:lnTo>
                      <a:pt x="282" y="739"/>
                    </a:lnTo>
                    <a:lnTo>
                      <a:pt x="354" y="684"/>
                    </a:lnTo>
                    <a:lnTo>
                      <a:pt x="371" y="619"/>
                    </a:lnTo>
                    <a:lnTo>
                      <a:pt x="390" y="606"/>
                    </a:lnTo>
                    <a:lnTo>
                      <a:pt x="402" y="557"/>
                    </a:lnTo>
                    <a:lnTo>
                      <a:pt x="391" y="543"/>
                    </a:lnTo>
                    <a:lnTo>
                      <a:pt x="495" y="155"/>
                    </a:lnTo>
                    <a:lnTo>
                      <a:pt x="514" y="142"/>
                    </a:lnTo>
                    <a:lnTo>
                      <a:pt x="527" y="93"/>
                    </a:lnTo>
                    <a:lnTo>
                      <a:pt x="455" y="0"/>
                    </a:lnTo>
                    <a:lnTo>
                      <a:pt x="455"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41"/>
              <p:cNvSpPr/>
              <p:nvPr/>
            </p:nvSpPr>
            <p:spPr bwMode="auto">
              <a:xfrm>
                <a:off x="7073901" y="4148138"/>
                <a:ext cx="1481138" cy="1903413"/>
              </a:xfrm>
              <a:custGeom>
                <a:avLst/>
                <a:gdLst>
                  <a:gd name="T0" fmla="*/ 675 w 933"/>
                  <a:gd name="T1" fmla="*/ 1199 h 1199"/>
                  <a:gd name="T2" fmla="*/ 638 w 933"/>
                  <a:gd name="T3" fmla="*/ 1162 h 1199"/>
                  <a:gd name="T4" fmla="*/ 630 w 933"/>
                  <a:gd name="T5" fmla="*/ 757 h 1199"/>
                  <a:gd name="T6" fmla="*/ 273 w 933"/>
                  <a:gd name="T7" fmla="*/ 757 h 1199"/>
                  <a:gd name="T8" fmla="*/ 255 w 933"/>
                  <a:gd name="T9" fmla="*/ 752 h 1199"/>
                  <a:gd name="T10" fmla="*/ 158 w 933"/>
                  <a:gd name="T11" fmla="*/ 699 h 1199"/>
                  <a:gd name="T12" fmla="*/ 148 w 933"/>
                  <a:gd name="T13" fmla="*/ 733 h 1199"/>
                  <a:gd name="T14" fmla="*/ 112 w 933"/>
                  <a:gd name="T15" fmla="*/ 759 h 1199"/>
                  <a:gd name="T16" fmla="*/ 36 w 933"/>
                  <a:gd name="T17" fmla="*/ 759 h 1199"/>
                  <a:gd name="T18" fmla="*/ 0 w 933"/>
                  <a:gd name="T19" fmla="*/ 712 h 1199"/>
                  <a:gd name="T20" fmla="*/ 89 w 933"/>
                  <a:gd name="T21" fmla="*/ 409 h 1199"/>
                  <a:gd name="T22" fmla="*/ 120 w 933"/>
                  <a:gd name="T23" fmla="*/ 386 h 1199"/>
                  <a:gd name="T24" fmla="*/ 97 w 933"/>
                  <a:gd name="T25" fmla="*/ 355 h 1199"/>
                  <a:gd name="T26" fmla="*/ 111 w 933"/>
                  <a:gd name="T27" fmla="*/ 300 h 1199"/>
                  <a:gd name="T28" fmla="*/ 147 w 933"/>
                  <a:gd name="T29" fmla="*/ 273 h 1199"/>
                  <a:gd name="T30" fmla="*/ 172 w 933"/>
                  <a:gd name="T31" fmla="*/ 273 h 1199"/>
                  <a:gd name="T32" fmla="*/ 184 w 933"/>
                  <a:gd name="T33" fmla="*/ 226 h 1199"/>
                  <a:gd name="T34" fmla="*/ 149 w 933"/>
                  <a:gd name="T35" fmla="*/ 180 h 1199"/>
                  <a:gd name="T36" fmla="*/ 164 w 933"/>
                  <a:gd name="T37" fmla="*/ 125 h 1199"/>
                  <a:gd name="T38" fmla="*/ 200 w 933"/>
                  <a:gd name="T39" fmla="*/ 97 h 1199"/>
                  <a:gd name="T40" fmla="*/ 219 w 933"/>
                  <a:gd name="T41" fmla="*/ 97 h 1199"/>
                  <a:gd name="T42" fmla="*/ 237 w 933"/>
                  <a:gd name="T43" fmla="*/ 27 h 1199"/>
                  <a:gd name="T44" fmla="*/ 273 w 933"/>
                  <a:gd name="T45" fmla="*/ 0 h 1199"/>
                  <a:gd name="T46" fmla="*/ 406 w 933"/>
                  <a:gd name="T47" fmla="*/ 0 h 1199"/>
                  <a:gd name="T48" fmla="*/ 442 w 933"/>
                  <a:gd name="T49" fmla="*/ 46 h 1199"/>
                  <a:gd name="T50" fmla="*/ 428 w 933"/>
                  <a:gd name="T51" fmla="*/ 99 h 1199"/>
                  <a:gd name="T52" fmla="*/ 463 w 933"/>
                  <a:gd name="T53" fmla="*/ 144 h 1199"/>
                  <a:gd name="T54" fmla="*/ 448 w 933"/>
                  <a:gd name="T55" fmla="*/ 199 h 1199"/>
                  <a:gd name="T56" fmla="*/ 412 w 933"/>
                  <a:gd name="T57" fmla="*/ 227 h 1199"/>
                  <a:gd name="T58" fmla="*/ 393 w 933"/>
                  <a:gd name="T59" fmla="*/ 227 h 1199"/>
                  <a:gd name="T60" fmla="*/ 381 w 933"/>
                  <a:gd name="T61" fmla="*/ 273 h 1199"/>
                  <a:gd name="T62" fmla="*/ 386 w 933"/>
                  <a:gd name="T63" fmla="*/ 273 h 1199"/>
                  <a:gd name="T64" fmla="*/ 422 w 933"/>
                  <a:gd name="T65" fmla="*/ 319 h 1199"/>
                  <a:gd name="T66" fmla="*/ 407 w 933"/>
                  <a:gd name="T67" fmla="*/ 374 h 1199"/>
                  <a:gd name="T68" fmla="*/ 371 w 933"/>
                  <a:gd name="T69" fmla="*/ 402 h 1199"/>
                  <a:gd name="T70" fmla="*/ 355 w 933"/>
                  <a:gd name="T71" fmla="*/ 461 h 1199"/>
                  <a:gd name="T72" fmla="*/ 370 w 933"/>
                  <a:gd name="T73" fmla="*/ 481 h 1199"/>
                  <a:gd name="T74" fmla="*/ 356 w 933"/>
                  <a:gd name="T75" fmla="*/ 537 h 1199"/>
                  <a:gd name="T76" fmla="*/ 330 w 933"/>
                  <a:gd name="T77" fmla="*/ 556 h 1199"/>
                  <a:gd name="T78" fmla="*/ 320 w 933"/>
                  <a:gd name="T79" fmla="*/ 593 h 1199"/>
                  <a:gd name="T80" fmla="*/ 378 w 933"/>
                  <a:gd name="T81" fmla="*/ 627 h 1199"/>
                  <a:gd name="T82" fmla="*/ 519 w 933"/>
                  <a:gd name="T83" fmla="*/ 627 h 1199"/>
                  <a:gd name="T84" fmla="*/ 516 w 933"/>
                  <a:gd name="T85" fmla="*/ 622 h 1199"/>
                  <a:gd name="T86" fmla="*/ 624 w 933"/>
                  <a:gd name="T87" fmla="*/ 438 h 1199"/>
                  <a:gd name="T88" fmla="*/ 621 w 933"/>
                  <a:gd name="T89" fmla="*/ 295 h 1199"/>
                  <a:gd name="T90" fmla="*/ 622 w 933"/>
                  <a:gd name="T91" fmla="*/ 285 h 1199"/>
                  <a:gd name="T92" fmla="*/ 664 w 933"/>
                  <a:gd name="T93" fmla="*/ 130 h 1199"/>
                  <a:gd name="T94" fmla="*/ 691 w 933"/>
                  <a:gd name="T95" fmla="*/ 109 h 1199"/>
                  <a:gd name="T96" fmla="*/ 675 w 933"/>
                  <a:gd name="T97" fmla="*/ 88 h 1199"/>
                  <a:gd name="T98" fmla="*/ 688 w 933"/>
                  <a:gd name="T99" fmla="*/ 40 h 1199"/>
                  <a:gd name="T100" fmla="*/ 724 w 933"/>
                  <a:gd name="T101" fmla="*/ 13 h 1199"/>
                  <a:gd name="T102" fmla="*/ 898 w 933"/>
                  <a:gd name="T103" fmla="*/ 13 h 1199"/>
                  <a:gd name="T104" fmla="*/ 933 w 933"/>
                  <a:gd name="T105" fmla="*/ 60 h 1199"/>
                  <a:gd name="T106" fmla="*/ 868 w 933"/>
                  <a:gd name="T107" fmla="*/ 304 h 1199"/>
                  <a:gd name="T108" fmla="*/ 864 w 933"/>
                  <a:gd name="T109" fmla="*/ 314 h 1199"/>
                  <a:gd name="T110" fmla="*/ 778 w 933"/>
                  <a:gd name="T111" fmla="*/ 458 h 1199"/>
                  <a:gd name="T112" fmla="*/ 778 w 933"/>
                  <a:gd name="T113" fmla="*/ 459 h 1199"/>
                  <a:gd name="T114" fmla="*/ 830 w 933"/>
                  <a:gd name="T115" fmla="*/ 1158 h 1199"/>
                  <a:gd name="T116" fmla="*/ 793 w 933"/>
                  <a:gd name="T117" fmla="*/ 1199 h 1199"/>
                  <a:gd name="T118" fmla="*/ 675 w 933"/>
                  <a:gd name="T119" fmla="*/ 1199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3" h="1199">
                    <a:moveTo>
                      <a:pt x="675" y="1199"/>
                    </a:moveTo>
                    <a:lnTo>
                      <a:pt x="638" y="1162"/>
                    </a:lnTo>
                    <a:lnTo>
                      <a:pt x="630" y="757"/>
                    </a:lnTo>
                    <a:lnTo>
                      <a:pt x="273" y="757"/>
                    </a:lnTo>
                    <a:lnTo>
                      <a:pt x="255" y="752"/>
                    </a:lnTo>
                    <a:lnTo>
                      <a:pt x="158" y="699"/>
                    </a:lnTo>
                    <a:lnTo>
                      <a:pt x="148" y="733"/>
                    </a:lnTo>
                    <a:lnTo>
                      <a:pt x="112" y="759"/>
                    </a:lnTo>
                    <a:lnTo>
                      <a:pt x="36" y="759"/>
                    </a:lnTo>
                    <a:lnTo>
                      <a:pt x="0" y="712"/>
                    </a:lnTo>
                    <a:lnTo>
                      <a:pt x="89" y="409"/>
                    </a:lnTo>
                    <a:lnTo>
                      <a:pt x="120" y="386"/>
                    </a:lnTo>
                    <a:lnTo>
                      <a:pt x="97" y="355"/>
                    </a:lnTo>
                    <a:lnTo>
                      <a:pt x="111" y="300"/>
                    </a:lnTo>
                    <a:lnTo>
                      <a:pt x="147" y="273"/>
                    </a:lnTo>
                    <a:lnTo>
                      <a:pt x="172" y="273"/>
                    </a:lnTo>
                    <a:lnTo>
                      <a:pt x="184" y="226"/>
                    </a:lnTo>
                    <a:lnTo>
                      <a:pt x="149" y="180"/>
                    </a:lnTo>
                    <a:lnTo>
                      <a:pt x="164" y="125"/>
                    </a:lnTo>
                    <a:lnTo>
                      <a:pt x="200" y="97"/>
                    </a:lnTo>
                    <a:lnTo>
                      <a:pt x="219" y="97"/>
                    </a:lnTo>
                    <a:lnTo>
                      <a:pt x="237" y="27"/>
                    </a:lnTo>
                    <a:lnTo>
                      <a:pt x="273" y="0"/>
                    </a:lnTo>
                    <a:lnTo>
                      <a:pt x="406" y="0"/>
                    </a:lnTo>
                    <a:lnTo>
                      <a:pt x="442" y="46"/>
                    </a:lnTo>
                    <a:lnTo>
                      <a:pt x="428" y="99"/>
                    </a:lnTo>
                    <a:lnTo>
                      <a:pt x="463" y="144"/>
                    </a:lnTo>
                    <a:lnTo>
                      <a:pt x="448" y="199"/>
                    </a:lnTo>
                    <a:lnTo>
                      <a:pt x="412" y="227"/>
                    </a:lnTo>
                    <a:lnTo>
                      <a:pt x="393" y="227"/>
                    </a:lnTo>
                    <a:lnTo>
                      <a:pt x="381" y="273"/>
                    </a:lnTo>
                    <a:lnTo>
                      <a:pt x="386" y="273"/>
                    </a:lnTo>
                    <a:lnTo>
                      <a:pt x="422" y="319"/>
                    </a:lnTo>
                    <a:lnTo>
                      <a:pt x="407" y="374"/>
                    </a:lnTo>
                    <a:lnTo>
                      <a:pt x="371" y="402"/>
                    </a:lnTo>
                    <a:lnTo>
                      <a:pt x="355" y="461"/>
                    </a:lnTo>
                    <a:lnTo>
                      <a:pt x="370" y="481"/>
                    </a:lnTo>
                    <a:lnTo>
                      <a:pt x="356" y="537"/>
                    </a:lnTo>
                    <a:lnTo>
                      <a:pt x="330" y="556"/>
                    </a:lnTo>
                    <a:lnTo>
                      <a:pt x="320" y="593"/>
                    </a:lnTo>
                    <a:lnTo>
                      <a:pt x="378" y="627"/>
                    </a:lnTo>
                    <a:lnTo>
                      <a:pt x="519" y="627"/>
                    </a:lnTo>
                    <a:lnTo>
                      <a:pt x="516" y="622"/>
                    </a:lnTo>
                    <a:lnTo>
                      <a:pt x="624" y="438"/>
                    </a:lnTo>
                    <a:lnTo>
                      <a:pt x="621" y="295"/>
                    </a:lnTo>
                    <a:lnTo>
                      <a:pt x="622" y="285"/>
                    </a:lnTo>
                    <a:lnTo>
                      <a:pt x="664" y="130"/>
                    </a:lnTo>
                    <a:lnTo>
                      <a:pt x="691" y="109"/>
                    </a:lnTo>
                    <a:lnTo>
                      <a:pt x="675" y="88"/>
                    </a:lnTo>
                    <a:lnTo>
                      <a:pt x="688" y="40"/>
                    </a:lnTo>
                    <a:lnTo>
                      <a:pt x="724" y="13"/>
                    </a:lnTo>
                    <a:lnTo>
                      <a:pt x="898" y="13"/>
                    </a:lnTo>
                    <a:lnTo>
                      <a:pt x="933" y="60"/>
                    </a:lnTo>
                    <a:lnTo>
                      <a:pt x="868" y="304"/>
                    </a:lnTo>
                    <a:lnTo>
                      <a:pt x="864" y="314"/>
                    </a:lnTo>
                    <a:lnTo>
                      <a:pt x="778" y="458"/>
                    </a:lnTo>
                    <a:lnTo>
                      <a:pt x="778" y="459"/>
                    </a:lnTo>
                    <a:lnTo>
                      <a:pt x="830" y="1158"/>
                    </a:lnTo>
                    <a:lnTo>
                      <a:pt x="793" y="1199"/>
                    </a:lnTo>
                    <a:lnTo>
                      <a:pt x="675" y="119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42"/>
              <p:cNvSpPr>
                <a:spLocks noEditPoints="1"/>
              </p:cNvSpPr>
              <p:nvPr/>
            </p:nvSpPr>
            <p:spPr bwMode="auto">
              <a:xfrm>
                <a:off x="7018338" y="4089401"/>
                <a:ext cx="1593850" cy="2020888"/>
              </a:xfrm>
              <a:custGeom>
                <a:avLst/>
                <a:gdLst>
                  <a:gd name="T0" fmla="*/ 415 w 1004"/>
                  <a:gd name="T1" fmla="*/ 171 h 1273"/>
                  <a:gd name="T2" fmla="*/ 447 w 1004"/>
                  <a:gd name="T3" fmla="*/ 227 h 1273"/>
                  <a:gd name="T4" fmla="*/ 368 w 1004"/>
                  <a:gd name="T5" fmla="*/ 347 h 1273"/>
                  <a:gd name="T6" fmla="*/ 406 w 1004"/>
                  <a:gd name="T7" fmla="*/ 402 h 1273"/>
                  <a:gd name="T8" fmla="*/ 349 w 1004"/>
                  <a:gd name="T9" fmla="*/ 509 h 1273"/>
                  <a:gd name="T10" fmla="*/ 355 w 1004"/>
                  <a:gd name="T11" fmla="*/ 564 h 1273"/>
                  <a:gd name="T12" fmla="*/ 312 w 1004"/>
                  <a:gd name="T13" fmla="*/ 647 h 1273"/>
                  <a:gd name="T14" fmla="*/ 701 w 1004"/>
                  <a:gd name="T15" fmla="*/ 701 h 1273"/>
                  <a:gd name="T16" fmla="*/ 661 w 1004"/>
                  <a:gd name="T17" fmla="*/ 678 h 1273"/>
                  <a:gd name="T18" fmla="*/ 696 w 1004"/>
                  <a:gd name="T19" fmla="*/ 485 h 1273"/>
                  <a:gd name="T20" fmla="*/ 734 w 1004"/>
                  <a:gd name="T21" fmla="*/ 177 h 1273"/>
                  <a:gd name="T22" fmla="*/ 772 w 1004"/>
                  <a:gd name="T23" fmla="*/ 320 h 1273"/>
                  <a:gd name="T24" fmla="*/ 795 w 1004"/>
                  <a:gd name="T25" fmla="*/ 320 h 1273"/>
                  <a:gd name="T26" fmla="*/ 746 w 1004"/>
                  <a:gd name="T27" fmla="*/ 134 h 1273"/>
                  <a:gd name="T28" fmla="*/ 933 w 1004"/>
                  <a:gd name="T29" fmla="*/ 87 h 1273"/>
                  <a:gd name="T30" fmla="*/ 775 w 1004"/>
                  <a:gd name="T31" fmla="*/ 485 h 1273"/>
                  <a:gd name="T32" fmla="*/ 828 w 1004"/>
                  <a:gd name="T33" fmla="*/ 1198 h 1273"/>
                  <a:gd name="T34" fmla="*/ 702 w 1004"/>
                  <a:gd name="T35" fmla="*/ 757 h 1273"/>
                  <a:gd name="T36" fmla="*/ 171 w 1004"/>
                  <a:gd name="T37" fmla="*/ 681 h 1273"/>
                  <a:gd name="T38" fmla="*/ 71 w 1004"/>
                  <a:gd name="T39" fmla="*/ 759 h 1273"/>
                  <a:gd name="T40" fmla="*/ 237 w 1004"/>
                  <a:gd name="T41" fmla="*/ 456 h 1273"/>
                  <a:gd name="T42" fmla="*/ 215 w 1004"/>
                  <a:gd name="T43" fmla="*/ 589 h 1273"/>
                  <a:gd name="T44" fmla="*/ 167 w 1004"/>
                  <a:gd name="T45" fmla="*/ 402 h 1273"/>
                  <a:gd name="T46" fmla="*/ 235 w 1004"/>
                  <a:gd name="T47" fmla="*/ 347 h 1273"/>
                  <a:gd name="T48" fmla="*/ 220 w 1004"/>
                  <a:gd name="T49" fmla="*/ 227 h 1273"/>
                  <a:gd name="T50" fmla="*/ 282 w 1004"/>
                  <a:gd name="T51" fmla="*/ 171 h 1273"/>
                  <a:gd name="T52" fmla="*/ 441 w 1004"/>
                  <a:gd name="T53" fmla="*/ 74 h 1273"/>
                  <a:gd name="T54" fmla="*/ 308 w 1004"/>
                  <a:gd name="T55" fmla="*/ 0 h 1273"/>
                  <a:gd name="T56" fmla="*/ 223 w 1004"/>
                  <a:gd name="T57" fmla="*/ 106 h 1273"/>
                  <a:gd name="T58" fmla="*/ 148 w 1004"/>
                  <a:gd name="T59" fmla="*/ 208 h 1273"/>
                  <a:gd name="T60" fmla="*/ 177 w 1004"/>
                  <a:gd name="T61" fmla="*/ 276 h 1273"/>
                  <a:gd name="T62" fmla="*/ 96 w 1004"/>
                  <a:gd name="T63" fmla="*/ 383 h 1273"/>
                  <a:gd name="T64" fmla="*/ 88 w 1004"/>
                  <a:gd name="T65" fmla="*/ 435 h 1273"/>
                  <a:gd name="T66" fmla="*/ 71 w 1004"/>
                  <a:gd name="T67" fmla="*/ 833 h 1273"/>
                  <a:gd name="T68" fmla="*/ 209 w 1004"/>
                  <a:gd name="T69" fmla="*/ 787 h 1273"/>
                  <a:gd name="T70" fmla="*/ 308 w 1004"/>
                  <a:gd name="T71" fmla="*/ 831 h 1273"/>
                  <a:gd name="T72" fmla="*/ 636 w 1004"/>
                  <a:gd name="T73" fmla="*/ 1200 h 1273"/>
                  <a:gd name="T74" fmla="*/ 828 w 1004"/>
                  <a:gd name="T75" fmla="*/ 1273 h 1273"/>
                  <a:gd name="T76" fmla="*/ 850 w 1004"/>
                  <a:gd name="T77" fmla="*/ 504 h 1273"/>
                  <a:gd name="T78" fmla="*/ 939 w 1004"/>
                  <a:gd name="T79" fmla="*/ 351 h 1273"/>
                  <a:gd name="T80" fmla="*/ 933 w 1004"/>
                  <a:gd name="T81" fmla="*/ 13 h 1273"/>
                  <a:gd name="T82" fmla="*/ 687 w 1004"/>
                  <a:gd name="T83" fmla="*/ 68 h 1273"/>
                  <a:gd name="T84" fmla="*/ 691 w 1004"/>
                  <a:gd name="T85" fmla="*/ 136 h 1273"/>
                  <a:gd name="T86" fmla="*/ 622 w 1004"/>
                  <a:gd name="T87" fmla="*/ 312 h 1273"/>
                  <a:gd name="T88" fmla="*/ 622 w 1004"/>
                  <a:gd name="T89" fmla="*/ 466 h 1273"/>
                  <a:gd name="T90" fmla="*/ 423 w 1004"/>
                  <a:gd name="T91" fmla="*/ 627 h 1273"/>
                  <a:gd name="T92" fmla="*/ 401 w 1004"/>
                  <a:gd name="T93" fmla="*/ 603 h 1273"/>
                  <a:gd name="T94" fmla="*/ 441 w 1004"/>
                  <a:gd name="T95" fmla="*/ 528 h 1273"/>
                  <a:gd name="T96" fmla="*/ 442 w 1004"/>
                  <a:gd name="T97" fmla="*/ 448 h 1273"/>
                  <a:gd name="T98" fmla="*/ 493 w 1004"/>
                  <a:gd name="T99" fmla="*/ 366 h 1273"/>
                  <a:gd name="T100" fmla="*/ 459 w 1004"/>
                  <a:gd name="T101" fmla="*/ 292 h 1273"/>
                  <a:gd name="T102" fmla="*/ 533 w 1004"/>
                  <a:gd name="T103" fmla="*/ 191 h 1273"/>
                  <a:gd name="T104" fmla="*/ 512 w 1004"/>
                  <a:gd name="T105" fmla="*/ 93 h 1273"/>
                  <a:gd name="T106" fmla="*/ 441 w 1004"/>
                  <a:gd name="T107" fmla="*/ 0 h 1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04" h="1273">
                    <a:moveTo>
                      <a:pt x="441" y="74"/>
                    </a:moveTo>
                    <a:lnTo>
                      <a:pt x="415" y="171"/>
                    </a:lnTo>
                    <a:lnTo>
                      <a:pt x="462" y="171"/>
                    </a:lnTo>
                    <a:lnTo>
                      <a:pt x="447" y="227"/>
                    </a:lnTo>
                    <a:lnTo>
                      <a:pt x="400" y="227"/>
                    </a:lnTo>
                    <a:lnTo>
                      <a:pt x="368" y="347"/>
                    </a:lnTo>
                    <a:lnTo>
                      <a:pt x="421" y="347"/>
                    </a:lnTo>
                    <a:lnTo>
                      <a:pt x="406" y="402"/>
                    </a:lnTo>
                    <a:lnTo>
                      <a:pt x="378" y="402"/>
                    </a:lnTo>
                    <a:lnTo>
                      <a:pt x="349" y="509"/>
                    </a:lnTo>
                    <a:lnTo>
                      <a:pt x="370" y="509"/>
                    </a:lnTo>
                    <a:lnTo>
                      <a:pt x="355" y="564"/>
                    </a:lnTo>
                    <a:lnTo>
                      <a:pt x="335" y="564"/>
                    </a:lnTo>
                    <a:lnTo>
                      <a:pt x="312" y="647"/>
                    </a:lnTo>
                    <a:lnTo>
                      <a:pt x="403" y="701"/>
                    </a:lnTo>
                    <a:lnTo>
                      <a:pt x="701" y="701"/>
                    </a:lnTo>
                    <a:lnTo>
                      <a:pt x="699" y="613"/>
                    </a:lnTo>
                    <a:lnTo>
                      <a:pt x="661" y="678"/>
                    </a:lnTo>
                    <a:lnTo>
                      <a:pt x="583" y="678"/>
                    </a:lnTo>
                    <a:lnTo>
                      <a:pt x="696" y="485"/>
                    </a:lnTo>
                    <a:lnTo>
                      <a:pt x="693" y="331"/>
                    </a:lnTo>
                    <a:lnTo>
                      <a:pt x="734" y="177"/>
                    </a:lnTo>
                    <a:lnTo>
                      <a:pt x="811" y="177"/>
                    </a:lnTo>
                    <a:lnTo>
                      <a:pt x="772" y="320"/>
                    </a:lnTo>
                    <a:lnTo>
                      <a:pt x="773" y="357"/>
                    </a:lnTo>
                    <a:lnTo>
                      <a:pt x="795" y="320"/>
                    </a:lnTo>
                    <a:lnTo>
                      <a:pt x="845" y="134"/>
                    </a:lnTo>
                    <a:lnTo>
                      <a:pt x="746" y="134"/>
                    </a:lnTo>
                    <a:lnTo>
                      <a:pt x="759" y="87"/>
                    </a:lnTo>
                    <a:lnTo>
                      <a:pt x="933" y="87"/>
                    </a:lnTo>
                    <a:lnTo>
                      <a:pt x="867" y="331"/>
                    </a:lnTo>
                    <a:lnTo>
                      <a:pt x="775" y="485"/>
                    </a:lnTo>
                    <a:lnTo>
                      <a:pt x="776" y="498"/>
                    </a:lnTo>
                    <a:lnTo>
                      <a:pt x="828" y="1198"/>
                    </a:lnTo>
                    <a:lnTo>
                      <a:pt x="710" y="1198"/>
                    </a:lnTo>
                    <a:lnTo>
                      <a:pt x="702" y="757"/>
                    </a:lnTo>
                    <a:lnTo>
                      <a:pt x="308" y="757"/>
                    </a:lnTo>
                    <a:lnTo>
                      <a:pt x="171" y="681"/>
                    </a:lnTo>
                    <a:lnTo>
                      <a:pt x="147" y="759"/>
                    </a:lnTo>
                    <a:lnTo>
                      <a:pt x="71" y="759"/>
                    </a:lnTo>
                    <a:lnTo>
                      <a:pt x="159" y="456"/>
                    </a:lnTo>
                    <a:lnTo>
                      <a:pt x="237" y="456"/>
                    </a:lnTo>
                    <a:lnTo>
                      <a:pt x="200" y="580"/>
                    </a:lnTo>
                    <a:lnTo>
                      <a:pt x="215" y="589"/>
                    </a:lnTo>
                    <a:lnTo>
                      <a:pt x="266" y="402"/>
                    </a:lnTo>
                    <a:lnTo>
                      <a:pt x="167" y="402"/>
                    </a:lnTo>
                    <a:lnTo>
                      <a:pt x="182" y="347"/>
                    </a:lnTo>
                    <a:lnTo>
                      <a:pt x="235" y="347"/>
                    </a:lnTo>
                    <a:lnTo>
                      <a:pt x="267" y="227"/>
                    </a:lnTo>
                    <a:lnTo>
                      <a:pt x="220" y="227"/>
                    </a:lnTo>
                    <a:lnTo>
                      <a:pt x="235" y="171"/>
                    </a:lnTo>
                    <a:lnTo>
                      <a:pt x="282" y="171"/>
                    </a:lnTo>
                    <a:lnTo>
                      <a:pt x="308" y="74"/>
                    </a:lnTo>
                    <a:lnTo>
                      <a:pt x="441" y="74"/>
                    </a:lnTo>
                    <a:close/>
                    <a:moveTo>
                      <a:pt x="441" y="0"/>
                    </a:moveTo>
                    <a:lnTo>
                      <a:pt x="308" y="0"/>
                    </a:lnTo>
                    <a:lnTo>
                      <a:pt x="237" y="55"/>
                    </a:lnTo>
                    <a:lnTo>
                      <a:pt x="223" y="106"/>
                    </a:lnTo>
                    <a:lnTo>
                      <a:pt x="163" y="152"/>
                    </a:lnTo>
                    <a:lnTo>
                      <a:pt x="148" y="208"/>
                    </a:lnTo>
                    <a:lnTo>
                      <a:pt x="184" y="253"/>
                    </a:lnTo>
                    <a:lnTo>
                      <a:pt x="177" y="276"/>
                    </a:lnTo>
                    <a:lnTo>
                      <a:pt x="111" y="328"/>
                    </a:lnTo>
                    <a:lnTo>
                      <a:pt x="96" y="383"/>
                    </a:lnTo>
                    <a:lnTo>
                      <a:pt x="119" y="412"/>
                    </a:lnTo>
                    <a:lnTo>
                      <a:pt x="88" y="435"/>
                    </a:lnTo>
                    <a:lnTo>
                      <a:pt x="0" y="739"/>
                    </a:lnTo>
                    <a:lnTo>
                      <a:pt x="71" y="833"/>
                    </a:lnTo>
                    <a:lnTo>
                      <a:pt x="147" y="833"/>
                    </a:lnTo>
                    <a:lnTo>
                      <a:pt x="209" y="787"/>
                    </a:lnTo>
                    <a:lnTo>
                      <a:pt x="272" y="821"/>
                    </a:lnTo>
                    <a:lnTo>
                      <a:pt x="308" y="831"/>
                    </a:lnTo>
                    <a:lnTo>
                      <a:pt x="629" y="831"/>
                    </a:lnTo>
                    <a:lnTo>
                      <a:pt x="636" y="1200"/>
                    </a:lnTo>
                    <a:lnTo>
                      <a:pt x="710" y="1273"/>
                    </a:lnTo>
                    <a:lnTo>
                      <a:pt x="828" y="1273"/>
                    </a:lnTo>
                    <a:lnTo>
                      <a:pt x="902" y="1193"/>
                    </a:lnTo>
                    <a:lnTo>
                      <a:pt x="850" y="504"/>
                    </a:lnTo>
                    <a:lnTo>
                      <a:pt x="931" y="370"/>
                    </a:lnTo>
                    <a:lnTo>
                      <a:pt x="939" y="351"/>
                    </a:lnTo>
                    <a:lnTo>
                      <a:pt x="1004" y="106"/>
                    </a:lnTo>
                    <a:lnTo>
                      <a:pt x="933" y="13"/>
                    </a:lnTo>
                    <a:lnTo>
                      <a:pt x="759" y="13"/>
                    </a:lnTo>
                    <a:lnTo>
                      <a:pt x="687" y="68"/>
                    </a:lnTo>
                    <a:lnTo>
                      <a:pt x="675" y="115"/>
                    </a:lnTo>
                    <a:lnTo>
                      <a:pt x="691" y="136"/>
                    </a:lnTo>
                    <a:lnTo>
                      <a:pt x="663" y="157"/>
                    </a:lnTo>
                    <a:lnTo>
                      <a:pt x="622" y="312"/>
                    </a:lnTo>
                    <a:lnTo>
                      <a:pt x="619" y="333"/>
                    </a:lnTo>
                    <a:lnTo>
                      <a:pt x="622" y="466"/>
                    </a:lnTo>
                    <a:lnTo>
                      <a:pt x="527" y="627"/>
                    </a:lnTo>
                    <a:lnTo>
                      <a:pt x="423" y="627"/>
                    </a:lnTo>
                    <a:lnTo>
                      <a:pt x="398" y="612"/>
                    </a:lnTo>
                    <a:lnTo>
                      <a:pt x="401" y="603"/>
                    </a:lnTo>
                    <a:lnTo>
                      <a:pt x="426" y="583"/>
                    </a:lnTo>
                    <a:lnTo>
                      <a:pt x="441" y="528"/>
                    </a:lnTo>
                    <a:lnTo>
                      <a:pt x="426" y="508"/>
                    </a:lnTo>
                    <a:lnTo>
                      <a:pt x="442" y="448"/>
                    </a:lnTo>
                    <a:lnTo>
                      <a:pt x="478" y="421"/>
                    </a:lnTo>
                    <a:lnTo>
                      <a:pt x="493" y="366"/>
                    </a:lnTo>
                    <a:lnTo>
                      <a:pt x="453" y="315"/>
                    </a:lnTo>
                    <a:lnTo>
                      <a:pt x="459" y="292"/>
                    </a:lnTo>
                    <a:lnTo>
                      <a:pt x="519" y="246"/>
                    </a:lnTo>
                    <a:lnTo>
                      <a:pt x="533" y="191"/>
                    </a:lnTo>
                    <a:lnTo>
                      <a:pt x="498" y="145"/>
                    </a:lnTo>
                    <a:lnTo>
                      <a:pt x="512" y="93"/>
                    </a:lnTo>
                    <a:lnTo>
                      <a:pt x="441" y="0"/>
                    </a:lnTo>
                    <a:lnTo>
                      <a:pt x="44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43"/>
              <p:cNvSpPr>
                <a:spLocks noEditPoints="1"/>
              </p:cNvSpPr>
              <p:nvPr/>
            </p:nvSpPr>
            <p:spPr bwMode="auto">
              <a:xfrm>
                <a:off x="7018338" y="4089401"/>
                <a:ext cx="1593850" cy="2020888"/>
              </a:xfrm>
              <a:custGeom>
                <a:avLst/>
                <a:gdLst>
                  <a:gd name="T0" fmla="*/ 415 w 1004"/>
                  <a:gd name="T1" fmla="*/ 171 h 1273"/>
                  <a:gd name="T2" fmla="*/ 447 w 1004"/>
                  <a:gd name="T3" fmla="*/ 227 h 1273"/>
                  <a:gd name="T4" fmla="*/ 368 w 1004"/>
                  <a:gd name="T5" fmla="*/ 347 h 1273"/>
                  <a:gd name="T6" fmla="*/ 406 w 1004"/>
                  <a:gd name="T7" fmla="*/ 402 h 1273"/>
                  <a:gd name="T8" fmla="*/ 349 w 1004"/>
                  <a:gd name="T9" fmla="*/ 509 h 1273"/>
                  <a:gd name="T10" fmla="*/ 355 w 1004"/>
                  <a:gd name="T11" fmla="*/ 564 h 1273"/>
                  <a:gd name="T12" fmla="*/ 312 w 1004"/>
                  <a:gd name="T13" fmla="*/ 647 h 1273"/>
                  <a:gd name="T14" fmla="*/ 701 w 1004"/>
                  <a:gd name="T15" fmla="*/ 701 h 1273"/>
                  <a:gd name="T16" fmla="*/ 661 w 1004"/>
                  <a:gd name="T17" fmla="*/ 678 h 1273"/>
                  <a:gd name="T18" fmla="*/ 696 w 1004"/>
                  <a:gd name="T19" fmla="*/ 485 h 1273"/>
                  <a:gd name="T20" fmla="*/ 734 w 1004"/>
                  <a:gd name="T21" fmla="*/ 177 h 1273"/>
                  <a:gd name="T22" fmla="*/ 772 w 1004"/>
                  <a:gd name="T23" fmla="*/ 320 h 1273"/>
                  <a:gd name="T24" fmla="*/ 795 w 1004"/>
                  <a:gd name="T25" fmla="*/ 320 h 1273"/>
                  <a:gd name="T26" fmla="*/ 746 w 1004"/>
                  <a:gd name="T27" fmla="*/ 134 h 1273"/>
                  <a:gd name="T28" fmla="*/ 933 w 1004"/>
                  <a:gd name="T29" fmla="*/ 87 h 1273"/>
                  <a:gd name="T30" fmla="*/ 775 w 1004"/>
                  <a:gd name="T31" fmla="*/ 485 h 1273"/>
                  <a:gd name="T32" fmla="*/ 828 w 1004"/>
                  <a:gd name="T33" fmla="*/ 1198 h 1273"/>
                  <a:gd name="T34" fmla="*/ 702 w 1004"/>
                  <a:gd name="T35" fmla="*/ 757 h 1273"/>
                  <a:gd name="T36" fmla="*/ 171 w 1004"/>
                  <a:gd name="T37" fmla="*/ 681 h 1273"/>
                  <a:gd name="T38" fmla="*/ 71 w 1004"/>
                  <a:gd name="T39" fmla="*/ 759 h 1273"/>
                  <a:gd name="T40" fmla="*/ 237 w 1004"/>
                  <a:gd name="T41" fmla="*/ 456 h 1273"/>
                  <a:gd name="T42" fmla="*/ 215 w 1004"/>
                  <a:gd name="T43" fmla="*/ 589 h 1273"/>
                  <a:gd name="T44" fmla="*/ 167 w 1004"/>
                  <a:gd name="T45" fmla="*/ 402 h 1273"/>
                  <a:gd name="T46" fmla="*/ 235 w 1004"/>
                  <a:gd name="T47" fmla="*/ 347 h 1273"/>
                  <a:gd name="T48" fmla="*/ 220 w 1004"/>
                  <a:gd name="T49" fmla="*/ 227 h 1273"/>
                  <a:gd name="T50" fmla="*/ 282 w 1004"/>
                  <a:gd name="T51" fmla="*/ 171 h 1273"/>
                  <a:gd name="T52" fmla="*/ 441 w 1004"/>
                  <a:gd name="T53" fmla="*/ 74 h 1273"/>
                  <a:gd name="T54" fmla="*/ 308 w 1004"/>
                  <a:gd name="T55" fmla="*/ 0 h 1273"/>
                  <a:gd name="T56" fmla="*/ 223 w 1004"/>
                  <a:gd name="T57" fmla="*/ 106 h 1273"/>
                  <a:gd name="T58" fmla="*/ 148 w 1004"/>
                  <a:gd name="T59" fmla="*/ 208 h 1273"/>
                  <a:gd name="T60" fmla="*/ 177 w 1004"/>
                  <a:gd name="T61" fmla="*/ 276 h 1273"/>
                  <a:gd name="T62" fmla="*/ 96 w 1004"/>
                  <a:gd name="T63" fmla="*/ 383 h 1273"/>
                  <a:gd name="T64" fmla="*/ 88 w 1004"/>
                  <a:gd name="T65" fmla="*/ 435 h 1273"/>
                  <a:gd name="T66" fmla="*/ 71 w 1004"/>
                  <a:gd name="T67" fmla="*/ 833 h 1273"/>
                  <a:gd name="T68" fmla="*/ 209 w 1004"/>
                  <a:gd name="T69" fmla="*/ 787 h 1273"/>
                  <a:gd name="T70" fmla="*/ 308 w 1004"/>
                  <a:gd name="T71" fmla="*/ 831 h 1273"/>
                  <a:gd name="T72" fmla="*/ 636 w 1004"/>
                  <a:gd name="T73" fmla="*/ 1200 h 1273"/>
                  <a:gd name="T74" fmla="*/ 828 w 1004"/>
                  <a:gd name="T75" fmla="*/ 1273 h 1273"/>
                  <a:gd name="T76" fmla="*/ 850 w 1004"/>
                  <a:gd name="T77" fmla="*/ 504 h 1273"/>
                  <a:gd name="T78" fmla="*/ 939 w 1004"/>
                  <a:gd name="T79" fmla="*/ 351 h 1273"/>
                  <a:gd name="T80" fmla="*/ 933 w 1004"/>
                  <a:gd name="T81" fmla="*/ 13 h 1273"/>
                  <a:gd name="T82" fmla="*/ 687 w 1004"/>
                  <a:gd name="T83" fmla="*/ 68 h 1273"/>
                  <a:gd name="T84" fmla="*/ 691 w 1004"/>
                  <a:gd name="T85" fmla="*/ 136 h 1273"/>
                  <a:gd name="T86" fmla="*/ 622 w 1004"/>
                  <a:gd name="T87" fmla="*/ 312 h 1273"/>
                  <a:gd name="T88" fmla="*/ 622 w 1004"/>
                  <a:gd name="T89" fmla="*/ 466 h 1273"/>
                  <a:gd name="T90" fmla="*/ 423 w 1004"/>
                  <a:gd name="T91" fmla="*/ 627 h 1273"/>
                  <a:gd name="T92" fmla="*/ 401 w 1004"/>
                  <a:gd name="T93" fmla="*/ 603 h 1273"/>
                  <a:gd name="T94" fmla="*/ 441 w 1004"/>
                  <a:gd name="T95" fmla="*/ 528 h 1273"/>
                  <a:gd name="T96" fmla="*/ 442 w 1004"/>
                  <a:gd name="T97" fmla="*/ 448 h 1273"/>
                  <a:gd name="T98" fmla="*/ 493 w 1004"/>
                  <a:gd name="T99" fmla="*/ 366 h 1273"/>
                  <a:gd name="T100" fmla="*/ 459 w 1004"/>
                  <a:gd name="T101" fmla="*/ 292 h 1273"/>
                  <a:gd name="T102" fmla="*/ 533 w 1004"/>
                  <a:gd name="T103" fmla="*/ 191 h 1273"/>
                  <a:gd name="T104" fmla="*/ 512 w 1004"/>
                  <a:gd name="T105" fmla="*/ 93 h 1273"/>
                  <a:gd name="T106" fmla="*/ 441 w 1004"/>
                  <a:gd name="T107" fmla="*/ 0 h 1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04" h="1273">
                    <a:moveTo>
                      <a:pt x="441" y="74"/>
                    </a:moveTo>
                    <a:lnTo>
                      <a:pt x="415" y="171"/>
                    </a:lnTo>
                    <a:lnTo>
                      <a:pt x="462" y="171"/>
                    </a:lnTo>
                    <a:lnTo>
                      <a:pt x="447" y="227"/>
                    </a:lnTo>
                    <a:lnTo>
                      <a:pt x="400" y="227"/>
                    </a:lnTo>
                    <a:lnTo>
                      <a:pt x="368" y="347"/>
                    </a:lnTo>
                    <a:lnTo>
                      <a:pt x="421" y="347"/>
                    </a:lnTo>
                    <a:lnTo>
                      <a:pt x="406" y="402"/>
                    </a:lnTo>
                    <a:lnTo>
                      <a:pt x="378" y="402"/>
                    </a:lnTo>
                    <a:lnTo>
                      <a:pt x="349" y="509"/>
                    </a:lnTo>
                    <a:lnTo>
                      <a:pt x="370" y="509"/>
                    </a:lnTo>
                    <a:lnTo>
                      <a:pt x="355" y="564"/>
                    </a:lnTo>
                    <a:lnTo>
                      <a:pt x="335" y="564"/>
                    </a:lnTo>
                    <a:lnTo>
                      <a:pt x="312" y="647"/>
                    </a:lnTo>
                    <a:lnTo>
                      <a:pt x="403" y="701"/>
                    </a:lnTo>
                    <a:lnTo>
                      <a:pt x="701" y="701"/>
                    </a:lnTo>
                    <a:lnTo>
                      <a:pt x="699" y="613"/>
                    </a:lnTo>
                    <a:lnTo>
                      <a:pt x="661" y="678"/>
                    </a:lnTo>
                    <a:lnTo>
                      <a:pt x="583" y="678"/>
                    </a:lnTo>
                    <a:lnTo>
                      <a:pt x="696" y="485"/>
                    </a:lnTo>
                    <a:lnTo>
                      <a:pt x="693" y="331"/>
                    </a:lnTo>
                    <a:lnTo>
                      <a:pt x="734" y="177"/>
                    </a:lnTo>
                    <a:lnTo>
                      <a:pt x="811" y="177"/>
                    </a:lnTo>
                    <a:lnTo>
                      <a:pt x="772" y="320"/>
                    </a:lnTo>
                    <a:lnTo>
                      <a:pt x="773" y="357"/>
                    </a:lnTo>
                    <a:lnTo>
                      <a:pt x="795" y="320"/>
                    </a:lnTo>
                    <a:lnTo>
                      <a:pt x="845" y="134"/>
                    </a:lnTo>
                    <a:lnTo>
                      <a:pt x="746" y="134"/>
                    </a:lnTo>
                    <a:lnTo>
                      <a:pt x="759" y="87"/>
                    </a:lnTo>
                    <a:lnTo>
                      <a:pt x="933" y="87"/>
                    </a:lnTo>
                    <a:lnTo>
                      <a:pt x="867" y="331"/>
                    </a:lnTo>
                    <a:lnTo>
                      <a:pt x="775" y="485"/>
                    </a:lnTo>
                    <a:lnTo>
                      <a:pt x="776" y="498"/>
                    </a:lnTo>
                    <a:lnTo>
                      <a:pt x="828" y="1198"/>
                    </a:lnTo>
                    <a:lnTo>
                      <a:pt x="710" y="1198"/>
                    </a:lnTo>
                    <a:lnTo>
                      <a:pt x="702" y="757"/>
                    </a:lnTo>
                    <a:lnTo>
                      <a:pt x="308" y="757"/>
                    </a:lnTo>
                    <a:lnTo>
                      <a:pt x="171" y="681"/>
                    </a:lnTo>
                    <a:lnTo>
                      <a:pt x="147" y="759"/>
                    </a:lnTo>
                    <a:lnTo>
                      <a:pt x="71" y="759"/>
                    </a:lnTo>
                    <a:lnTo>
                      <a:pt x="159" y="456"/>
                    </a:lnTo>
                    <a:lnTo>
                      <a:pt x="237" y="456"/>
                    </a:lnTo>
                    <a:lnTo>
                      <a:pt x="200" y="580"/>
                    </a:lnTo>
                    <a:lnTo>
                      <a:pt x="215" y="589"/>
                    </a:lnTo>
                    <a:lnTo>
                      <a:pt x="266" y="402"/>
                    </a:lnTo>
                    <a:lnTo>
                      <a:pt x="167" y="402"/>
                    </a:lnTo>
                    <a:lnTo>
                      <a:pt x="182" y="347"/>
                    </a:lnTo>
                    <a:lnTo>
                      <a:pt x="235" y="347"/>
                    </a:lnTo>
                    <a:lnTo>
                      <a:pt x="267" y="227"/>
                    </a:lnTo>
                    <a:lnTo>
                      <a:pt x="220" y="227"/>
                    </a:lnTo>
                    <a:lnTo>
                      <a:pt x="235" y="171"/>
                    </a:lnTo>
                    <a:lnTo>
                      <a:pt x="282" y="171"/>
                    </a:lnTo>
                    <a:lnTo>
                      <a:pt x="308" y="74"/>
                    </a:lnTo>
                    <a:lnTo>
                      <a:pt x="441" y="74"/>
                    </a:lnTo>
                    <a:moveTo>
                      <a:pt x="441" y="0"/>
                    </a:moveTo>
                    <a:lnTo>
                      <a:pt x="308" y="0"/>
                    </a:lnTo>
                    <a:lnTo>
                      <a:pt x="237" y="55"/>
                    </a:lnTo>
                    <a:lnTo>
                      <a:pt x="223" y="106"/>
                    </a:lnTo>
                    <a:lnTo>
                      <a:pt x="163" y="152"/>
                    </a:lnTo>
                    <a:lnTo>
                      <a:pt x="148" y="208"/>
                    </a:lnTo>
                    <a:lnTo>
                      <a:pt x="184" y="253"/>
                    </a:lnTo>
                    <a:lnTo>
                      <a:pt x="177" y="276"/>
                    </a:lnTo>
                    <a:lnTo>
                      <a:pt x="111" y="328"/>
                    </a:lnTo>
                    <a:lnTo>
                      <a:pt x="96" y="383"/>
                    </a:lnTo>
                    <a:lnTo>
                      <a:pt x="119" y="412"/>
                    </a:lnTo>
                    <a:lnTo>
                      <a:pt x="88" y="435"/>
                    </a:lnTo>
                    <a:lnTo>
                      <a:pt x="0" y="739"/>
                    </a:lnTo>
                    <a:lnTo>
                      <a:pt x="71" y="833"/>
                    </a:lnTo>
                    <a:lnTo>
                      <a:pt x="147" y="833"/>
                    </a:lnTo>
                    <a:lnTo>
                      <a:pt x="209" y="787"/>
                    </a:lnTo>
                    <a:lnTo>
                      <a:pt x="272" y="821"/>
                    </a:lnTo>
                    <a:lnTo>
                      <a:pt x="308" y="831"/>
                    </a:lnTo>
                    <a:lnTo>
                      <a:pt x="629" y="831"/>
                    </a:lnTo>
                    <a:lnTo>
                      <a:pt x="636" y="1200"/>
                    </a:lnTo>
                    <a:lnTo>
                      <a:pt x="710" y="1273"/>
                    </a:lnTo>
                    <a:lnTo>
                      <a:pt x="828" y="1273"/>
                    </a:lnTo>
                    <a:lnTo>
                      <a:pt x="902" y="1193"/>
                    </a:lnTo>
                    <a:lnTo>
                      <a:pt x="850" y="504"/>
                    </a:lnTo>
                    <a:lnTo>
                      <a:pt x="931" y="370"/>
                    </a:lnTo>
                    <a:lnTo>
                      <a:pt x="939" y="351"/>
                    </a:lnTo>
                    <a:lnTo>
                      <a:pt x="1004" y="106"/>
                    </a:lnTo>
                    <a:lnTo>
                      <a:pt x="933" y="13"/>
                    </a:lnTo>
                    <a:lnTo>
                      <a:pt x="759" y="13"/>
                    </a:lnTo>
                    <a:lnTo>
                      <a:pt x="687" y="68"/>
                    </a:lnTo>
                    <a:lnTo>
                      <a:pt x="675" y="115"/>
                    </a:lnTo>
                    <a:lnTo>
                      <a:pt x="691" y="136"/>
                    </a:lnTo>
                    <a:lnTo>
                      <a:pt x="663" y="157"/>
                    </a:lnTo>
                    <a:lnTo>
                      <a:pt x="622" y="312"/>
                    </a:lnTo>
                    <a:lnTo>
                      <a:pt x="619" y="333"/>
                    </a:lnTo>
                    <a:lnTo>
                      <a:pt x="622" y="466"/>
                    </a:lnTo>
                    <a:lnTo>
                      <a:pt x="527" y="627"/>
                    </a:lnTo>
                    <a:lnTo>
                      <a:pt x="423" y="627"/>
                    </a:lnTo>
                    <a:lnTo>
                      <a:pt x="398" y="612"/>
                    </a:lnTo>
                    <a:lnTo>
                      <a:pt x="401" y="603"/>
                    </a:lnTo>
                    <a:lnTo>
                      <a:pt x="426" y="583"/>
                    </a:lnTo>
                    <a:lnTo>
                      <a:pt x="441" y="528"/>
                    </a:lnTo>
                    <a:lnTo>
                      <a:pt x="426" y="508"/>
                    </a:lnTo>
                    <a:lnTo>
                      <a:pt x="442" y="448"/>
                    </a:lnTo>
                    <a:lnTo>
                      <a:pt x="478" y="421"/>
                    </a:lnTo>
                    <a:lnTo>
                      <a:pt x="493" y="366"/>
                    </a:lnTo>
                    <a:lnTo>
                      <a:pt x="453" y="315"/>
                    </a:lnTo>
                    <a:lnTo>
                      <a:pt x="459" y="292"/>
                    </a:lnTo>
                    <a:lnTo>
                      <a:pt x="519" y="246"/>
                    </a:lnTo>
                    <a:lnTo>
                      <a:pt x="533" y="191"/>
                    </a:lnTo>
                    <a:lnTo>
                      <a:pt x="498" y="145"/>
                    </a:lnTo>
                    <a:lnTo>
                      <a:pt x="512" y="93"/>
                    </a:lnTo>
                    <a:lnTo>
                      <a:pt x="441" y="0"/>
                    </a:lnTo>
                    <a:lnTo>
                      <a:pt x="441"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 name="组合 17"/>
            <p:cNvGrpSpPr/>
            <p:nvPr/>
          </p:nvGrpSpPr>
          <p:grpSpPr>
            <a:xfrm>
              <a:off x="3530601" y="4206876"/>
              <a:ext cx="6564313" cy="1998663"/>
              <a:chOff x="3530601" y="4206876"/>
              <a:chExt cx="6564313" cy="1998663"/>
            </a:xfrm>
            <a:solidFill>
              <a:schemeClr val="bg1"/>
            </a:solidFill>
          </p:grpSpPr>
          <p:sp>
            <p:nvSpPr>
              <p:cNvPr id="19" name="Freeform 44"/>
              <p:cNvSpPr/>
              <p:nvPr/>
            </p:nvSpPr>
            <p:spPr bwMode="auto">
              <a:xfrm>
                <a:off x="5984876" y="4846638"/>
                <a:ext cx="431800" cy="438150"/>
              </a:xfrm>
              <a:custGeom>
                <a:avLst/>
                <a:gdLst>
                  <a:gd name="T0" fmla="*/ 110 w 272"/>
                  <a:gd name="T1" fmla="*/ 0 h 276"/>
                  <a:gd name="T2" fmla="*/ 0 w 272"/>
                  <a:gd name="T3" fmla="*/ 276 h 276"/>
                  <a:gd name="T4" fmla="*/ 161 w 272"/>
                  <a:gd name="T5" fmla="*/ 276 h 276"/>
                  <a:gd name="T6" fmla="*/ 272 w 272"/>
                  <a:gd name="T7" fmla="*/ 0 h 276"/>
                  <a:gd name="T8" fmla="*/ 110 w 272"/>
                  <a:gd name="T9" fmla="*/ 0 h 276"/>
                </a:gdLst>
                <a:ahLst/>
                <a:cxnLst>
                  <a:cxn ang="0">
                    <a:pos x="T0" y="T1"/>
                  </a:cxn>
                  <a:cxn ang="0">
                    <a:pos x="T2" y="T3"/>
                  </a:cxn>
                  <a:cxn ang="0">
                    <a:pos x="T4" y="T5"/>
                  </a:cxn>
                  <a:cxn ang="0">
                    <a:pos x="T6" y="T7"/>
                  </a:cxn>
                  <a:cxn ang="0">
                    <a:pos x="T8" y="T9"/>
                  </a:cxn>
                </a:cxnLst>
                <a:rect l="0" t="0" r="r" b="b"/>
                <a:pathLst>
                  <a:path w="272" h="276">
                    <a:moveTo>
                      <a:pt x="110" y="0"/>
                    </a:moveTo>
                    <a:lnTo>
                      <a:pt x="0" y="276"/>
                    </a:lnTo>
                    <a:lnTo>
                      <a:pt x="161" y="276"/>
                    </a:lnTo>
                    <a:lnTo>
                      <a:pt x="272" y="0"/>
                    </a:lnTo>
                    <a:lnTo>
                      <a:pt x="110" y="0"/>
                    </a:lnTo>
                    <a:close/>
                  </a:path>
                </a:pathLst>
              </a:custGeom>
              <a:grpFill/>
              <a:ln w="3175" cap="flat">
                <a:noFill/>
                <a:prstDash val="solid"/>
                <a:miter lim="800000"/>
              </a:ln>
            </p:spPr>
            <p:txBody>
              <a:bodyPr vert="horz" wrap="square" lIns="91440" tIns="45720" rIns="91440" bIns="45720" numCol="1" anchor="t" anchorCtr="0" compatLnSpc="1"/>
              <a:lstStyle/>
              <a:p>
                <a:endParaRPr lang="zh-CN" altLang="en-US"/>
              </a:p>
            </p:txBody>
          </p:sp>
          <p:sp>
            <p:nvSpPr>
              <p:cNvPr id="20" name="Freeform 45"/>
              <p:cNvSpPr/>
              <p:nvPr/>
            </p:nvSpPr>
            <p:spPr bwMode="auto">
              <a:xfrm>
                <a:off x="6145213" y="4235451"/>
                <a:ext cx="1141413" cy="1055688"/>
              </a:xfrm>
              <a:custGeom>
                <a:avLst/>
                <a:gdLst>
                  <a:gd name="T0" fmla="*/ 1103 w 1165"/>
                  <a:gd name="T1" fmla="*/ 454 h 1076"/>
                  <a:gd name="T2" fmla="*/ 704 w 1165"/>
                  <a:gd name="T3" fmla="*/ 454 h 1076"/>
                  <a:gd name="T4" fmla="*/ 787 w 1165"/>
                  <a:gd name="T5" fmla="*/ 146 h 1076"/>
                  <a:gd name="T6" fmla="*/ 509 w 1165"/>
                  <a:gd name="T7" fmla="*/ 146 h 1076"/>
                  <a:gd name="T8" fmla="*/ 427 w 1165"/>
                  <a:gd name="T9" fmla="*/ 454 h 1076"/>
                  <a:gd name="T10" fmla="*/ 302 w 1165"/>
                  <a:gd name="T11" fmla="*/ 454 h 1076"/>
                  <a:gd name="T12" fmla="*/ 400 w 1165"/>
                  <a:gd name="T13" fmla="*/ 90 h 1076"/>
                  <a:gd name="T14" fmla="*/ 1142 w 1165"/>
                  <a:gd name="T15" fmla="*/ 90 h 1076"/>
                  <a:gd name="T16" fmla="*/ 1165 w 1165"/>
                  <a:gd name="T17" fmla="*/ 0 h 1076"/>
                  <a:gd name="T18" fmla="*/ 145 w 1165"/>
                  <a:gd name="T19" fmla="*/ 0 h 1076"/>
                  <a:gd name="T20" fmla="*/ 0 w 1165"/>
                  <a:gd name="T21" fmla="*/ 543 h 1076"/>
                  <a:gd name="T22" fmla="*/ 403 w 1165"/>
                  <a:gd name="T23" fmla="*/ 543 h 1076"/>
                  <a:gd name="T24" fmla="*/ 293 w 1165"/>
                  <a:gd name="T25" fmla="*/ 952 h 1076"/>
                  <a:gd name="T26" fmla="*/ 250 w 1165"/>
                  <a:gd name="T27" fmla="*/ 986 h 1076"/>
                  <a:gd name="T28" fmla="*/ 158 w 1165"/>
                  <a:gd name="T29" fmla="*/ 986 h 1076"/>
                  <a:gd name="T30" fmla="*/ 134 w 1165"/>
                  <a:gd name="T31" fmla="*/ 1076 h 1076"/>
                  <a:gd name="T32" fmla="*/ 427 w 1165"/>
                  <a:gd name="T33" fmla="*/ 1076 h 1076"/>
                  <a:gd name="T34" fmla="*/ 567 w 1165"/>
                  <a:gd name="T35" fmla="*/ 964 h 1076"/>
                  <a:gd name="T36" fmla="*/ 680 w 1165"/>
                  <a:gd name="T37" fmla="*/ 543 h 1076"/>
                  <a:gd name="T38" fmla="*/ 1079 w 1165"/>
                  <a:gd name="T39" fmla="*/ 543 h 1076"/>
                  <a:gd name="T40" fmla="*/ 1103 w 1165"/>
                  <a:gd name="T41" fmla="*/ 454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5" h="1076">
                    <a:moveTo>
                      <a:pt x="1103" y="454"/>
                    </a:moveTo>
                    <a:cubicBezTo>
                      <a:pt x="704" y="454"/>
                      <a:pt x="704" y="454"/>
                      <a:pt x="704" y="454"/>
                    </a:cubicBezTo>
                    <a:cubicBezTo>
                      <a:pt x="787" y="146"/>
                      <a:pt x="787" y="146"/>
                      <a:pt x="787" y="146"/>
                    </a:cubicBezTo>
                    <a:cubicBezTo>
                      <a:pt x="509" y="146"/>
                      <a:pt x="509" y="146"/>
                      <a:pt x="509" y="146"/>
                    </a:cubicBezTo>
                    <a:cubicBezTo>
                      <a:pt x="427" y="454"/>
                      <a:pt x="427" y="454"/>
                      <a:pt x="427" y="454"/>
                    </a:cubicBezTo>
                    <a:cubicBezTo>
                      <a:pt x="302" y="454"/>
                      <a:pt x="302" y="454"/>
                      <a:pt x="302" y="454"/>
                    </a:cubicBezTo>
                    <a:cubicBezTo>
                      <a:pt x="400" y="90"/>
                      <a:pt x="400" y="90"/>
                      <a:pt x="400" y="90"/>
                    </a:cubicBezTo>
                    <a:cubicBezTo>
                      <a:pt x="1142" y="90"/>
                      <a:pt x="1142" y="90"/>
                      <a:pt x="1142" y="90"/>
                    </a:cubicBezTo>
                    <a:cubicBezTo>
                      <a:pt x="1165" y="0"/>
                      <a:pt x="1165" y="0"/>
                      <a:pt x="1165" y="0"/>
                    </a:cubicBezTo>
                    <a:cubicBezTo>
                      <a:pt x="145" y="0"/>
                      <a:pt x="145" y="0"/>
                      <a:pt x="145" y="0"/>
                    </a:cubicBezTo>
                    <a:cubicBezTo>
                      <a:pt x="0" y="543"/>
                      <a:pt x="0" y="543"/>
                      <a:pt x="0" y="543"/>
                    </a:cubicBezTo>
                    <a:cubicBezTo>
                      <a:pt x="403" y="543"/>
                      <a:pt x="403" y="543"/>
                      <a:pt x="403" y="543"/>
                    </a:cubicBezTo>
                    <a:cubicBezTo>
                      <a:pt x="293" y="952"/>
                      <a:pt x="293" y="952"/>
                      <a:pt x="293" y="952"/>
                    </a:cubicBezTo>
                    <a:cubicBezTo>
                      <a:pt x="288" y="972"/>
                      <a:pt x="268" y="986"/>
                      <a:pt x="250" y="986"/>
                    </a:cubicBezTo>
                    <a:cubicBezTo>
                      <a:pt x="158" y="986"/>
                      <a:pt x="158" y="986"/>
                      <a:pt x="158" y="986"/>
                    </a:cubicBezTo>
                    <a:cubicBezTo>
                      <a:pt x="134" y="1076"/>
                      <a:pt x="134" y="1076"/>
                      <a:pt x="134" y="1076"/>
                    </a:cubicBezTo>
                    <a:cubicBezTo>
                      <a:pt x="427" y="1076"/>
                      <a:pt x="427" y="1076"/>
                      <a:pt x="427" y="1076"/>
                    </a:cubicBezTo>
                    <a:cubicBezTo>
                      <a:pt x="488" y="1076"/>
                      <a:pt x="551" y="1025"/>
                      <a:pt x="567" y="964"/>
                    </a:cubicBezTo>
                    <a:cubicBezTo>
                      <a:pt x="680" y="543"/>
                      <a:pt x="680" y="543"/>
                      <a:pt x="680" y="543"/>
                    </a:cubicBezTo>
                    <a:cubicBezTo>
                      <a:pt x="1079" y="543"/>
                      <a:pt x="1079" y="543"/>
                      <a:pt x="1079" y="543"/>
                    </a:cubicBezTo>
                    <a:lnTo>
                      <a:pt x="1103" y="454"/>
                    </a:lnTo>
                    <a:close/>
                  </a:path>
                </a:pathLst>
              </a:custGeom>
              <a:grpFill/>
              <a:ln w="3175" cap="flat">
                <a:noFill/>
                <a:prstDash val="solid"/>
                <a:miter lim="800000"/>
              </a:ln>
            </p:spPr>
            <p:txBody>
              <a:bodyPr vert="horz" wrap="square" lIns="91440" tIns="45720" rIns="91440" bIns="45720" numCol="1" anchor="t" anchorCtr="0" compatLnSpc="1"/>
              <a:lstStyle/>
              <a:p>
                <a:endParaRPr lang="zh-CN" altLang="en-US"/>
              </a:p>
            </p:txBody>
          </p:sp>
          <p:sp>
            <p:nvSpPr>
              <p:cNvPr id="21" name="Freeform 46"/>
              <p:cNvSpPr/>
              <p:nvPr/>
            </p:nvSpPr>
            <p:spPr bwMode="auto">
              <a:xfrm>
                <a:off x="6811963" y="4846638"/>
                <a:ext cx="315913" cy="438150"/>
              </a:xfrm>
              <a:custGeom>
                <a:avLst/>
                <a:gdLst>
                  <a:gd name="T0" fmla="*/ 0 w 199"/>
                  <a:gd name="T1" fmla="*/ 276 h 276"/>
                  <a:gd name="T2" fmla="*/ 162 w 199"/>
                  <a:gd name="T3" fmla="*/ 276 h 276"/>
                  <a:gd name="T4" fmla="*/ 199 w 199"/>
                  <a:gd name="T5" fmla="*/ 0 h 276"/>
                  <a:gd name="T6" fmla="*/ 38 w 199"/>
                  <a:gd name="T7" fmla="*/ 0 h 276"/>
                  <a:gd name="T8" fmla="*/ 0 w 199"/>
                  <a:gd name="T9" fmla="*/ 276 h 276"/>
                </a:gdLst>
                <a:ahLst/>
                <a:cxnLst>
                  <a:cxn ang="0">
                    <a:pos x="T0" y="T1"/>
                  </a:cxn>
                  <a:cxn ang="0">
                    <a:pos x="T2" y="T3"/>
                  </a:cxn>
                  <a:cxn ang="0">
                    <a:pos x="T4" y="T5"/>
                  </a:cxn>
                  <a:cxn ang="0">
                    <a:pos x="T6" y="T7"/>
                  </a:cxn>
                  <a:cxn ang="0">
                    <a:pos x="T8" y="T9"/>
                  </a:cxn>
                </a:cxnLst>
                <a:rect l="0" t="0" r="r" b="b"/>
                <a:pathLst>
                  <a:path w="199" h="276">
                    <a:moveTo>
                      <a:pt x="0" y="276"/>
                    </a:moveTo>
                    <a:lnTo>
                      <a:pt x="162" y="276"/>
                    </a:lnTo>
                    <a:lnTo>
                      <a:pt x="199" y="0"/>
                    </a:lnTo>
                    <a:lnTo>
                      <a:pt x="38" y="0"/>
                    </a:lnTo>
                    <a:lnTo>
                      <a:pt x="0" y="276"/>
                    </a:lnTo>
                    <a:close/>
                  </a:path>
                </a:pathLst>
              </a:custGeom>
              <a:grpFill/>
              <a:ln w="3175" cap="flat">
                <a:noFill/>
                <a:prstDash val="solid"/>
                <a:miter lim="800000"/>
              </a:ln>
            </p:spPr>
            <p:txBody>
              <a:bodyPr vert="horz" wrap="square" lIns="91440" tIns="45720" rIns="91440" bIns="45720" numCol="1" anchor="t" anchorCtr="0" compatLnSpc="1"/>
              <a:lstStyle/>
              <a:p>
                <a:endParaRPr lang="zh-CN" altLang="en-US"/>
              </a:p>
            </p:txBody>
          </p:sp>
          <p:sp>
            <p:nvSpPr>
              <p:cNvPr id="22" name="Freeform 47"/>
              <p:cNvSpPr>
                <a:spLocks noEditPoints="1"/>
              </p:cNvSpPr>
              <p:nvPr/>
            </p:nvSpPr>
            <p:spPr bwMode="auto">
              <a:xfrm>
                <a:off x="7578726" y="4227513"/>
                <a:ext cx="609600" cy="938213"/>
              </a:xfrm>
              <a:custGeom>
                <a:avLst/>
                <a:gdLst>
                  <a:gd name="T0" fmla="*/ 28 w 384"/>
                  <a:gd name="T1" fmla="*/ 464 h 591"/>
                  <a:gd name="T2" fmla="*/ 13 w 384"/>
                  <a:gd name="T3" fmla="*/ 464 h 591"/>
                  <a:gd name="T4" fmla="*/ 0 w 384"/>
                  <a:gd name="T5" fmla="*/ 513 h 591"/>
                  <a:gd name="T6" fmla="*/ 138 w 384"/>
                  <a:gd name="T7" fmla="*/ 513 h 591"/>
                  <a:gd name="T8" fmla="*/ 117 w 384"/>
                  <a:gd name="T9" fmla="*/ 591 h 591"/>
                  <a:gd name="T10" fmla="*/ 211 w 384"/>
                  <a:gd name="T11" fmla="*/ 591 h 591"/>
                  <a:gd name="T12" fmla="*/ 232 w 384"/>
                  <a:gd name="T13" fmla="*/ 513 h 591"/>
                  <a:gd name="T14" fmla="*/ 247 w 384"/>
                  <a:gd name="T15" fmla="*/ 513 h 591"/>
                  <a:gd name="T16" fmla="*/ 260 w 384"/>
                  <a:gd name="T17" fmla="*/ 464 h 591"/>
                  <a:gd name="T18" fmla="*/ 245 w 384"/>
                  <a:gd name="T19" fmla="*/ 464 h 591"/>
                  <a:gd name="T20" fmla="*/ 357 w 384"/>
                  <a:gd name="T21" fmla="*/ 49 h 591"/>
                  <a:gd name="T22" fmla="*/ 371 w 384"/>
                  <a:gd name="T23" fmla="*/ 49 h 591"/>
                  <a:gd name="T24" fmla="*/ 384 w 384"/>
                  <a:gd name="T25" fmla="*/ 0 h 591"/>
                  <a:gd name="T26" fmla="*/ 137 w 384"/>
                  <a:gd name="T27" fmla="*/ 0 h 591"/>
                  <a:gd name="T28" fmla="*/ 124 w 384"/>
                  <a:gd name="T29" fmla="*/ 49 h 591"/>
                  <a:gd name="T30" fmla="*/ 139 w 384"/>
                  <a:gd name="T31" fmla="*/ 49 h 591"/>
                  <a:gd name="T32" fmla="*/ 28 w 384"/>
                  <a:gd name="T33" fmla="*/ 464 h 591"/>
                  <a:gd name="T34" fmla="*/ 233 w 384"/>
                  <a:gd name="T35" fmla="*/ 49 h 591"/>
                  <a:gd name="T36" fmla="*/ 262 w 384"/>
                  <a:gd name="T37" fmla="*/ 49 h 591"/>
                  <a:gd name="T38" fmla="*/ 235 w 384"/>
                  <a:gd name="T39" fmla="*/ 150 h 591"/>
                  <a:gd name="T40" fmla="*/ 206 w 384"/>
                  <a:gd name="T41" fmla="*/ 150 h 591"/>
                  <a:gd name="T42" fmla="*/ 233 w 384"/>
                  <a:gd name="T43" fmla="*/ 49 h 591"/>
                  <a:gd name="T44" fmla="*/ 193 w 384"/>
                  <a:gd name="T45" fmla="*/ 199 h 591"/>
                  <a:gd name="T46" fmla="*/ 222 w 384"/>
                  <a:gd name="T47" fmla="*/ 199 h 591"/>
                  <a:gd name="T48" fmla="*/ 194 w 384"/>
                  <a:gd name="T49" fmla="*/ 303 h 591"/>
                  <a:gd name="T50" fmla="*/ 165 w 384"/>
                  <a:gd name="T51" fmla="*/ 303 h 591"/>
                  <a:gd name="T52" fmla="*/ 193 w 384"/>
                  <a:gd name="T53" fmla="*/ 199 h 591"/>
                  <a:gd name="T54" fmla="*/ 181 w 384"/>
                  <a:gd name="T55" fmla="*/ 351 h 591"/>
                  <a:gd name="T56" fmla="*/ 151 w 384"/>
                  <a:gd name="T57" fmla="*/ 464 h 591"/>
                  <a:gd name="T58" fmla="*/ 122 w 384"/>
                  <a:gd name="T59" fmla="*/ 464 h 591"/>
                  <a:gd name="T60" fmla="*/ 152 w 384"/>
                  <a:gd name="T61" fmla="*/ 351 h 591"/>
                  <a:gd name="T62" fmla="*/ 181 w 384"/>
                  <a:gd name="T63" fmla="*/ 351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591">
                    <a:moveTo>
                      <a:pt x="28" y="464"/>
                    </a:moveTo>
                    <a:lnTo>
                      <a:pt x="13" y="464"/>
                    </a:lnTo>
                    <a:lnTo>
                      <a:pt x="0" y="513"/>
                    </a:lnTo>
                    <a:lnTo>
                      <a:pt x="138" y="513"/>
                    </a:lnTo>
                    <a:lnTo>
                      <a:pt x="117" y="591"/>
                    </a:lnTo>
                    <a:lnTo>
                      <a:pt x="211" y="591"/>
                    </a:lnTo>
                    <a:lnTo>
                      <a:pt x="232" y="513"/>
                    </a:lnTo>
                    <a:lnTo>
                      <a:pt x="247" y="513"/>
                    </a:lnTo>
                    <a:lnTo>
                      <a:pt x="260" y="464"/>
                    </a:lnTo>
                    <a:lnTo>
                      <a:pt x="245" y="464"/>
                    </a:lnTo>
                    <a:lnTo>
                      <a:pt x="357" y="49"/>
                    </a:lnTo>
                    <a:lnTo>
                      <a:pt x="371" y="49"/>
                    </a:lnTo>
                    <a:lnTo>
                      <a:pt x="384" y="0"/>
                    </a:lnTo>
                    <a:lnTo>
                      <a:pt x="137" y="0"/>
                    </a:lnTo>
                    <a:lnTo>
                      <a:pt x="124" y="49"/>
                    </a:lnTo>
                    <a:lnTo>
                      <a:pt x="139" y="49"/>
                    </a:lnTo>
                    <a:lnTo>
                      <a:pt x="28" y="464"/>
                    </a:lnTo>
                    <a:close/>
                    <a:moveTo>
                      <a:pt x="233" y="49"/>
                    </a:moveTo>
                    <a:lnTo>
                      <a:pt x="262" y="49"/>
                    </a:lnTo>
                    <a:lnTo>
                      <a:pt x="235" y="150"/>
                    </a:lnTo>
                    <a:lnTo>
                      <a:pt x="206" y="150"/>
                    </a:lnTo>
                    <a:lnTo>
                      <a:pt x="233" y="49"/>
                    </a:lnTo>
                    <a:close/>
                    <a:moveTo>
                      <a:pt x="193" y="199"/>
                    </a:moveTo>
                    <a:lnTo>
                      <a:pt x="222" y="199"/>
                    </a:lnTo>
                    <a:lnTo>
                      <a:pt x="194" y="303"/>
                    </a:lnTo>
                    <a:lnTo>
                      <a:pt x="165" y="303"/>
                    </a:lnTo>
                    <a:lnTo>
                      <a:pt x="193" y="199"/>
                    </a:lnTo>
                    <a:close/>
                    <a:moveTo>
                      <a:pt x="181" y="351"/>
                    </a:moveTo>
                    <a:lnTo>
                      <a:pt x="151" y="464"/>
                    </a:lnTo>
                    <a:lnTo>
                      <a:pt x="122" y="464"/>
                    </a:lnTo>
                    <a:lnTo>
                      <a:pt x="152" y="351"/>
                    </a:lnTo>
                    <a:lnTo>
                      <a:pt x="181" y="351"/>
                    </a:lnTo>
                    <a:close/>
                  </a:path>
                </a:pathLst>
              </a:custGeom>
              <a:grpFill/>
              <a:ln w="3175" cap="flat">
                <a:noFill/>
                <a:prstDash val="solid"/>
                <a:miter lim="800000"/>
              </a:ln>
            </p:spPr>
            <p:txBody>
              <a:bodyPr vert="horz" wrap="square" lIns="91440" tIns="45720" rIns="91440" bIns="45720" numCol="1" anchor="t" anchorCtr="0" compatLnSpc="1"/>
              <a:lstStyle/>
              <a:p>
                <a:endParaRPr lang="zh-CN" altLang="en-US"/>
              </a:p>
            </p:txBody>
          </p:sp>
          <p:sp>
            <p:nvSpPr>
              <p:cNvPr id="23" name="Freeform 48"/>
              <p:cNvSpPr/>
              <p:nvPr/>
            </p:nvSpPr>
            <p:spPr bwMode="auto">
              <a:xfrm>
                <a:off x="7131051" y="4206876"/>
                <a:ext cx="1368425" cy="1784350"/>
              </a:xfrm>
              <a:custGeom>
                <a:avLst/>
                <a:gdLst>
                  <a:gd name="T0" fmla="*/ 796 w 862"/>
                  <a:gd name="T1" fmla="*/ 257 h 1124"/>
                  <a:gd name="T2" fmla="*/ 862 w 862"/>
                  <a:gd name="T3" fmla="*/ 13 h 1124"/>
                  <a:gd name="T4" fmla="*/ 688 w 862"/>
                  <a:gd name="T5" fmla="*/ 13 h 1124"/>
                  <a:gd name="T6" fmla="*/ 675 w 862"/>
                  <a:gd name="T7" fmla="*/ 60 h 1124"/>
                  <a:gd name="T8" fmla="*/ 774 w 862"/>
                  <a:gd name="T9" fmla="*/ 60 h 1124"/>
                  <a:gd name="T10" fmla="*/ 724 w 862"/>
                  <a:gd name="T11" fmla="*/ 246 h 1124"/>
                  <a:gd name="T12" fmla="*/ 702 w 862"/>
                  <a:gd name="T13" fmla="*/ 283 h 1124"/>
                  <a:gd name="T14" fmla="*/ 701 w 862"/>
                  <a:gd name="T15" fmla="*/ 246 h 1124"/>
                  <a:gd name="T16" fmla="*/ 740 w 862"/>
                  <a:gd name="T17" fmla="*/ 103 h 1124"/>
                  <a:gd name="T18" fmla="*/ 663 w 862"/>
                  <a:gd name="T19" fmla="*/ 103 h 1124"/>
                  <a:gd name="T20" fmla="*/ 622 w 862"/>
                  <a:gd name="T21" fmla="*/ 257 h 1124"/>
                  <a:gd name="T22" fmla="*/ 625 w 862"/>
                  <a:gd name="T23" fmla="*/ 411 h 1124"/>
                  <a:gd name="T24" fmla="*/ 512 w 862"/>
                  <a:gd name="T25" fmla="*/ 604 h 1124"/>
                  <a:gd name="T26" fmla="*/ 590 w 862"/>
                  <a:gd name="T27" fmla="*/ 604 h 1124"/>
                  <a:gd name="T28" fmla="*/ 628 w 862"/>
                  <a:gd name="T29" fmla="*/ 539 h 1124"/>
                  <a:gd name="T30" fmla="*/ 630 w 862"/>
                  <a:gd name="T31" fmla="*/ 627 h 1124"/>
                  <a:gd name="T32" fmla="*/ 332 w 862"/>
                  <a:gd name="T33" fmla="*/ 627 h 1124"/>
                  <a:gd name="T34" fmla="*/ 241 w 862"/>
                  <a:gd name="T35" fmla="*/ 573 h 1124"/>
                  <a:gd name="T36" fmla="*/ 264 w 862"/>
                  <a:gd name="T37" fmla="*/ 490 h 1124"/>
                  <a:gd name="T38" fmla="*/ 284 w 862"/>
                  <a:gd name="T39" fmla="*/ 490 h 1124"/>
                  <a:gd name="T40" fmla="*/ 299 w 862"/>
                  <a:gd name="T41" fmla="*/ 435 h 1124"/>
                  <a:gd name="T42" fmla="*/ 278 w 862"/>
                  <a:gd name="T43" fmla="*/ 435 h 1124"/>
                  <a:gd name="T44" fmla="*/ 307 w 862"/>
                  <a:gd name="T45" fmla="*/ 328 h 1124"/>
                  <a:gd name="T46" fmla="*/ 335 w 862"/>
                  <a:gd name="T47" fmla="*/ 328 h 1124"/>
                  <a:gd name="T48" fmla="*/ 350 w 862"/>
                  <a:gd name="T49" fmla="*/ 273 h 1124"/>
                  <a:gd name="T50" fmla="*/ 297 w 862"/>
                  <a:gd name="T51" fmla="*/ 273 h 1124"/>
                  <a:gd name="T52" fmla="*/ 329 w 862"/>
                  <a:gd name="T53" fmla="*/ 153 h 1124"/>
                  <a:gd name="T54" fmla="*/ 376 w 862"/>
                  <a:gd name="T55" fmla="*/ 153 h 1124"/>
                  <a:gd name="T56" fmla="*/ 391 w 862"/>
                  <a:gd name="T57" fmla="*/ 97 h 1124"/>
                  <a:gd name="T58" fmla="*/ 344 w 862"/>
                  <a:gd name="T59" fmla="*/ 97 h 1124"/>
                  <a:gd name="T60" fmla="*/ 370 w 862"/>
                  <a:gd name="T61" fmla="*/ 0 h 1124"/>
                  <a:gd name="T62" fmla="*/ 237 w 862"/>
                  <a:gd name="T63" fmla="*/ 0 h 1124"/>
                  <a:gd name="T64" fmla="*/ 211 w 862"/>
                  <a:gd name="T65" fmla="*/ 97 h 1124"/>
                  <a:gd name="T66" fmla="*/ 164 w 862"/>
                  <a:gd name="T67" fmla="*/ 97 h 1124"/>
                  <a:gd name="T68" fmla="*/ 149 w 862"/>
                  <a:gd name="T69" fmla="*/ 153 h 1124"/>
                  <a:gd name="T70" fmla="*/ 196 w 862"/>
                  <a:gd name="T71" fmla="*/ 153 h 1124"/>
                  <a:gd name="T72" fmla="*/ 164 w 862"/>
                  <a:gd name="T73" fmla="*/ 273 h 1124"/>
                  <a:gd name="T74" fmla="*/ 111 w 862"/>
                  <a:gd name="T75" fmla="*/ 273 h 1124"/>
                  <a:gd name="T76" fmla="*/ 96 w 862"/>
                  <a:gd name="T77" fmla="*/ 328 h 1124"/>
                  <a:gd name="T78" fmla="*/ 195 w 862"/>
                  <a:gd name="T79" fmla="*/ 328 h 1124"/>
                  <a:gd name="T80" fmla="*/ 144 w 862"/>
                  <a:gd name="T81" fmla="*/ 515 h 1124"/>
                  <a:gd name="T82" fmla="*/ 129 w 862"/>
                  <a:gd name="T83" fmla="*/ 506 h 1124"/>
                  <a:gd name="T84" fmla="*/ 166 w 862"/>
                  <a:gd name="T85" fmla="*/ 382 h 1124"/>
                  <a:gd name="T86" fmla="*/ 88 w 862"/>
                  <a:gd name="T87" fmla="*/ 382 h 1124"/>
                  <a:gd name="T88" fmla="*/ 0 w 862"/>
                  <a:gd name="T89" fmla="*/ 685 h 1124"/>
                  <a:gd name="T90" fmla="*/ 76 w 862"/>
                  <a:gd name="T91" fmla="*/ 685 h 1124"/>
                  <a:gd name="T92" fmla="*/ 100 w 862"/>
                  <a:gd name="T93" fmla="*/ 607 h 1124"/>
                  <a:gd name="T94" fmla="*/ 237 w 862"/>
                  <a:gd name="T95" fmla="*/ 683 h 1124"/>
                  <a:gd name="T96" fmla="*/ 631 w 862"/>
                  <a:gd name="T97" fmla="*/ 683 h 1124"/>
                  <a:gd name="T98" fmla="*/ 639 w 862"/>
                  <a:gd name="T99" fmla="*/ 1124 h 1124"/>
                  <a:gd name="T100" fmla="*/ 757 w 862"/>
                  <a:gd name="T101" fmla="*/ 1124 h 1124"/>
                  <a:gd name="T102" fmla="*/ 705 w 862"/>
                  <a:gd name="T103" fmla="*/ 424 h 1124"/>
                  <a:gd name="T104" fmla="*/ 704 w 862"/>
                  <a:gd name="T105" fmla="*/ 411 h 1124"/>
                  <a:gd name="T106" fmla="*/ 796 w 862"/>
                  <a:gd name="T107" fmla="*/ 257 h 1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62" h="1124">
                    <a:moveTo>
                      <a:pt x="796" y="257"/>
                    </a:moveTo>
                    <a:lnTo>
                      <a:pt x="862" y="13"/>
                    </a:lnTo>
                    <a:lnTo>
                      <a:pt x="688" y="13"/>
                    </a:lnTo>
                    <a:lnTo>
                      <a:pt x="675" y="60"/>
                    </a:lnTo>
                    <a:lnTo>
                      <a:pt x="774" y="60"/>
                    </a:lnTo>
                    <a:lnTo>
                      <a:pt x="724" y="246"/>
                    </a:lnTo>
                    <a:lnTo>
                      <a:pt x="702" y="283"/>
                    </a:lnTo>
                    <a:lnTo>
                      <a:pt x="701" y="246"/>
                    </a:lnTo>
                    <a:lnTo>
                      <a:pt x="740" y="103"/>
                    </a:lnTo>
                    <a:lnTo>
                      <a:pt x="663" y="103"/>
                    </a:lnTo>
                    <a:lnTo>
                      <a:pt x="622" y="257"/>
                    </a:lnTo>
                    <a:lnTo>
                      <a:pt x="625" y="411"/>
                    </a:lnTo>
                    <a:lnTo>
                      <a:pt x="512" y="604"/>
                    </a:lnTo>
                    <a:lnTo>
                      <a:pt x="590" y="604"/>
                    </a:lnTo>
                    <a:lnTo>
                      <a:pt x="628" y="539"/>
                    </a:lnTo>
                    <a:lnTo>
                      <a:pt x="630" y="627"/>
                    </a:lnTo>
                    <a:lnTo>
                      <a:pt x="332" y="627"/>
                    </a:lnTo>
                    <a:lnTo>
                      <a:pt x="241" y="573"/>
                    </a:lnTo>
                    <a:lnTo>
                      <a:pt x="264" y="490"/>
                    </a:lnTo>
                    <a:lnTo>
                      <a:pt x="284" y="490"/>
                    </a:lnTo>
                    <a:lnTo>
                      <a:pt x="299" y="435"/>
                    </a:lnTo>
                    <a:lnTo>
                      <a:pt x="278" y="435"/>
                    </a:lnTo>
                    <a:lnTo>
                      <a:pt x="307" y="328"/>
                    </a:lnTo>
                    <a:lnTo>
                      <a:pt x="335" y="328"/>
                    </a:lnTo>
                    <a:lnTo>
                      <a:pt x="350" y="273"/>
                    </a:lnTo>
                    <a:lnTo>
                      <a:pt x="297" y="273"/>
                    </a:lnTo>
                    <a:lnTo>
                      <a:pt x="329" y="153"/>
                    </a:lnTo>
                    <a:lnTo>
                      <a:pt x="376" y="153"/>
                    </a:lnTo>
                    <a:lnTo>
                      <a:pt x="391" y="97"/>
                    </a:lnTo>
                    <a:lnTo>
                      <a:pt x="344" y="97"/>
                    </a:lnTo>
                    <a:lnTo>
                      <a:pt x="370" y="0"/>
                    </a:lnTo>
                    <a:lnTo>
                      <a:pt x="237" y="0"/>
                    </a:lnTo>
                    <a:lnTo>
                      <a:pt x="211" y="97"/>
                    </a:lnTo>
                    <a:lnTo>
                      <a:pt x="164" y="97"/>
                    </a:lnTo>
                    <a:lnTo>
                      <a:pt x="149" y="153"/>
                    </a:lnTo>
                    <a:lnTo>
                      <a:pt x="196" y="153"/>
                    </a:lnTo>
                    <a:lnTo>
                      <a:pt x="164" y="273"/>
                    </a:lnTo>
                    <a:lnTo>
                      <a:pt x="111" y="273"/>
                    </a:lnTo>
                    <a:lnTo>
                      <a:pt x="96" y="328"/>
                    </a:lnTo>
                    <a:lnTo>
                      <a:pt x="195" y="328"/>
                    </a:lnTo>
                    <a:lnTo>
                      <a:pt x="144" y="515"/>
                    </a:lnTo>
                    <a:lnTo>
                      <a:pt x="129" y="506"/>
                    </a:lnTo>
                    <a:lnTo>
                      <a:pt x="166" y="382"/>
                    </a:lnTo>
                    <a:lnTo>
                      <a:pt x="88" y="382"/>
                    </a:lnTo>
                    <a:lnTo>
                      <a:pt x="0" y="685"/>
                    </a:lnTo>
                    <a:lnTo>
                      <a:pt x="76" y="685"/>
                    </a:lnTo>
                    <a:lnTo>
                      <a:pt x="100" y="607"/>
                    </a:lnTo>
                    <a:lnTo>
                      <a:pt x="237" y="683"/>
                    </a:lnTo>
                    <a:lnTo>
                      <a:pt x="631" y="683"/>
                    </a:lnTo>
                    <a:lnTo>
                      <a:pt x="639" y="1124"/>
                    </a:lnTo>
                    <a:lnTo>
                      <a:pt x="757" y="1124"/>
                    </a:lnTo>
                    <a:lnTo>
                      <a:pt x="705" y="424"/>
                    </a:lnTo>
                    <a:lnTo>
                      <a:pt x="704" y="411"/>
                    </a:lnTo>
                    <a:lnTo>
                      <a:pt x="796" y="257"/>
                    </a:lnTo>
                    <a:close/>
                  </a:path>
                </a:pathLst>
              </a:custGeom>
              <a:grpFill/>
              <a:ln w="3175" cap="flat">
                <a:noFill/>
                <a:prstDash val="solid"/>
                <a:miter lim="800000"/>
              </a:ln>
            </p:spPr>
            <p:txBody>
              <a:bodyPr vert="horz" wrap="square" lIns="91440" tIns="45720" rIns="91440" bIns="45720" numCol="1" anchor="t" anchorCtr="0" compatLnSpc="1"/>
              <a:lstStyle/>
              <a:p>
                <a:endParaRPr lang="zh-CN" altLang="en-US"/>
              </a:p>
            </p:txBody>
          </p:sp>
          <p:sp>
            <p:nvSpPr>
              <p:cNvPr id="24" name="Freeform 49"/>
              <p:cNvSpPr/>
              <p:nvPr/>
            </p:nvSpPr>
            <p:spPr bwMode="auto">
              <a:xfrm>
                <a:off x="3530601" y="4540251"/>
                <a:ext cx="709613" cy="723900"/>
              </a:xfrm>
              <a:custGeom>
                <a:avLst/>
                <a:gdLst>
                  <a:gd name="T0" fmla="*/ 442 w 447"/>
                  <a:gd name="T1" fmla="*/ 0 h 456"/>
                  <a:gd name="T2" fmla="*/ 345 w 447"/>
                  <a:gd name="T3" fmla="*/ 135 h 456"/>
                  <a:gd name="T4" fmla="*/ 447 w 447"/>
                  <a:gd name="T5" fmla="*/ 456 h 456"/>
                  <a:gd name="T6" fmla="*/ 332 w 447"/>
                  <a:gd name="T7" fmla="*/ 456 h 456"/>
                  <a:gd name="T8" fmla="*/ 264 w 447"/>
                  <a:gd name="T9" fmla="*/ 247 h 456"/>
                  <a:gd name="T10" fmla="*/ 114 w 447"/>
                  <a:gd name="T11" fmla="*/ 456 h 456"/>
                  <a:gd name="T12" fmla="*/ 0 w 447"/>
                  <a:gd name="T13" fmla="*/ 456 h 456"/>
                  <a:gd name="T14" fmla="*/ 328 w 447"/>
                  <a:gd name="T15" fmla="*/ 0 h 456"/>
                  <a:gd name="T16" fmla="*/ 442 w 447"/>
                  <a:gd name="T17" fmla="*/ 0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7" h="456">
                    <a:moveTo>
                      <a:pt x="442" y="0"/>
                    </a:moveTo>
                    <a:lnTo>
                      <a:pt x="345" y="135"/>
                    </a:lnTo>
                    <a:lnTo>
                      <a:pt x="447" y="456"/>
                    </a:lnTo>
                    <a:lnTo>
                      <a:pt x="332" y="456"/>
                    </a:lnTo>
                    <a:lnTo>
                      <a:pt x="264" y="247"/>
                    </a:lnTo>
                    <a:lnTo>
                      <a:pt x="114" y="456"/>
                    </a:lnTo>
                    <a:lnTo>
                      <a:pt x="0" y="456"/>
                    </a:lnTo>
                    <a:lnTo>
                      <a:pt x="328" y="0"/>
                    </a:lnTo>
                    <a:lnTo>
                      <a:pt x="44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50"/>
              <p:cNvSpPr/>
              <p:nvPr/>
            </p:nvSpPr>
            <p:spPr bwMode="auto">
              <a:xfrm>
                <a:off x="4291013" y="4538663"/>
                <a:ext cx="842963" cy="714375"/>
              </a:xfrm>
              <a:custGeom>
                <a:avLst/>
                <a:gdLst>
                  <a:gd name="T0" fmla="*/ 419 w 531"/>
                  <a:gd name="T1" fmla="*/ 0 h 450"/>
                  <a:gd name="T2" fmla="*/ 391 w 531"/>
                  <a:gd name="T3" fmla="*/ 104 h 450"/>
                  <a:gd name="T4" fmla="*/ 531 w 531"/>
                  <a:gd name="T5" fmla="*/ 104 h 450"/>
                  <a:gd name="T6" fmla="*/ 521 w 531"/>
                  <a:gd name="T7" fmla="*/ 140 h 450"/>
                  <a:gd name="T8" fmla="*/ 381 w 531"/>
                  <a:gd name="T9" fmla="*/ 140 h 450"/>
                  <a:gd name="T10" fmla="*/ 348 w 531"/>
                  <a:gd name="T11" fmla="*/ 263 h 450"/>
                  <a:gd name="T12" fmla="*/ 478 w 531"/>
                  <a:gd name="T13" fmla="*/ 263 h 450"/>
                  <a:gd name="T14" fmla="*/ 468 w 531"/>
                  <a:gd name="T15" fmla="*/ 299 h 450"/>
                  <a:gd name="T16" fmla="*/ 338 w 531"/>
                  <a:gd name="T17" fmla="*/ 299 h 450"/>
                  <a:gd name="T18" fmla="*/ 308 w 531"/>
                  <a:gd name="T19" fmla="*/ 414 h 450"/>
                  <a:gd name="T20" fmla="*/ 466 w 531"/>
                  <a:gd name="T21" fmla="*/ 414 h 450"/>
                  <a:gd name="T22" fmla="*/ 457 w 531"/>
                  <a:gd name="T23" fmla="*/ 450 h 450"/>
                  <a:gd name="T24" fmla="*/ 0 w 531"/>
                  <a:gd name="T25" fmla="*/ 450 h 450"/>
                  <a:gd name="T26" fmla="*/ 10 w 531"/>
                  <a:gd name="T27" fmla="*/ 414 h 450"/>
                  <a:gd name="T28" fmla="*/ 194 w 531"/>
                  <a:gd name="T29" fmla="*/ 414 h 450"/>
                  <a:gd name="T30" fmla="*/ 224 w 531"/>
                  <a:gd name="T31" fmla="*/ 299 h 450"/>
                  <a:gd name="T32" fmla="*/ 84 w 531"/>
                  <a:gd name="T33" fmla="*/ 299 h 450"/>
                  <a:gd name="T34" fmla="*/ 93 w 531"/>
                  <a:gd name="T35" fmla="*/ 263 h 450"/>
                  <a:gd name="T36" fmla="*/ 234 w 531"/>
                  <a:gd name="T37" fmla="*/ 263 h 450"/>
                  <a:gd name="T38" fmla="*/ 267 w 531"/>
                  <a:gd name="T39" fmla="*/ 140 h 450"/>
                  <a:gd name="T40" fmla="*/ 200 w 531"/>
                  <a:gd name="T41" fmla="*/ 140 h 450"/>
                  <a:gd name="T42" fmla="*/ 167 w 531"/>
                  <a:gd name="T43" fmla="*/ 223 h 450"/>
                  <a:gd name="T44" fmla="*/ 61 w 531"/>
                  <a:gd name="T45" fmla="*/ 223 h 450"/>
                  <a:gd name="T46" fmla="*/ 141 w 531"/>
                  <a:gd name="T47" fmla="*/ 27 h 450"/>
                  <a:gd name="T48" fmla="*/ 246 w 531"/>
                  <a:gd name="T49" fmla="*/ 27 h 450"/>
                  <a:gd name="T50" fmla="*/ 215 w 531"/>
                  <a:gd name="T51" fmla="*/ 104 h 450"/>
                  <a:gd name="T52" fmla="*/ 276 w 531"/>
                  <a:gd name="T53" fmla="*/ 104 h 450"/>
                  <a:gd name="T54" fmla="*/ 304 w 531"/>
                  <a:gd name="T55" fmla="*/ 0 h 450"/>
                  <a:gd name="T56" fmla="*/ 419 w 531"/>
                  <a:gd name="T57" fmla="*/ 0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1" h="450">
                    <a:moveTo>
                      <a:pt x="419" y="0"/>
                    </a:moveTo>
                    <a:lnTo>
                      <a:pt x="391" y="104"/>
                    </a:lnTo>
                    <a:lnTo>
                      <a:pt x="531" y="104"/>
                    </a:lnTo>
                    <a:lnTo>
                      <a:pt x="521" y="140"/>
                    </a:lnTo>
                    <a:lnTo>
                      <a:pt x="381" y="140"/>
                    </a:lnTo>
                    <a:lnTo>
                      <a:pt x="348" y="263"/>
                    </a:lnTo>
                    <a:lnTo>
                      <a:pt x="478" y="263"/>
                    </a:lnTo>
                    <a:lnTo>
                      <a:pt x="468" y="299"/>
                    </a:lnTo>
                    <a:lnTo>
                      <a:pt x="338" y="299"/>
                    </a:lnTo>
                    <a:lnTo>
                      <a:pt x="308" y="414"/>
                    </a:lnTo>
                    <a:lnTo>
                      <a:pt x="466" y="414"/>
                    </a:lnTo>
                    <a:lnTo>
                      <a:pt x="457" y="450"/>
                    </a:lnTo>
                    <a:lnTo>
                      <a:pt x="0" y="450"/>
                    </a:lnTo>
                    <a:lnTo>
                      <a:pt x="10" y="414"/>
                    </a:lnTo>
                    <a:lnTo>
                      <a:pt x="194" y="414"/>
                    </a:lnTo>
                    <a:lnTo>
                      <a:pt x="224" y="299"/>
                    </a:lnTo>
                    <a:lnTo>
                      <a:pt x="84" y="299"/>
                    </a:lnTo>
                    <a:lnTo>
                      <a:pt x="93" y="263"/>
                    </a:lnTo>
                    <a:lnTo>
                      <a:pt x="234" y="263"/>
                    </a:lnTo>
                    <a:lnTo>
                      <a:pt x="267" y="140"/>
                    </a:lnTo>
                    <a:lnTo>
                      <a:pt x="200" y="140"/>
                    </a:lnTo>
                    <a:lnTo>
                      <a:pt x="167" y="223"/>
                    </a:lnTo>
                    <a:lnTo>
                      <a:pt x="61" y="223"/>
                    </a:lnTo>
                    <a:lnTo>
                      <a:pt x="141" y="27"/>
                    </a:lnTo>
                    <a:lnTo>
                      <a:pt x="246" y="27"/>
                    </a:lnTo>
                    <a:lnTo>
                      <a:pt x="215" y="104"/>
                    </a:lnTo>
                    <a:lnTo>
                      <a:pt x="276" y="104"/>
                    </a:lnTo>
                    <a:lnTo>
                      <a:pt x="304" y="0"/>
                    </a:lnTo>
                    <a:lnTo>
                      <a:pt x="41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51"/>
              <p:cNvSpPr>
                <a:spLocks noEditPoints="1"/>
              </p:cNvSpPr>
              <p:nvPr/>
            </p:nvSpPr>
            <p:spPr bwMode="auto">
              <a:xfrm>
                <a:off x="5062538" y="4535488"/>
                <a:ext cx="898525" cy="725488"/>
              </a:xfrm>
              <a:custGeom>
                <a:avLst/>
                <a:gdLst>
                  <a:gd name="T0" fmla="*/ 166 w 917"/>
                  <a:gd name="T1" fmla="*/ 117 h 739"/>
                  <a:gd name="T2" fmla="*/ 214 w 917"/>
                  <a:gd name="T3" fmla="*/ 117 h 739"/>
                  <a:gd name="T4" fmla="*/ 270 w 917"/>
                  <a:gd name="T5" fmla="*/ 0 h 739"/>
                  <a:gd name="T6" fmla="*/ 416 w 917"/>
                  <a:gd name="T7" fmla="*/ 0 h 739"/>
                  <a:gd name="T8" fmla="*/ 360 w 917"/>
                  <a:gd name="T9" fmla="*/ 117 h 739"/>
                  <a:gd name="T10" fmla="*/ 480 w 917"/>
                  <a:gd name="T11" fmla="*/ 117 h 739"/>
                  <a:gd name="T12" fmla="*/ 330 w 917"/>
                  <a:gd name="T13" fmla="*/ 679 h 739"/>
                  <a:gd name="T14" fmla="*/ 251 w 917"/>
                  <a:gd name="T15" fmla="*/ 738 h 739"/>
                  <a:gd name="T16" fmla="*/ 0 w 917"/>
                  <a:gd name="T17" fmla="*/ 738 h 739"/>
                  <a:gd name="T18" fmla="*/ 166 w 917"/>
                  <a:gd name="T19" fmla="*/ 117 h 739"/>
                  <a:gd name="T20" fmla="*/ 253 w 917"/>
                  <a:gd name="T21" fmla="*/ 464 h 739"/>
                  <a:gd name="T22" fmla="*/ 207 w 917"/>
                  <a:gd name="T23" fmla="*/ 464 h 739"/>
                  <a:gd name="T24" fmla="*/ 149 w 917"/>
                  <a:gd name="T25" fmla="*/ 679 h 739"/>
                  <a:gd name="T26" fmla="*/ 174 w 917"/>
                  <a:gd name="T27" fmla="*/ 679 h 739"/>
                  <a:gd name="T28" fmla="*/ 201 w 917"/>
                  <a:gd name="T29" fmla="*/ 658 h 739"/>
                  <a:gd name="T30" fmla="*/ 253 w 917"/>
                  <a:gd name="T31" fmla="*/ 464 h 739"/>
                  <a:gd name="T32" fmla="*/ 223 w 917"/>
                  <a:gd name="T33" fmla="*/ 404 h 739"/>
                  <a:gd name="T34" fmla="*/ 269 w 917"/>
                  <a:gd name="T35" fmla="*/ 404 h 739"/>
                  <a:gd name="T36" fmla="*/ 330 w 917"/>
                  <a:gd name="T37" fmla="*/ 177 h 739"/>
                  <a:gd name="T38" fmla="*/ 284 w 917"/>
                  <a:gd name="T39" fmla="*/ 177 h 739"/>
                  <a:gd name="T40" fmla="*/ 223 w 917"/>
                  <a:gd name="T41" fmla="*/ 404 h 739"/>
                  <a:gd name="T42" fmla="*/ 599 w 917"/>
                  <a:gd name="T43" fmla="*/ 303 h 739"/>
                  <a:gd name="T44" fmla="*/ 565 w 917"/>
                  <a:gd name="T45" fmla="*/ 579 h 739"/>
                  <a:gd name="T46" fmla="*/ 422 w 917"/>
                  <a:gd name="T47" fmla="*/ 579 h 739"/>
                  <a:gd name="T48" fmla="*/ 457 w 917"/>
                  <a:gd name="T49" fmla="*/ 303 h 739"/>
                  <a:gd name="T50" fmla="*/ 599 w 917"/>
                  <a:gd name="T51" fmla="*/ 303 h 739"/>
                  <a:gd name="T52" fmla="*/ 708 w 917"/>
                  <a:gd name="T53" fmla="*/ 0 h 739"/>
                  <a:gd name="T54" fmla="*/ 685 w 917"/>
                  <a:gd name="T55" fmla="*/ 54 h 739"/>
                  <a:gd name="T56" fmla="*/ 917 w 917"/>
                  <a:gd name="T57" fmla="*/ 54 h 739"/>
                  <a:gd name="T58" fmla="*/ 757 w 917"/>
                  <a:gd name="T59" fmla="*/ 651 h 739"/>
                  <a:gd name="T60" fmla="*/ 642 w 917"/>
                  <a:gd name="T61" fmla="*/ 739 h 739"/>
                  <a:gd name="T62" fmla="*/ 491 w 917"/>
                  <a:gd name="T63" fmla="*/ 739 h 739"/>
                  <a:gd name="T64" fmla="*/ 507 w 917"/>
                  <a:gd name="T65" fmla="*/ 680 h 739"/>
                  <a:gd name="T66" fmla="*/ 573 w 917"/>
                  <a:gd name="T67" fmla="*/ 680 h 739"/>
                  <a:gd name="T68" fmla="*/ 602 w 917"/>
                  <a:gd name="T69" fmla="*/ 659 h 739"/>
                  <a:gd name="T70" fmla="*/ 748 w 917"/>
                  <a:gd name="T71" fmla="*/ 114 h 739"/>
                  <a:gd name="T72" fmla="*/ 660 w 917"/>
                  <a:gd name="T73" fmla="*/ 114 h 739"/>
                  <a:gd name="T74" fmla="*/ 599 w 917"/>
                  <a:gd name="T75" fmla="*/ 255 h 739"/>
                  <a:gd name="T76" fmla="*/ 458 w 917"/>
                  <a:gd name="T77" fmla="*/ 255 h 739"/>
                  <a:gd name="T78" fmla="*/ 567 w 917"/>
                  <a:gd name="T79" fmla="*/ 0 h 739"/>
                  <a:gd name="T80" fmla="*/ 708 w 917"/>
                  <a:gd name="T81"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17" h="739">
                    <a:moveTo>
                      <a:pt x="166" y="117"/>
                    </a:moveTo>
                    <a:cubicBezTo>
                      <a:pt x="214" y="117"/>
                      <a:pt x="214" y="117"/>
                      <a:pt x="214" y="117"/>
                    </a:cubicBezTo>
                    <a:cubicBezTo>
                      <a:pt x="270" y="0"/>
                      <a:pt x="270" y="0"/>
                      <a:pt x="270" y="0"/>
                    </a:cubicBezTo>
                    <a:cubicBezTo>
                      <a:pt x="416" y="0"/>
                      <a:pt x="416" y="0"/>
                      <a:pt x="416" y="0"/>
                    </a:cubicBezTo>
                    <a:cubicBezTo>
                      <a:pt x="360" y="117"/>
                      <a:pt x="360" y="117"/>
                      <a:pt x="360" y="117"/>
                    </a:cubicBezTo>
                    <a:cubicBezTo>
                      <a:pt x="480" y="117"/>
                      <a:pt x="480" y="117"/>
                      <a:pt x="480" y="117"/>
                    </a:cubicBezTo>
                    <a:cubicBezTo>
                      <a:pt x="330" y="679"/>
                      <a:pt x="330" y="679"/>
                      <a:pt x="330" y="679"/>
                    </a:cubicBezTo>
                    <a:cubicBezTo>
                      <a:pt x="321" y="713"/>
                      <a:pt x="284" y="738"/>
                      <a:pt x="251" y="738"/>
                    </a:cubicBezTo>
                    <a:cubicBezTo>
                      <a:pt x="0" y="738"/>
                      <a:pt x="0" y="738"/>
                      <a:pt x="0" y="738"/>
                    </a:cubicBezTo>
                    <a:lnTo>
                      <a:pt x="166" y="117"/>
                    </a:lnTo>
                    <a:close/>
                    <a:moveTo>
                      <a:pt x="253" y="464"/>
                    </a:moveTo>
                    <a:cubicBezTo>
                      <a:pt x="207" y="464"/>
                      <a:pt x="207" y="464"/>
                      <a:pt x="207" y="464"/>
                    </a:cubicBezTo>
                    <a:cubicBezTo>
                      <a:pt x="149" y="679"/>
                      <a:pt x="149" y="679"/>
                      <a:pt x="149" y="679"/>
                    </a:cubicBezTo>
                    <a:cubicBezTo>
                      <a:pt x="174" y="679"/>
                      <a:pt x="174" y="679"/>
                      <a:pt x="174" y="679"/>
                    </a:cubicBezTo>
                    <a:cubicBezTo>
                      <a:pt x="185" y="679"/>
                      <a:pt x="198" y="670"/>
                      <a:pt x="201" y="658"/>
                    </a:cubicBezTo>
                    <a:lnTo>
                      <a:pt x="253" y="464"/>
                    </a:lnTo>
                    <a:close/>
                    <a:moveTo>
                      <a:pt x="223" y="404"/>
                    </a:moveTo>
                    <a:cubicBezTo>
                      <a:pt x="269" y="404"/>
                      <a:pt x="269" y="404"/>
                      <a:pt x="269" y="404"/>
                    </a:cubicBezTo>
                    <a:cubicBezTo>
                      <a:pt x="330" y="177"/>
                      <a:pt x="330" y="177"/>
                      <a:pt x="330" y="177"/>
                    </a:cubicBezTo>
                    <a:cubicBezTo>
                      <a:pt x="284" y="177"/>
                      <a:pt x="284" y="177"/>
                      <a:pt x="284" y="177"/>
                    </a:cubicBezTo>
                    <a:lnTo>
                      <a:pt x="223" y="404"/>
                    </a:lnTo>
                    <a:close/>
                    <a:moveTo>
                      <a:pt x="599" y="303"/>
                    </a:moveTo>
                    <a:cubicBezTo>
                      <a:pt x="565" y="579"/>
                      <a:pt x="565" y="579"/>
                      <a:pt x="565" y="579"/>
                    </a:cubicBezTo>
                    <a:cubicBezTo>
                      <a:pt x="422" y="579"/>
                      <a:pt x="422" y="579"/>
                      <a:pt x="422" y="579"/>
                    </a:cubicBezTo>
                    <a:cubicBezTo>
                      <a:pt x="457" y="303"/>
                      <a:pt x="457" y="303"/>
                      <a:pt x="457" y="303"/>
                    </a:cubicBezTo>
                    <a:lnTo>
                      <a:pt x="599" y="303"/>
                    </a:lnTo>
                    <a:close/>
                    <a:moveTo>
                      <a:pt x="708" y="0"/>
                    </a:moveTo>
                    <a:cubicBezTo>
                      <a:pt x="685" y="54"/>
                      <a:pt x="685" y="54"/>
                      <a:pt x="685" y="54"/>
                    </a:cubicBezTo>
                    <a:cubicBezTo>
                      <a:pt x="917" y="54"/>
                      <a:pt x="917" y="54"/>
                      <a:pt x="917" y="54"/>
                    </a:cubicBezTo>
                    <a:cubicBezTo>
                      <a:pt x="757" y="651"/>
                      <a:pt x="757" y="651"/>
                      <a:pt x="757" y="651"/>
                    </a:cubicBezTo>
                    <a:cubicBezTo>
                      <a:pt x="744" y="699"/>
                      <a:pt x="692" y="739"/>
                      <a:pt x="642" y="739"/>
                    </a:cubicBezTo>
                    <a:cubicBezTo>
                      <a:pt x="491" y="739"/>
                      <a:pt x="491" y="739"/>
                      <a:pt x="491" y="739"/>
                    </a:cubicBezTo>
                    <a:cubicBezTo>
                      <a:pt x="507" y="680"/>
                      <a:pt x="507" y="680"/>
                      <a:pt x="507" y="680"/>
                    </a:cubicBezTo>
                    <a:cubicBezTo>
                      <a:pt x="573" y="680"/>
                      <a:pt x="573" y="680"/>
                      <a:pt x="573" y="680"/>
                    </a:cubicBezTo>
                    <a:cubicBezTo>
                      <a:pt x="586" y="680"/>
                      <a:pt x="599" y="670"/>
                      <a:pt x="602" y="659"/>
                    </a:cubicBezTo>
                    <a:cubicBezTo>
                      <a:pt x="748" y="114"/>
                      <a:pt x="748" y="114"/>
                      <a:pt x="748" y="114"/>
                    </a:cubicBezTo>
                    <a:cubicBezTo>
                      <a:pt x="660" y="114"/>
                      <a:pt x="660" y="114"/>
                      <a:pt x="660" y="114"/>
                    </a:cubicBezTo>
                    <a:cubicBezTo>
                      <a:pt x="599" y="255"/>
                      <a:pt x="599" y="255"/>
                      <a:pt x="599" y="255"/>
                    </a:cubicBezTo>
                    <a:cubicBezTo>
                      <a:pt x="458" y="255"/>
                      <a:pt x="458" y="255"/>
                      <a:pt x="458" y="255"/>
                    </a:cubicBezTo>
                    <a:cubicBezTo>
                      <a:pt x="567" y="0"/>
                      <a:pt x="567" y="0"/>
                      <a:pt x="567" y="0"/>
                    </a:cubicBezTo>
                    <a:lnTo>
                      <a:pt x="70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52"/>
              <p:cNvSpPr>
                <a:spLocks noEditPoints="1"/>
              </p:cNvSpPr>
              <p:nvPr/>
            </p:nvSpPr>
            <p:spPr bwMode="auto">
              <a:xfrm>
                <a:off x="8499476" y="4483101"/>
                <a:ext cx="814388" cy="722313"/>
              </a:xfrm>
              <a:custGeom>
                <a:avLst/>
                <a:gdLst>
                  <a:gd name="T0" fmla="*/ 306 w 513"/>
                  <a:gd name="T1" fmla="*/ 0 h 455"/>
                  <a:gd name="T2" fmla="*/ 257 w 513"/>
                  <a:gd name="T3" fmla="*/ 74 h 455"/>
                  <a:gd name="T4" fmla="*/ 513 w 513"/>
                  <a:gd name="T5" fmla="*/ 74 h 455"/>
                  <a:gd name="T6" fmla="*/ 503 w 513"/>
                  <a:gd name="T7" fmla="*/ 111 h 455"/>
                  <a:gd name="T8" fmla="*/ 233 w 513"/>
                  <a:gd name="T9" fmla="*/ 111 h 455"/>
                  <a:gd name="T10" fmla="*/ 180 w 513"/>
                  <a:gd name="T11" fmla="*/ 194 h 455"/>
                  <a:gd name="T12" fmla="*/ 200 w 513"/>
                  <a:gd name="T13" fmla="*/ 194 h 455"/>
                  <a:gd name="T14" fmla="*/ 130 w 513"/>
                  <a:gd name="T15" fmla="*/ 455 h 455"/>
                  <a:gd name="T16" fmla="*/ 13 w 513"/>
                  <a:gd name="T17" fmla="*/ 455 h 455"/>
                  <a:gd name="T18" fmla="*/ 58 w 513"/>
                  <a:gd name="T19" fmla="*/ 287 h 455"/>
                  <a:gd name="T20" fmla="*/ 0 w 513"/>
                  <a:gd name="T21" fmla="*/ 287 h 455"/>
                  <a:gd name="T22" fmla="*/ 114 w 513"/>
                  <a:gd name="T23" fmla="*/ 111 h 455"/>
                  <a:gd name="T24" fmla="*/ 48 w 513"/>
                  <a:gd name="T25" fmla="*/ 111 h 455"/>
                  <a:gd name="T26" fmla="*/ 57 w 513"/>
                  <a:gd name="T27" fmla="*/ 74 h 455"/>
                  <a:gd name="T28" fmla="*/ 138 w 513"/>
                  <a:gd name="T29" fmla="*/ 74 h 455"/>
                  <a:gd name="T30" fmla="*/ 187 w 513"/>
                  <a:gd name="T31" fmla="*/ 0 h 455"/>
                  <a:gd name="T32" fmla="*/ 306 w 513"/>
                  <a:gd name="T33" fmla="*/ 0 h 455"/>
                  <a:gd name="T34" fmla="*/ 419 w 513"/>
                  <a:gd name="T35" fmla="*/ 148 h 455"/>
                  <a:gd name="T36" fmla="*/ 396 w 513"/>
                  <a:gd name="T37" fmla="*/ 233 h 455"/>
                  <a:gd name="T38" fmla="*/ 455 w 513"/>
                  <a:gd name="T39" fmla="*/ 233 h 455"/>
                  <a:gd name="T40" fmla="*/ 445 w 513"/>
                  <a:gd name="T41" fmla="*/ 270 h 455"/>
                  <a:gd name="T42" fmla="*/ 386 w 513"/>
                  <a:gd name="T43" fmla="*/ 270 h 455"/>
                  <a:gd name="T44" fmla="*/ 347 w 513"/>
                  <a:gd name="T45" fmla="*/ 416 h 455"/>
                  <a:gd name="T46" fmla="*/ 422 w 513"/>
                  <a:gd name="T47" fmla="*/ 416 h 455"/>
                  <a:gd name="T48" fmla="*/ 412 w 513"/>
                  <a:gd name="T49" fmla="*/ 453 h 455"/>
                  <a:gd name="T50" fmla="*/ 146 w 513"/>
                  <a:gd name="T51" fmla="*/ 453 h 455"/>
                  <a:gd name="T52" fmla="*/ 156 w 513"/>
                  <a:gd name="T53" fmla="*/ 416 h 455"/>
                  <a:gd name="T54" fmla="*/ 231 w 513"/>
                  <a:gd name="T55" fmla="*/ 416 h 455"/>
                  <a:gd name="T56" fmla="*/ 270 w 513"/>
                  <a:gd name="T57" fmla="*/ 270 h 455"/>
                  <a:gd name="T58" fmla="*/ 211 w 513"/>
                  <a:gd name="T59" fmla="*/ 270 h 455"/>
                  <a:gd name="T60" fmla="*/ 221 w 513"/>
                  <a:gd name="T61" fmla="*/ 233 h 455"/>
                  <a:gd name="T62" fmla="*/ 280 w 513"/>
                  <a:gd name="T63" fmla="*/ 233 h 455"/>
                  <a:gd name="T64" fmla="*/ 302 w 513"/>
                  <a:gd name="T65" fmla="*/ 148 h 455"/>
                  <a:gd name="T66" fmla="*/ 419 w 513"/>
                  <a:gd name="T67" fmla="*/ 148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3" h="455">
                    <a:moveTo>
                      <a:pt x="306" y="0"/>
                    </a:moveTo>
                    <a:lnTo>
                      <a:pt x="257" y="74"/>
                    </a:lnTo>
                    <a:lnTo>
                      <a:pt x="513" y="74"/>
                    </a:lnTo>
                    <a:lnTo>
                      <a:pt x="503" y="111"/>
                    </a:lnTo>
                    <a:lnTo>
                      <a:pt x="233" y="111"/>
                    </a:lnTo>
                    <a:lnTo>
                      <a:pt x="180" y="194"/>
                    </a:lnTo>
                    <a:lnTo>
                      <a:pt x="200" y="194"/>
                    </a:lnTo>
                    <a:lnTo>
                      <a:pt x="130" y="455"/>
                    </a:lnTo>
                    <a:lnTo>
                      <a:pt x="13" y="455"/>
                    </a:lnTo>
                    <a:lnTo>
                      <a:pt x="58" y="287"/>
                    </a:lnTo>
                    <a:lnTo>
                      <a:pt x="0" y="287"/>
                    </a:lnTo>
                    <a:lnTo>
                      <a:pt x="114" y="111"/>
                    </a:lnTo>
                    <a:lnTo>
                      <a:pt x="48" y="111"/>
                    </a:lnTo>
                    <a:lnTo>
                      <a:pt x="57" y="74"/>
                    </a:lnTo>
                    <a:lnTo>
                      <a:pt x="138" y="74"/>
                    </a:lnTo>
                    <a:lnTo>
                      <a:pt x="187" y="0"/>
                    </a:lnTo>
                    <a:lnTo>
                      <a:pt x="306" y="0"/>
                    </a:lnTo>
                    <a:close/>
                    <a:moveTo>
                      <a:pt x="419" y="148"/>
                    </a:moveTo>
                    <a:lnTo>
                      <a:pt x="396" y="233"/>
                    </a:lnTo>
                    <a:lnTo>
                      <a:pt x="455" y="233"/>
                    </a:lnTo>
                    <a:lnTo>
                      <a:pt x="445" y="270"/>
                    </a:lnTo>
                    <a:lnTo>
                      <a:pt x="386" y="270"/>
                    </a:lnTo>
                    <a:lnTo>
                      <a:pt x="347" y="416"/>
                    </a:lnTo>
                    <a:lnTo>
                      <a:pt x="422" y="416"/>
                    </a:lnTo>
                    <a:lnTo>
                      <a:pt x="412" y="453"/>
                    </a:lnTo>
                    <a:lnTo>
                      <a:pt x="146" y="453"/>
                    </a:lnTo>
                    <a:lnTo>
                      <a:pt x="156" y="416"/>
                    </a:lnTo>
                    <a:lnTo>
                      <a:pt x="231" y="416"/>
                    </a:lnTo>
                    <a:lnTo>
                      <a:pt x="270" y="270"/>
                    </a:lnTo>
                    <a:lnTo>
                      <a:pt x="211" y="270"/>
                    </a:lnTo>
                    <a:lnTo>
                      <a:pt x="221" y="233"/>
                    </a:lnTo>
                    <a:lnTo>
                      <a:pt x="280" y="233"/>
                    </a:lnTo>
                    <a:lnTo>
                      <a:pt x="302" y="148"/>
                    </a:lnTo>
                    <a:lnTo>
                      <a:pt x="419" y="1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53"/>
              <p:cNvSpPr/>
              <p:nvPr/>
            </p:nvSpPr>
            <p:spPr bwMode="auto">
              <a:xfrm>
                <a:off x="9286876" y="4500563"/>
                <a:ext cx="808038" cy="708025"/>
              </a:xfrm>
              <a:custGeom>
                <a:avLst/>
                <a:gdLst>
                  <a:gd name="T0" fmla="*/ 110 w 824"/>
                  <a:gd name="T1" fmla="*/ 0 h 722"/>
                  <a:gd name="T2" fmla="*/ 824 w 824"/>
                  <a:gd name="T3" fmla="*/ 0 h 722"/>
                  <a:gd name="T4" fmla="*/ 808 w 824"/>
                  <a:gd name="T5" fmla="*/ 59 h 722"/>
                  <a:gd name="T6" fmla="*/ 544 w 824"/>
                  <a:gd name="T7" fmla="*/ 59 h 722"/>
                  <a:gd name="T8" fmla="*/ 479 w 824"/>
                  <a:gd name="T9" fmla="*/ 301 h 722"/>
                  <a:gd name="T10" fmla="*/ 757 w 824"/>
                  <a:gd name="T11" fmla="*/ 301 h 722"/>
                  <a:gd name="T12" fmla="*/ 741 w 824"/>
                  <a:gd name="T13" fmla="*/ 360 h 722"/>
                  <a:gd name="T14" fmla="*/ 463 w 824"/>
                  <a:gd name="T15" fmla="*/ 360 h 722"/>
                  <a:gd name="T16" fmla="*/ 386 w 824"/>
                  <a:gd name="T17" fmla="*/ 648 h 722"/>
                  <a:gd name="T18" fmla="*/ 292 w 824"/>
                  <a:gd name="T19" fmla="*/ 722 h 722"/>
                  <a:gd name="T20" fmla="*/ 42 w 824"/>
                  <a:gd name="T21" fmla="*/ 722 h 722"/>
                  <a:gd name="T22" fmla="*/ 58 w 824"/>
                  <a:gd name="T23" fmla="*/ 663 h 722"/>
                  <a:gd name="T24" fmla="*/ 174 w 824"/>
                  <a:gd name="T25" fmla="*/ 663 h 722"/>
                  <a:gd name="T26" fmla="*/ 202 w 824"/>
                  <a:gd name="T27" fmla="*/ 640 h 722"/>
                  <a:gd name="T28" fmla="*/ 277 w 824"/>
                  <a:gd name="T29" fmla="*/ 360 h 722"/>
                  <a:gd name="T30" fmla="*/ 0 w 824"/>
                  <a:gd name="T31" fmla="*/ 360 h 722"/>
                  <a:gd name="T32" fmla="*/ 16 w 824"/>
                  <a:gd name="T33" fmla="*/ 301 h 722"/>
                  <a:gd name="T34" fmla="*/ 293 w 824"/>
                  <a:gd name="T35" fmla="*/ 301 h 722"/>
                  <a:gd name="T36" fmla="*/ 358 w 824"/>
                  <a:gd name="T37" fmla="*/ 59 h 722"/>
                  <a:gd name="T38" fmla="*/ 94 w 824"/>
                  <a:gd name="T39" fmla="*/ 59 h 722"/>
                  <a:gd name="T40" fmla="*/ 110 w 824"/>
                  <a:gd name="T41"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24" h="722">
                    <a:moveTo>
                      <a:pt x="110" y="0"/>
                    </a:moveTo>
                    <a:cubicBezTo>
                      <a:pt x="824" y="0"/>
                      <a:pt x="824" y="0"/>
                      <a:pt x="824" y="0"/>
                    </a:cubicBezTo>
                    <a:cubicBezTo>
                      <a:pt x="808" y="59"/>
                      <a:pt x="808" y="59"/>
                      <a:pt x="808" y="59"/>
                    </a:cubicBezTo>
                    <a:cubicBezTo>
                      <a:pt x="544" y="59"/>
                      <a:pt x="544" y="59"/>
                      <a:pt x="544" y="59"/>
                    </a:cubicBezTo>
                    <a:cubicBezTo>
                      <a:pt x="479" y="301"/>
                      <a:pt x="479" y="301"/>
                      <a:pt x="479" y="301"/>
                    </a:cubicBezTo>
                    <a:cubicBezTo>
                      <a:pt x="757" y="301"/>
                      <a:pt x="757" y="301"/>
                      <a:pt x="757" y="301"/>
                    </a:cubicBezTo>
                    <a:cubicBezTo>
                      <a:pt x="741" y="360"/>
                      <a:pt x="741" y="360"/>
                      <a:pt x="741" y="360"/>
                    </a:cubicBezTo>
                    <a:cubicBezTo>
                      <a:pt x="463" y="360"/>
                      <a:pt x="463" y="360"/>
                      <a:pt x="463" y="360"/>
                    </a:cubicBezTo>
                    <a:cubicBezTo>
                      <a:pt x="386" y="648"/>
                      <a:pt x="386" y="648"/>
                      <a:pt x="386" y="648"/>
                    </a:cubicBezTo>
                    <a:cubicBezTo>
                      <a:pt x="375" y="689"/>
                      <a:pt x="333" y="722"/>
                      <a:pt x="292" y="722"/>
                    </a:cubicBezTo>
                    <a:cubicBezTo>
                      <a:pt x="42" y="722"/>
                      <a:pt x="42" y="722"/>
                      <a:pt x="42" y="722"/>
                    </a:cubicBezTo>
                    <a:cubicBezTo>
                      <a:pt x="58" y="663"/>
                      <a:pt x="58" y="663"/>
                      <a:pt x="58" y="663"/>
                    </a:cubicBezTo>
                    <a:cubicBezTo>
                      <a:pt x="174" y="663"/>
                      <a:pt x="174" y="663"/>
                      <a:pt x="174" y="663"/>
                    </a:cubicBezTo>
                    <a:cubicBezTo>
                      <a:pt x="187" y="663"/>
                      <a:pt x="199" y="652"/>
                      <a:pt x="202" y="640"/>
                    </a:cubicBezTo>
                    <a:cubicBezTo>
                      <a:pt x="277" y="360"/>
                      <a:pt x="277" y="360"/>
                      <a:pt x="277" y="360"/>
                    </a:cubicBezTo>
                    <a:cubicBezTo>
                      <a:pt x="0" y="360"/>
                      <a:pt x="0" y="360"/>
                      <a:pt x="0" y="360"/>
                    </a:cubicBezTo>
                    <a:cubicBezTo>
                      <a:pt x="16" y="301"/>
                      <a:pt x="16" y="301"/>
                      <a:pt x="16" y="301"/>
                    </a:cubicBezTo>
                    <a:cubicBezTo>
                      <a:pt x="293" y="301"/>
                      <a:pt x="293" y="301"/>
                      <a:pt x="293" y="301"/>
                    </a:cubicBezTo>
                    <a:cubicBezTo>
                      <a:pt x="358" y="59"/>
                      <a:pt x="358" y="59"/>
                      <a:pt x="358" y="59"/>
                    </a:cubicBezTo>
                    <a:cubicBezTo>
                      <a:pt x="94" y="59"/>
                      <a:pt x="94" y="59"/>
                      <a:pt x="94" y="59"/>
                    </a:cubicBezTo>
                    <a:lnTo>
                      <a:pt x="11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54"/>
              <p:cNvSpPr>
                <a:spLocks noEditPoints="1"/>
              </p:cNvSpPr>
              <p:nvPr/>
            </p:nvSpPr>
            <p:spPr bwMode="auto">
              <a:xfrm>
                <a:off x="4564063" y="5476876"/>
                <a:ext cx="909638" cy="728663"/>
              </a:xfrm>
              <a:custGeom>
                <a:avLst/>
                <a:gdLst>
                  <a:gd name="T0" fmla="*/ 390 w 929"/>
                  <a:gd name="T1" fmla="*/ 0 h 743"/>
                  <a:gd name="T2" fmla="*/ 351 w 929"/>
                  <a:gd name="T3" fmla="*/ 145 h 743"/>
                  <a:gd name="T4" fmla="*/ 396 w 929"/>
                  <a:gd name="T5" fmla="*/ 145 h 743"/>
                  <a:gd name="T6" fmla="*/ 380 w 929"/>
                  <a:gd name="T7" fmla="*/ 205 h 743"/>
                  <a:gd name="T8" fmla="*/ 335 w 929"/>
                  <a:gd name="T9" fmla="*/ 205 h 743"/>
                  <a:gd name="T10" fmla="*/ 276 w 929"/>
                  <a:gd name="T11" fmla="*/ 424 h 743"/>
                  <a:gd name="T12" fmla="*/ 325 w 929"/>
                  <a:gd name="T13" fmla="*/ 412 h 743"/>
                  <a:gd name="T14" fmla="*/ 309 w 929"/>
                  <a:gd name="T15" fmla="*/ 472 h 743"/>
                  <a:gd name="T16" fmla="*/ 260 w 929"/>
                  <a:gd name="T17" fmla="*/ 483 h 743"/>
                  <a:gd name="T18" fmla="*/ 211 w 929"/>
                  <a:gd name="T19" fmla="*/ 668 h 743"/>
                  <a:gd name="T20" fmla="*/ 106 w 929"/>
                  <a:gd name="T21" fmla="*/ 743 h 743"/>
                  <a:gd name="T22" fmla="*/ 0 w 929"/>
                  <a:gd name="T23" fmla="*/ 743 h 743"/>
                  <a:gd name="T24" fmla="*/ 16 w 929"/>
                  <a:gd name="T25" fmla="*/ 683 h 743"/>
                  <a:gd name="T26" fmla="*/ 31 w 929"/>
                  <a:gd name="T27" fmla="*/ 683 h 743"/>
                  <a:gd name="T28" fmla="*/ 62 w 929"/>
                  <a:gd name="T29" fmla="*/ 660 h 743"/>
                  <a:gd name="T30" fmla="*/ 100 w 929"/>
                  <a:gd name="T31" fmla="*/ 520 h 743"/>
                  <a:gd name="T32" fmla="*/ 52 w 929"/>
                  <a:gd name="T33" fmla="*/ 531 h 743"/>
                  <a:gd name="T34" fmla="*/ 68 w 929"/>
                  <a:gd name="T35" fmla="*/ 471 h 743"/>
                  <a:gd name="T36" fmla="*/ 115 w 929"/>
                  <a:gd name="T37" fmla="*/ 460 h 743"/>
                  <a:gd name="T38" fmla="*/ 184 w 929"/>
                  <a:gd name="T39" fmla="*/ 205 h 743"/>
                  <a:gd name="T40" fmla="*/ 139 w 929"/>
                  <a:gd name="T41" fmla="*/ 205 h 743"/>
                  <a:gd name="T42" fmla="*/ 155 w 929"/>
                  <a:gd name="T43" fmla="*/ 145 h 743"/>
                  <a:gd name="T44" fmla="*/ 200 w 929"/>
                  <a:gd name="T45" fmla="*/ 145 h 743"/>
                  <a:gd name="T46" fmla="*/ 239 w 929"/>
                  <a:gd name="T47" fmla="*/ 0 h 743"/>
                  <a:gd name="T48" fmla="*/ 390 w 929"/>
                  <a:gd name="T49" fmla="*/ 0 h 743"/>
                  <a:gd name="T50" fmla="*/ 696 w 929"/>
                  <a:gd name="T51" fmla="*/ 298 h 743"/>
                  <a:gd name="T52" fmla="*/ 675 w 929"/>
                  <a:gd name="T53" fmla="*/ 376 h 743"/>
                  <a:gd name="T54" fmla="*/ 833 w 929"/>
                  <a:gd name="T55" fmla="*/ 376 h 743"/>
                  <a:gd name="T56" fmla="*/ 817 w 929"/>
                  <a:gd name="T57" fmla="*/ 438 h 743"/>
                  <a:gd name="T58" fmla="*/ 773 w 929"/>
                  <a:gd name="T59" fmla="*/ 438 h 743"/>
                  <a:gd name="T60" fmla="*/ 735 w 929"/>
                  <a:gd name="T61" fmla="*/ 743 h 743"/>
                  <a:gd name="T62" fmla="*/ 616 w 929"/>
                  <a:gd name="T63" fmla="*/ 743 h 743"/>
                  <a:gd name="T64" fmla="*/ 652 w 929"/>
                  <a:gd name="T65" fmla="*/ 463 h 743"/>
                  <a:gd name="T66" fmla="*/ 577 w 929"/>
                  <a:gd name="T67" fmla="*/ 743 h 743"/>
                  <a:gd name="T68" fmla="*/ 409 w 929"/>
                  <a:gd name="T69" fmla="*/ 743 h 743"/>
                  <a:gd name="T70" fmla="*/ 491 w 929"/>
                  <a:gd name="T71" fmla="*/ 438 h 743"/>
                  <a:gd name="T72" fmla="*/ 488 w 929"/>
                  <a:gd name="T73" fmla="*/ 438 h 743"/>
                  <a:gd name="T74" fmla="*/ 364 w 929"/>
                  <a:gd name="T75" fmla="*/ 743 h 743"/>
                  <a:gd name="T76" fmla="*/ 246 w 929"/>
                  <a:gd name="T77" fmla="*/ 743 h 743"/>
                  <a:gd name="T78" fmla="*/ 371 w 929"/>
                  <a:gd name="T79" fmla="*/ 438 h 743"/>
                  <a:gd name="T80" fmla="*/ 333 w 929"/>
                  <a:gd name="T81" fmla="*/ 438 h 743"/>
                  <a:gd name="T82" fmla="*/ 350 w 929"/>
                  <a:gd name="T83" fmla="*/ 376 h 743"/>
                  <a:gd name="T84" fmla="*/ 507 w 929"/>
                  <a:gd name="T85" fmla="*/ 376 h 743"/>
                  <a:gd name="T86" fmla="*/ 528 w 929"/>
                  <a:gd name="T87" fmla="*/ 298 h 743"/>
                  <a:gd name="T88" fmla="*/ 696 w 929"/>
                  <a:gd name="T89" fmla="*/ 298 h 743"/>
                  <a:gd name="T90" fmla="*/ 749 w 929"/>
                  <a:gd name="T91" fmla="*/ 131 h 743"/>
                  <a:gd name="T92" fmla="*/ 765 w 929"/>
                  <a:gd name="T93" fmla="*/ 72 h 743"/>
                  <a:gd name="T94" fmla="*/ 581 w 929"/>
                  <a:gd name="T95" fmla="*/ 72 h 743"/>
                  <a:gd name="T96" fmla="*/ 565 w 929"/>
                  <a:gd name="T97" fmla="*/ 131 h 743"/>
                  <a:gd name="T98" fmla="*/ 634 w 929"/>
                  <a:gd name="T99" fmla="*/ 131 h 743"/>
                  <a:gd name="T100" fmla="*/ 516 w 929"/>
                  <a:gd name="T101" fmla="*/ 291 h 743"/>
                  <a:gd name="T102" fmla="*/ 374 w 929"/>
                  <a:gd name="T103" fmla="*/ 291 h 743"/>
                  <a:gd name="T104" fmla="*/ 470 w 929"/>
                  <a:gd name="T105" fmla="*/ 161 h 743"/>
                  <a:gd name="T106" fmla="*/ 409 w 929"/>
                  <a:gd name="T107" fmla="*/ 161 h 743"/>
                  <a:gd name="T108" fmla="*/ 449 w 929"/>
                  <a:gd name="T109" fmla="*/ 11 h 743"/>
                  <a:gd name="T110" fmla="*/ 929 w 929"/>
                  <a:gd name="T111" fmla="*/ 11 h 743"/>
                  <a:gd name="T112" fmla="*/ 889 w 929"/>
                  <a:gd name="T113" fmla="*/ 161 h 743"/>
                  <a:gd name="T114" fmla="*/ 827 w 929"/>
                  <a:gd name="T115" fmla="*/ 161 h 743"/>
                  <a:gd name="T116" fmla="*/ 854 w 929"/>
                  <a:gd name="T117" fmla="*/ 291 h 743"/>
                  <a:gd name="T118" fmla="*/ 712 w 929"/>
                  <a:gd name="T119" fmla="*/ 291 h 743"/>
                  <a:gd name="T120" fmla="*/ 679 w 929"/>
                  <a:gd name="T121" fmla="*/ 131 h 743"/>
                  <a:gd name="T122" fmla="*/ 749 w 929"/>
                  <a:gd name="T123" fmla="*/ 131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29" h="743">
                    <a:moveTo>
                      <a:pt x="390" y="0"/>
                    </a:moveTo>
                    <a:cubicBezTo>
                      <a:pt x="351" y="145"/>
                      <a:pt x="351" y="145"/>
                      <a:pt x="351" y="145"/>
                    </a:cubicBezTo>
                    <a:cubicBezTo>
                      <a:pt x="396" y="145"/>
                      <a:pt x="396" y="145"/>
                      <a:pt x="396" y="145"/>
                    </a:cubicBezTo>
                    <a:cubicBezTo>
                      <a:pt x="380" y="205"/>
                      <a:pt x="380" y="205"/>
                      <a:pt x="380" y="205"/>
                    </a:cubicBezTo>
                    <a:cubicBezTo>
                      <a:pt x="335" y="205"/>
                      <a:pt x="335" y="205"/>
                      <a:pt x="335" y="205"/>
                    </a:cubicBezTo>
                    <a:cubicBezTo>
                      <a:pt x="276" y="424"/>
                      <a:pt x="276" y="424"/>
                      <a:pt x="276" y="424"/>
                    </a:cubicBezTo>
                    <a:cubicBezTo>
                      <a:pt x="325" y="412"/>
                      <a:pt x="325" y="412"/>
                      <a:pt x="325" y="412"/>
                    </a:cubicBezTo>
                    <a:cubicBezTo>
                      <a:pt x="309" y="472"/>
                      <a:pt x="309" y="472"/>
                      <a:pt x="309" y="472"/>
                    </a:cubicBezTo>
                    <a:cubicBezTo>
                      <a:pt x="260" y="483"/>
                      <a:pt x="260" y="483"/>
                      <a:pt x="260" y="483"/>
                    </a:cubicBezTo>
                    <a:cubicBezTo>
                      <a:pt x="211" y="668"/>
                      <a:pt x="211" y="668"/>
                      <a:pt x="211" y="668"/>
                    </a:cubicBezTo>
                    <a:cubicBezTo>
                      <a:pt x="200" y="709"/>
                      <a:pt x="152" y="743"/>
                      <a:pt x="106" y="743"/>
                    </a:cubicBezTo>
                    <a:cubicBezTo>
                      <a:pt x="0" y="743"/>
                      <a:pt x="0" y="743"/>
                      <a:pt x="0" y="743"/>
                    </a:cubicBezTo>
                    <a:cubicBezTo>
                      <a:pt x="16" y="683"/>
                      <a:pt x="16" y="683"/>
                      <a:pt x="16" y="683"/>
                    </a:cubicBezTo>
                    <a:cubicBezTo>
                      <a:pt x="31" y="683"/>
                      <a:pt x="31" y="683"/>
                      <a:pt x="31" y="683"/>
                    </a:cubicBezTo>
                    <a:cubicBezTo>
                      <a:pt x="44" y="683"/>
                      <a:pt x="58" y="673"/>
                      <a:pt x="62" y="660"/>
                    </a:cubicBezTo>
                    <a:cubicBezTo>
                      <a:pt x="100" y="520"/>
                      <a:pt x="100" y="520"/>
                      <a:pt x="100" y="520"/>
                    </a:cubicBezTo>
                    <a:cubicBezTo>
                      <a:pt x="52" y="531"/>
                      <a:pt x="52" y="531"/>
                      <a:pt x="52" y="531"/>
                    </a:cubicBezTo>
                    <a:cubicBezTo>
                      <a:pt x="68" y="471"/>
                      <a:pt x="68" y="471"/>
                      <a:pt x="68" y="471"/>
                    </a:cubicBezTo>
                    <a:cubicBezTo>
                      <a:pt x="115" y="460"/>
                      <a:pt x="115" y="460"/>
                      <a:pt x="115" y="460"/>
                    </a:cubicBezTo>
                    <a:cubicBezTo>
                      <a:pt x="184" y="205"/>
                      <a:pt x="184" y="205"/>
                      <a:pt x="184" y="205"/>
                    </a:cubicBezTo>
                    <a:cubicBezTo>
                      <a:pt x="139" y="205"/>
                      <a:pt x="139" y="205"/>
                      <a:pt x="139" y="205"/>
                    </a:cubicBezTo>
                    <a:cubicBezTo>
                      <a:pt x="155" y="145"/>
                      <a:pt x="155" y="145"/>
                      <a:pt x="155" y="145"/>
                    </a:cubicBezTo>
                    <a:cubicBezTo>
                      <a:pt x="200" y="145"/>
                      <a:pt x="200" y="145"/>
                      <a:pt x="200" y="145"/>
                    </a:cubicBezTo>
                    <a:cubicBezTo>
                      <a:pt x="239" y="0"/>
                      <a:pt x="239" y="0"/>
                      <a:pt x="239" y="0"/>
                    </a:cubicBezTo>
                    <a:lnTo>
                      <a:pt x="390" y="0"/>
                    </a:lnTo>
                    <a:close/>
                    <a:moveTo>
                      <a:pt x="696" y="298"/>
                    </a:moveTo>
                    <a:cubicBezTo>
                      <a:pt x="675" y="376"/>
                      <a:pt x="675" y="376"/>
                      <a:pt x="675" y="376"/>
                    </a:cubicBezTo>
                    <a:cubicBezTo>
                      <a:pt x="833" y="376"/>
                      <a:pt x="833" y="376"/>
                      <a:pt x="833" y="376"/>
                    </a:cubicBezTo>
                    <a:cubicBezTo>
                      <a:pt x="817" y="438"/>
                      <a:pt x="817" y="438"/>
                      <a:pt x="817" y="438"/>
                    </a:cubicBezTo>
                    <a:cubicBezTo>
                      <a:pt x="773" y="438"/>
                      <a:pt x="773" y="438"/>
                      <a:pt x="773" y="438"/>
                    </a:cubicBezTo>
                    <a:cubicBezTo>
                      <a:pt x="735" y="743"/>
                      <a:pt x="735" y="743"/>
                      <a:pt x="735" y="743"/>
                    </a:cubicBezTo>
                    <a:cubicBezTo>
                      <a:pt x="616" y="743"/>
                      <a:pt x="616" y="743"/>
                      <a:pt x="616" y="743"/>
                    </a:cubicBezTo>
                    <a:cubicBezTo>
                      <a:pt x="652" y="463"/>
                      <a:pt x="652" y="463"/>
                      <a:pt x="652" y="463"/>
                    </a:cubicBezTo>
                    <a:cubicBezTo>
                      <a:pt x="577" y="743"/>
                      <a:pt x="577" y="743"/>
                      <a:pt x="577" y="743"/>
                    </a:cubicBezTo>
                    <a:cubicBezTo>
                      <a:pt x="409" y="743"/>
                      <a:pt x="409" y="743"/>
                      <a:pt x="409" y="743"/>
                    </a:cubicBezTo>
                    <a:cubicBezTo>
                      <a:pt x="491" y="438"/>
                      <a:pt x="491" y="438"/>
                      <a:pt x="491" y="438"/>
                    </a:cubicBezTo>
                    <a:cubicBezTo>
                      <a:pt x="488" y="438"/>
                      <a:pt x="488" y="438"/>
                      <a:pt x="488" y="438"/>
                    </a:cubicBezTo>
                    <a:cubicBezTo>
                      <a:pt x="364" y="743"/>
                      <a:pt x="364" y="743"/>
                      <a:pt x="364" y="743"/>
                    </a:cubicBezTo>
                    <a:cubicBezTo>
                      <a:pt x="246" y="743"/>
                      <a:pt x="246" y="743"/>
                      <a:pt x="246" y="743"/>
                    </a:cubicBezTo>
                    <a:cubicBezTo>
                      <a:pt x="371" y="438"/>
                      <a:pt x="371" y="438"/>
                      <a:pt x="371" y="438"/>
                    </a:cubicBezTo>
                    <a:cubicBezTo>
                      <a:pt x="333" y="438"/>
                      <a:pt x="333" y="438"/>
                      <a:pt x="333" y="438"/>
                    </a:cubicBezTo>
                    <a:cubicBezTo>
                      <a:pt x="350" y="376"/>
                      <a:pt x="350" y="376"/>
                      <a:pt x="350" y="376"/>
                    </a:cubicBezTo>
                    <a:cubicBezTo>
                      <a:pt x="507" y="376"/>
                      <a:pt x="507" y="376"/>
                      <a:pt x="507" y="376"/>
                    </a:cubicBezTo>
                    <a:cubicBezTo>
                      <a:pt x="528" y="298"/>
                      <a:pt x="528" y="298"/>
                      <a:pt x="528" y="298"/>
                    </a:cubicBezTo>
                    <a:lnTo>
                      <a:pt x="696" y="298"/>
                    </a:lnTo>
                    <a:close/>
                    <a:moveTo>
                      <a:pt x="749" y="131"/>
                    </a:moveTo>
                    <a:cubicBezTo>
                      <a:pt x="765" y="72"/>
                      <a:pt x="765" y="72"/>
                      <a:pt x="765" y="72"/>
                    </a:cubicBezTo>
                    <a:cubicBezTo>
                      <a:pt x="581" y="72"/>
                      <a:pt x="581" y="72"/>
                      <a:pt x="581" y="72"/>
                    </a:cubicBezTo>
                    <a:cubicBezTo>
                      <a:pt x="565" y="131"/>
                      <a:pt x="565" y="131"/>
                      <a:pt x="565" y="131"/>
                    </a:cubicBezTo>
                    <a:cubicBezTo>
                      <a:pt x="634" y="131"/>
                      <a:pt x="634" y="131"/>
                      <a:pt x="634" y="131"/>
                    </a:cubicBezTo>
                    <a:cubicBezTo>
                      <a:pt x="516" y="291"/>
                      <a:pt x="516" y="291"/>
                      <a:pt x="516" y="291"/>
                    </a:cubicBezTo>
                    <a:cubicBezTo>
                      <a:pt x="374" y="291"/>
                      <a:pt x="374" y="291"/>
                      <a:pt x="374" y="291"/>
                    </a:cubicBezTo>
                    <a:cubicBezTo>
                      <a:pt x="470" y="161"/>
                      <a:pt x="470" y="161"/>
                      <a:pt x="470" y="161"/>
                    </a:cubicBezTo>
                    <a:cubicBezTo>
                      <a:pt x="409" y="161"/>
                      <a:pt x="409" y="161"/>
                      <a:pt x="409" y="161"/>
                    </a:cubicBezTo>
                    <a:cubicBezTo>
                      <a:pt x="449" y="11"/>
                      <a:pt x="449" y="11"/>
                      <a:pt x="449" y="11"/>
                    </a:cubicBezTo>
                    <a:cubicBezTo>
                      <a:pt x="929" y="11"/>
                      <a:pt x="929" y="11"/>
                      <a:pt x="929" y="11"/>
                    </a:cubicBezTo>
                    <a:cubicBezTo>
                      <a:pt x="889" y="161"/>
                      <a:pt x="889" y="161"/>
                      <a:pt x="889" y="161"/>
                    </a:cubicBezTo>
                    <a:cubicBezTo>
                      <a:pt x="827" y="161"/>
                      <a:pt x="827" y="161"/>
                      <a:pt x="827" y="161"/>
                    </a:cubicBezTo>
                    <a:cubicBezTo>
                      <a:pt x="854" y="291"/>
                      <a:pt x="854" y="291"/>
                      <a:pt x="854" y="291"/>
                    </a:cubicBezTo>
                    <a:cubicBezTo>
                      <a:pt x="712" y="291"/>
                      <a:pt x="712" y="291"/>
                      <a:pt x="712" y="291"/>
                    </a:cubicBezTo>
                    <a:cubicBezTo>
                      <a:pt x="679" y="131"/>
                      <a:pt x="679" y="131"/>
                      <a:pt x="679" y="131"/>
                    </a:cubicBezTo>
                    <a:lnTo>
                      <a:pt x="749" y="1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55"/>
              <p:cNvSpPr>
                <a:spLocks noEditPoints="1"/>
              </p:cNvSpPr>
              <p:nvPr/>
            </p:nvSpPr>
            <p:spPr bwMode="auto">
              <a:xfrm>
                <a:off x="5341938" y="5481638"/>
                <a:ext cx="876300" cy="723900"/>
              </a:xfrm>
              <a:custGeom>
                <a:avLst/>
                <a:gdLst>
                  <a:gd name="T0" fmla="*/ 78 w 894"/>
                  <a:gd name="T1" fmla="*/ 587 h 738"/>
                  <a:gd name="T2" fmla="*/ 256 w 894"/>
                  <a:gd name="T3" fmla="*/ 587 h 738"/>
                  <a:gd name="T4" fmla="*/ 178 w 894"/>
                  <a:gd name="T5" fmla="*/ 736 h 738"/>
                  <a:gd name="T6" fmla="*/ 0 w 894"/>
                  <a:gd name="T7" fmla="*/ 736 h 738"/>
                  <a:gd name="T8" fmla="*/ 78 w 894"/>
                  <a:gd name="T9" fmla="*/ 587 h 738"/>
                  <a:gd name="T10" fmla="*/ 702 w 894"/>
                  <a:gd name="T11" fmla="*/ 338 h 738"/>
                  <a:gd name="T12" fmla="*/ 433 w 894"/>
                  <a:gd name="T13" fmla="*/ 496 h 738"/>
                  <a:gd name="T14" fmla="*/ 586 w 894"/>
                  <a:gd name="T15" fmla="*/ 496 h 738"/>
                  <a:gd name="T16" fmla="*/ 597 w 894"/>
                  <a:gd name="T17" fmla="*/ 490 h 738"/>
                  <a:gd name="T18" fmla="*/ 599 w 894"/>
                  <a:gd name="T19" fmla="*/ 478 h 738"/>
                  <a:gd name="T20" fmla="*/ 572 w 894"/>
                  <a:gd name="T21" fmla="*/ 435 h 738"/>
                  <a:gd name="T22" fmla="*/ 750 w 894"/>
                  <a:gd name="T23" fmla="*/ 435 h 738"/>
                  <a:gd name="T24" fmla="*/ 777 w 894"/>
                  <a:gd name="T25" fmla="*/ 480 h 738"/>
                  <a:gd name="T26" fmla="*/ 772 w 894"/>
                  <a:gd name="T27" fmla="*/ 529 h 738"/>
                  <a:gd name="T28" fmla="*/ 725 w 894"/>
                  <a:gd name="T29" fmla="*/ 555 h 738"/>
                  <a:gd name="T30" fmla="*/ 502 w 894"/>
                  <a:gd name="T31" fmla="*/ 555 h 738"/>
                  <a:gd name="T32" fmla="*/ 478 w 894"/>
                  <a:gd name="T33" fmla="*/ 648 h 738"/>
                  <a:gd name="T34" fmla="*/ 364 w 894"/>
                  <a:gd name="T35" fmla="*/ 738 h 738"/>
                  <a:gd name="T36" fmla="*/ 219 w 894"/>
                  <a:gd name="T37" fmla="*/ 738 h 738"/>
                  <a:gd name="T38" fmla="*/ 235 w 894"/>
                  <a:gd name="T39" fmla="*/ 678 h 738"/>
                  <a:gd name="T40" fmla="*/ 261 w 894"/>
                  <a:gd name="T41" fmla="*/ 678 h 738"/>
                  <a:gd name="T42" fmla="*/ 289 w 894"/>
                  <a:gd name="T43" fmla="*/ 656 h 738"/>
                  <a:gd name="T44" fmla="*/ 316 w 894"/>
                  <a:gd name="T45" fmla="*/ 555 h 738"/>
                  <a:gd name="T46" fmla="*/ 79 w 894"/>
                  <a:gd name="T47" fmla="*/ 555 h 738"/>
                  <a:gd name="T48" fmla="*/ 315 w 894"/>
                  <a:gd name="T49" fmla="*/ 427 h 738"/>
                  <a:gd name="T50" fmla="*/ 78 w 894"/>
                  <a:gd name="T51" fmla="*/ 427 h 738"/>
                  <a:gd name="T52" fmla="*/ 270 w 894"/>
                  <a:gd name="T53" fmla="*/ 312 h 738"/>
                  <a:gd name="T54" fmla="*/ 98 w 894"/>
                  <a:gd name="T55" fmla="*/ 312 h 738"/>
                  <a:gd name="T56" fmla="*/ 137 w 894"/>
                  <a:gd name="T57" fmla="*/ 164 h 738"/>
                  <a:gd name="T58" fmla="*/ 413 w 894"/>
                  <a:gd name="T59" fmla="*/ 164 h 738"/>
                  <a:gd name="T60" fmla="*/ 430 w 894"/>
                  <a:gd name="T61" fmla="*/ 103 h 738"/>
                  <a:gd name="T62" fmla="*/ 167 w 894"/>
                  <a:gd name="T63" fmla="*/ 103 h 738"/>
                  <a:gd name="T64" fmla="*/ 183 w 894"/>
                  <a:gd name="T65" fmla="*/ 44 h 738"/>
                  <a:gd name="T66" fmla="*/ 446 w 894"/>
                  <a:gd name="T67" fmla="*/ 44 h 738"/>
                  <a:gd name="T68" fmla="*/ 457 w 894"/>
                  <a:gd name="T69" fmla="*/ 0 h 738"/>
                  <a:gd name="T70" fmla="*/ 643 w 894"/>
                  <a:gd name="T71" fmla="*/ 0 h 738"/>
                  <a:gd name="T72" fmla="*/ 632 w 894"/>
                  <a:gd name="T73" fmla="*/ 44 h 738"/>
                  <a:gd name="T74" fmla="*/ 894 w 894"/>
                  <a:gd name="T75" fmla="*/ 44 h 738"/>
                  <a:gd name="T76" fmla="*/ 878 w 894"/>
                  <a:gd name="T77" fmla="*/ 103 h 738"/>
                  <a:gd name="T78" fmla="*/ 616 w 894"/>
                  <a:gd name="T79" fmla="*/ 103 h 738"/>
                  <a:gd name="T80" fmla="*/ 600 w 894"/>
                  <a:gd name="T81" fmla="*/ 164 h 738"/>
                  <a:gd name="T82" fmla="*/ 874 w 894"/>
                  <a:gd name="T83" fmla="*/ 164 h 738"/>
                  <a:gd name="T84" fmla="*/ 834 w 894"/>
                  <a:gd name="T85" fmla="*/ 312 h 738"/>
                  <a:gd name="T86" fmla="*/ 648 w 894"/>
                  <a:gd name="T87" fmla="*/ 312 h 738"/>
                  <a:gd name="T88" fmla="*/ 672 w 894"/>
                  <a:gd name="T89" fmla="*/ 223 h 738"/>
                  <a:gd name="T90" fmla="*/ 305 w 894"/>
                  <a:gd name="T91" fmla="*/ 223 h 738"/>
                  <a:gd name="T92" fmla="*/ 283 w 894"/>
                  <a:gd name="T93" fmla="*/ 304 h 738"/>
                  <a:gd name="T94" fmla="*/ 364 w 894"/>
                  <a:gd name="T95" fmla="*/ 257 h 738"/>
                  <a:gd name="T96" fmla="*/ 551 w 894"/>
                  <a:gd name="T97" fmla="*/ 257 h 738"/>
                  <a:gd name="T98" fmla="*/ 375 w 894"/>
                  <a:gd name="T99" fmla="*/ 368 h 738"/>
                  <a:gd name="T100" fmla="*/ 424 w 894"/>
                  <a:gd name="T101" fmla="*/ 368 h 738"/>
                  <a:gd name="T102" fmla="*/ 479 w 894"/>
                  <a:gd name="T103" fmla="*/ 338 h 738"/>
                  <a:gd name="T104" fmla="*/ 702 w 894"/>
                  <a:gd name="T105" fmla="*/ 338 h 738"/>
                  <a:gd name="T106" fmla="*/ 718 w 894"/>
                  <a:gd name="T107" fmla="*/ 736 h 738"/>
                  <a:gd name="T108" fmla="*/ 538 w 894"/>
                  <a:gd name="T109" fmla="*/ 736 h 738"/>
                  <a:gd name="T110" fmla="*/ 541 w 894"/>
                  <a:gd name="T111" fmla="*/ 587 h 738"/>
                  <a:gd name="T112" fmla="*/ 721 w 894"/>
                  <a:gd name="T113" fmla="*/ 587 h 738"/>
                  <a:gd name="T114" fmla="*/ 718 w 894"/>
                  <a:gd name="T115" fmla="*/ 736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94" h="738">
                    <a:moveTo>
                      <a:pt x="78" y="587"/>
                    </a:moveTo>
                    <a:cubicBezTo>
                      <a:pt x="256" y="587"/>
                      <a:pt x="256" y="587"/>
                      <a:pt x="256" y="587"/>
                    </a:cubicBezTo>
                    <a:cubicBezTo>
                      <a:pt x="178" y="736"/>
                      <a:pt x="178" y="736"/>
                      <a:pt x="178" y="736"/>
                    </a:cubicBezTo>
                    <a:cubicBezTo>
                      <a:pt x="0" y="736"/>
                      <a:pt x="0" y="736"/>
                      <a:pt x="0" y="736"/>
                    </a:cubicBezTo>
                    <a:lnTo>
                      <a:pt x="78" y="587"/>
                    </a:lnTo>
                    <a:close/>
                    <a:moveTo>
                      <a:pt x="702" y="338"/>
                    </a:moveTo>
                    <a:cubicBezTo>
                      <a:pt x="433" y="496"/>
                      <a:pt x="433" y="496"/>
                      <a:pt x="433" y="496"/>
                    </a:cubicBezTo>
                    <a:cubicBezTo>
                      <a:pt x="586" y="496"/>
                      <a:pt x="586" y="496"/>
                      <a:pt x="586" y="496"/>
                    </a:cubicBezTo>
                    <a:cubicBezTo>
                      <a:pt x="590" y="496"/>
                      <a:pt x="595" y="494"/>
                      <a:pt x="597" y="490"/>
                    </a:cubicBezTo>
                    <a:cubicBezTo>
                      <a:pt x="601" y="486"/>
                      <a:pt x="601" y="481"/>
                      <a:pt x="599" y="478"/>
                    </a:cubicBezTo>
                    <a:cubicBezTo>
                      <a:pt x="572" y="435"/>
                      <a:pt x="572" y="435"/>
                      <a:pt x="572" y="435"/>
                    </a:cubicBezTo>
                    <a:cubicBezTo>
                      <a:pt x="750" y="435"/>
                      <a:pt x="750" y="435"/>
                      <a:pt x="750" y="435"/>
                    </a:cubicBezTo>
                    <a:cubicBezTo>
                      <a:pt x="777" y="480"/>
                      <a:pt x="777" y="480"/>
                      <a:pt x="777" y="480"/>
                    </a:cubicBezTo>
                    <a:cubicBezTo>
                      <a:pt x="785" y="495"/>
                      <a:pt x="785" y="512"/>
                      <a:pt x="772" y="529"/>
                    </a:cubicBezTo>
                    <a:cubicBezTo>
                      <a:pt x="761" y="545"/>
                      <a:pt x="743" y="555"/>
                      <a:pt x="725" y="555"/>
                    </a:cubicBezTo>
                    <a:cubicBezTo>
                      <a:pt x="502" y="555"/>
                      <a:pt x="502" y="555"/>
                      <a:pt x="502" y="555"/>
                    </a:cubicBezTo>
                    <a:cubicBezTo>
                      <a:pt x="478" y="648"/>
                      <a:pt x="478" y="648"/>
                      <a:pt x="478" y="648"/>
                    </a:cubicBezTo>
                    <a:cubicBezTo>
                      <a:pt x="464" y="698"/>
                      <a:pt x="414" y="738"/>
                      <a:pt x="364" y="738"/>
                    </a:cubicBezTo>
                    <a:cubicBezTo>
                      <a:pt x="219" y="738"/>
                      <a:pt x="219" y="738"/>
                      <a:pt x="219" y="738"/>
                    </a:cubicBezTo>
                    <a:cubicBezTo>
                      <a:pt x="235" y="678"/>
                      <a:pt x="235" y="678"/>
                      <a:pt x="235" y="678"/>
                    </a:cubicBezTo>
                    <a:cubicBezTo>
                      <a:pt x="261" y="678"/>
                      <a:pt x="261" y="678"/>
                      <a:pt x="261" y="678"/>
                    </a:cubicBezTo>
                    <a:cubicBezTo>
                      <a:pt x="273" y="678"/>
                      <a:pt x="286" y="669"/>
                      <a:pt x="289" y="656"/>
                    </a:cubicBezTo>
                    <a:cubicBezTo>
                      <a:pt x="316" y="555"/>
                      <a:pt x="316" y="555"/>
                      <a:pt x="316" y="555"/>
                    </a:cubicBezTo>
                    <a:cubicBezTo>
                      <a:pt x="79" y="555"/>
                      <a:pt x="79" y="555"/>
                      <a:pt x="79" y="555"/>
                    </a:cubicBezTo>
                    <a:cubicBezTo>
                      <a:pt x="315" y="427"/>
                      <a:pt x="315" y="427"/>
                      <a:pt x="315" y="427"/>
                    </a:cubicBezTo>
                    <a:cubicBezTo>
                      <a:pt x="78" y="427"/>
                      <a:pt x="78" y="427"/>
                      <a:pt x="78" y="427"/>
                    </a:cubicBezTo>
                    <a:cubicBezTo>
                      <a:pt x="270" y="312"/>
                      <a:pt x="270" y="312"/>
                      <a:pt x="270" y="312"/>
                    </a:cubicBezTo>
                    <a:cubicBezTo>
                      <a:pt x="98" y="312"/>
                      <a:pt x="98" y="312"/>
                      <a:pt x="98" y="312"/>
                    </a:cubicBezTo>
                    <a:cubicBezTo>
                      <a:pt x="137" y="164"/>
                      <a:pt x="137" y="164"/>
                      <a:pt x="137" y="164"/>
                    </a:cubicBezTo>
                    <a:cubicBezTo>
                      <a:pt x="413" y="164"/>
                      <a:pt x="413" y="164"/>
                      <a:pt x="413" y="164"/>
                    </a:cubicBezTo>
                    <a:cubicBezTo>
                      <a:pt x="430" y="103"/>
                      <a:pt x="430" y="103"/>
                      <a:pt x="430" y="103"/>
                    </a:cubicBezTo>
                    <a:cubicBezTo>
                      <a:pt x="167" y="103"/>
                      <a:pt x="167" y="103"/>
                      <a:pt x="167" y="103"/>
                    </a:cubicBezTo>
                    <a:cubicBezTo>
                      <a:pt x="183" y="44"/>
                      <a:pt x="183" y="44"/>
                      <a:pt x="183" y="44"/>
                    </a:cubicBezTo>
                    <a:cubicBezTo>
                      <a:pt x="446" y="44"/>
                      <a:pt x="446" y="44"/>
                      <a:pt x="446" y="44"/>
                    </a:cubicBezTo>
                    <a:cubicBezTo>
                      <a:pt x="457" y="0"/>
                      <a:pt x="457" y="0"/>
                      <a:pt x="457" y="0"/>
                    </a:cubicBezTo>
                    <a:cubicBezTo>
                      <a:pt x="643" y="0"/>
                      <a:pt x="643" y="0"/>
                      <a:pt x="643" y="0"/>
                    </a:cubicBezTo>
                    <a:cubicBezTo>
                      <a:pt x="632" y="44"/>
                      <a:pt x="632" y="44"/>
                      <a:pt x="632" y="44"/>
                    </a:cubicBezTo>
                    <a:cubicBezTo>
                      <a:pt x="894" y="44"/>
                      <a:pt x="894" y="44"/>
                      <a:pt x="894" y="44"/>
                    </a:cubicBezTo>
                    <a:cubicBezTo>
                      <a:pt x="878" y="103"/>
                      <a:pt x="878" y="103"/>
                      <a:pt x="878" y="103"/>
                    </a:cubicBezTo>
                    <a:cubicBezTo>
                      <a:pt x="616" y="103"/>
                      <a:pt x="616" y="103"/>
                      <a:pt x="616" y="103"/>
                    </a:cubicBezTo>
                    <a:cubicBezTo>
                      <a:pt x="600" y="164"/>
                      <a:pt x="600" y="164"/>
                      <a:pt x="600" y="164"/>
                    </a:cubicBezTo>
                    <a:cubicBezTo>
                      <a:pt x="874" y="164"/>
                      <a:pt x="874" y="164"/>
                      <a:pt x="874" y="164"/>
                    </a:cubicBezTo>
                    <a:cubicBezTo>
                      <a:pt x="834" y="312"/>
                      <a:pt x="834" y="312"/>
                      <a:pt x="834" y="312"/>
                    </a:cubicBezTo>
                    <a:cubicBezTo>
                      <a:pt x="648" y="312"/>
                      <a:pt x="648" y="312"/>
                      <a:pt x="648" y="312"/>
                    </a:cubicBezTo>
                    <a:cubicBezTo>
                      <a:pt x="672" y="223"/>
                      <a:pt x="672" y="223"/>
                      <a:pt x="672" y="223"/>
                    </a:cubicBezTo>
                    <a:cubicBezTo>
                      <a:pt x="305" y="223"/>
                      <a:pt x="305" y="223"/>
                      <a:pt x="305" y="223"/>
                    </a:cubicBezTo>
                    <a:cubicBezTo>
                      <a:pt x="283" y="304"/>
                      <a:pt x="283" y="304"/>
                      <a:pt x="283" y="304"/>
                    </a:cubicBezTo>
                    <a:cubicBezTo>
                      <a:pt x="364" y="257"/>
                      <a:pt x="364" y="257"/>
                      <a:pt x="364" y="257"/>
                    </a:cubicBezTo>
                    <a:cubicBezTo>
                      <a:pt x="551" y="257"/>
                      <a:pt x="551" y="257"/>
                      <a:pt x="551" y="257"/>
                    </a:cubicBezTo>
                    <a:cubicBezTo>
                      <a:pt x="375" y="368"/>
                      <a:pt x="375" y="368"/>
                      <a:pt x="375" y="368"/>
                    </a:cubicBezTo>
                    <a:cubicBezTo>
                      <a:pt x="424" y="368"/>
                      <a:pt x="424" y="368"/>
                      <a:pt x="424" y="368"/>
                    </a:cubicBezTo>
                    <a:cubicBezTo>
                      <a:pt x="479" y="338"/>
                      <a:pt x="479" y="338"/>
                      <a:pt x="479" y="338"/>
                    </a:cubicBezTo>
                    <a:lnTo>
                      <a:pt x="702" y="338"/>
                    </a:lnTo>
                    <a:close/>
                    <a:moveTo>
                      <a:pt x="718" y="736"/>
                    </a:moveTo>
                    <a:cubicBezTo>
                      <a:pt x="538" y="736"/>
                      <a:pt x="538" y="736"/>
                      <a:pt x="538" y="736"/>
                    </a:cubicBezTo>
                    <a:cubicBezTo>
                      <a:pt x="541" y="587"/>
                      <a:pt x="541" y="587"/>
                      <a:pt x="541" y="587"/>
                    </a:cubicBezTo>
                    <a:cubicBezTo>
                      <a:pt x="721" y="587"/>
                      <a:pt x="721" y="587"/>
                      <a:pt x="721" y="587"/>
                    </a:cubicBezTo>
                    <a:lnTo>
                      <a:pt x="718" y="7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56"/>
              <p:cNvSpPr/>
              <p:nvPr/>
            </p:nvSpPr>
            <p:spPr bwMode="auto">
              <a:xfrm>
                <a:off x="6127751" y="5461001"/>
                <a:ext cx="879475" cy="744538"/>
              </a:xfrm>
              <a:custGeom>
                <a:avLst/>
                <a:gdLst>
                  <a:gd name="T0" fmla="*/ 418 w 554"/>
                  <a:gd name="T1" fmla="*/ 0 h 469"/>
                  <a:gd name="T2" fmla="*/ 397 w 554"/>
                  <a:gd name="T3" fmla="*/ 77 h 469"/>
                  <a:gd name="T4" fmla="*/ 554 w 554"/>
                  <a:gd name="T5" fmla="*/ 77 h 469"/>
                  <a:gd name="T6" fmla="*/ 543 w 554"/>
                  <a:gd name="T7" fmla="*/ 115 h 469"/>
                  <a:gd name="T8" fmla="*/ 387 w 554"/>
                  <a:gd name="T9" fmla="*/ 115 h 469"/>
                  <a:gd name="T10" fmla="*/ 363 w 554"/>
                  <a:gd name="T11" fmla="*/ 202 h 469"/>
                  <a:gd name="T12" fmla="*/ 538 w 554"/>
                  <a:gd name="T13" fmla="*/ 202 h 469"/>
                  <a:gd name="T14" fmla="*/ 529 w 554"/>
                  <a:gd name="T15" fmla="*/ 239 h 469"/>
                  <a:gd name="T16" fmla="*/ 484 w 554"/>
                  <a:gd name="T17" fmla="*/ 239 h 469"/>
                  <a:gd name="T18" fmla="*/ 467 w 554"/>
                  <a:gd name="T19" fmla="*/ 469 h 469"/>
                  <a:gd name="T20" fmla="*/ 356 w 554"/>
                  <a:gd name="T21" fmla="*/ 469 h 469"/>
                  <a:gd name="T22" fmla="*/ 371 w 554"/>
                  <a:gd name="T23" fmla="*/ 239 h 469"/>
                  <a:gd name="T24" fmla="*/ 353 w 554"/>
                  <a:gd name="T25" fmla="*/ 239 h 469"/>
                  <a:gd name="T26" fmla="*/ 292 w 554"/>
                  <a:gd name="T27" fmla="*/ 469 h 469"/>
                  <a:gd name="T28" fmla="*/ 174 w 554"/>
                  <a:gd name="T29" fmla="*/ 469 h 469"/>
                  <a:gd name="T30" fmla="*/ 236 w 554"/>
                  <a:gd name="T31" fmla="*/ 239 h 469"/>
                  <a:gd name="T32" fmla="*/ 218 w 554"/>
                  <a:gd name="T33" fmla="*/ 239 h 469"/>
                  <a:gd name="T34" fmla="*/ 111 w 554"/>
                  <a:gd name="T35" fmla="*/ 469 h 469"/>
                  <a:gd name="T36" fmla="*/ 0 w 554"/>
                  <a:gd name="T37" fmla="*/ 469 h 469"/>
                  <a:gd name="T38" fmla="*/ 106 w 554"/>
                  <a:gd name="T39" fmla="*/ 239 h 469"/>
                  <a:gd name="T40" fmla="*/ 62 w 554"/>
                  <a:gd name="T41" fmla="*/ 239 h 469"/>
                  <a:gd name="T42" fmla="*/ 71 w 554"/>
                  <a:gd name="T43" fmla="*/ 202 h 469"/>
                  <a:gd name="T44" fmla="*/ 246 w 554"/>
                  <a:gd name="T45" fmla="*/ 202 h 469"/>
                  <a:gd name="T46" fmla="*/ 269 w 554"/>
                  <a:gd name="T47" fmla="*/ 115 h 469"/>
                  <a:gd name="T48" fmla="*/ 113 w 554"/>
                  <a:gd name="T49" fmla="*/ 115 h 469"/>
                  <a:gd name="T50" fmla="*/ 123 w 554"/>
                  <a:gd name="T51" fmla="*/ 77 h 469"/>
                  <a:gd name="T52" fmla="*/ 279 w 554"/>
                  <a:gd name="T53" fmla="*/ 77 h 469"/>
                  <a:gd name="T54" fmla="*/ 300 w 554"/>
                  <a:gd name="T55" fmla="*/ 0 h 469"/>
                  <a:gd name="T56" fmla="*/ 418 w 554"/>
                  <a:gd name="T57" fmla="*/ 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54" h="469">
                    <a:moveTo>
                      <a:pt x="418" y="0"/>
                    </a:moveTo>
                    <a:lnTo>
                      <a:pt x="397" y="77"/>
                    </a:lnTo>
                    <a:lnTo>
                      <a:pt x="554" y="77"/>
                    </a:lnTo>
                    <a:lnTo>
                      <a:pt x="543" y="115"/>
                    </a:lnTo>
                    <a:lnTo>
                      <a:pt x="387" y="115"/>
                    </a:lnTo>
                    <a:lnTo>
                      <a:pt x="363" y="202"/>
                    </a:lnTo>
                    <a:lnTo>
                      <a:pt x="538" y="202"/>
                    </a:lnTo>
                    <a:lnTo>
                      <a:pt x="529" y="239"/>
                    </a:lnTo>
                    <a:lnTo>
                      <a:pt x="484" y="239"/>
                    </a:lnTo>
                    <a:lnTo>
                      <a:pt x="467" y="469"/>
                    </a:lnTo>
                    <a:lnTo>
                      <a:pt x="356" y="469"/>
                    </a:lnTo>
                    <a:lnTo>
                      <a:pt x="371" y="239"/>
                    </a:lnTo>
                    <a:lnTo>
                      <a:pt x="353" y="239"/>
                    </a:lnTo>
                    <a:lnTo>
                      <a:pt x="292" y="469"/>
                    </a:lnTo>
                    <a:lnTo>
                      <a:pt x="174" y="469"/>
                    </a:lnTo>
                    <a:lnTo>
                      <a:pt x="236" y="239"/>
                    </a:lnTo>
                    <a:lnTo>
                      <a:pt x="218" y="239"/>
                    </a:lnTo>
                    <a:lnTo>
                      <a:pt x="111" y="469"/>
                    </a:lnTo>
                    <a:lnTo>
                      <a:pt x="0" y="469"/>
                    </a:lnTo>
                    <a:lnTo>
                      <a:pt x="106" y="239"/>
                    </a:lnTo>
                    <a:lnTo>
                      <a:pt x="62" y="239"/>
                    </a:lnTo>
                    <a:lnTo>
                      <a:pt x="71" y="202"/>
                    </a:lnTo>
                    <a:lnTo>
                      <a:pt x="246" y="202"/>
                    </a:lnTo>
                    <a:lnTo>
                      <a:pt x="269" y="115"/>
                    </a:lnTo>
                    <a:lnTo>
                      <a:pt x="113" y="115"/>
                    </a:lnTo>
                    <a:lnTo>
                      <a:pt x="123" y="77"/>
                    </a:lnTo>
                    <a:lnTo>
                      <a:pt x="279" y="77"/>
                    </a:lnTo>
                    <a:lnTo>
                      <a:pt x="300" y="0"/>
                    </a:lnTo>
                    <a:lnTo>
                      <a:pt x="41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57"/>
              <p:cNvSpPr>
                <a:spLocks noEditPoints="1"/>
              </p:cNvSpPr>
              <p:nvPr/>
            </p:nvSpPr>
            <p:spPr bwMode="auto">
              <a:xfrm>
                <a:off x="6934201" y="5461001"/>
                <a:ext cx="908050" cy="744538"/>
              </a:xfrm>
              <a:custGeom>
                <a:avLst/>
                <a:gdLst>
                  <a:gd name="T0" fmla="*/ 330 w 927"/>
                  <a:gd name="T1" fmla="*/ 0 h 759"/>
                  <a:gd name="T2" fmla="*/ 293 w 927"/>
                  <a:gd name="T3" fmla="*/ 99 h 759"/>
                  <a:gd name="T4" fmla="*/ 509 w 927"/>
                  <a:gd name="T5" fmla="*/ 99 h 759"/>
                  <a:gd name="T6" fmla="*/ 493 w 927"/>
                  <a:gd name="T7" fmla="*/ 159 h 759"/>
                  <a:gd name="T8" fmla="*/ 432 w 927"/>
                  <a:gd name="T9" fmla="*/ 159 h 759"/>
                  <a:gd name="T10" fmla="*/ 371 w 927"/>
                  <a:gd name="T11" fmla="*/ 386 h 759"/>
                  <a:gd name="T12" fmla="*/ 447 w 927"/>
                  <a:gd name="T13" fmla="*/ 386 h 759"/>
                  <a:gd name="T14" fmla="*/ 431 w 927"/>
                  <a:gd name="T15" fmla="*/ 447 h 759"/>
                  <a:gd name="T16" fmla="*/ 365 w 927"/>
                  <a:gd name="T17" fmla="*/ 447 h 759"/>
                  <a:gd name="T18" fmla="*/ 338 w 927"/>
                  <a:gd name="T19" fmla="*/ 759 h 759"/>
                  <a:gd name="T20" fmla="*/ 207 w 927"/>
                  <a:gd name="T21" fmla="*/ 759 h 759"/>
                  <a:gd name="T22" fmla="*/ 222 w 927"/>
                  <a:gd name="T23" fmla="*/ 595 h 759"/>
                  <a:gd name="T24" fmla="*/ 132 w 927"/>
                  <a:gd name="T25" fmla="*/ 759 h 759"/>
                  <a:gd name="T26" fmla="*/ 0 w 927"/>
                  <a:gd name="T27" fmla="*/ 759 h 759"/>
                  <a:gd name="T28" fmla="*/ 172 w 927"/>
                  <a:gd name="T29" fmla="*/ 447 h 759"/>
                  <a:gd name="T30" fmla="*/ 71 w 927"/>
                  <a:gd name="T31" fmla="*/ 447 h 759"/>
                  <a:gd name="T32" fmla="*/ 87 w 927"/>
                  <a:gd name="T33" fmla="*/ 386 h 759"/>
                  <a:gd name="T34" fmla="*/ 217 w 927"/>
                  <a:gd name="T35" fmla="*/ 386 h 759"/>
                  <a:gd name="T36" fmla="*/ 277 w 927"/>
                  <a:gd name="T37" fmla="*/ 159 h 759"/>
                  <a:gd name="T38" fmla="*/ 271 w 927"/>
                  <a:gd name="T39" fmla="*/ 159 h 759"/>
                  <a:gd name="T40" fmla="*/ 223 w 927"/>
                  <a:gd name="T41" fmla="*/ 290 h 759"/>
                  <a:gd name="T42" fmla="*/ 105 w 927"/>
                  <a:gd name="T43" fmla="*/ 290 h 759"/>
                  <a:gd name="T44" fmla="*/ 211 w 927"/>
                  <a:gd name="T45" fmla="*/ 0 h 759"/>
                  <a:gd name="T46" fmla="*/ 330 w 927"/>
                  <a:gd name="T47" fmla="*/ 0 h 759"/>
                  <a:gd name="T48" fmla="*/ 370 w 927"/>
                  <a:gd name="T49" fmla="*/ 756 h 759"/>
                  <a:gd name="T50" fmla="*/ 565 w 927"/>
                  <a:gd name="T51" fmla="*/ 27 h 759"/>
                  <a:gd name="T52" fmla="*/ 927 w 927"/>
                  <a:gd name="T53" fmla="*/ 27 h 759"/>
                  <a:gd name="T54" fmla="*/ 752 w 927"/>
                  <a:gd name="T55" fmla="*/ 680 h 759"/>
                  <a:gd name="T56" fmla="*/ 659 w 927"/>
                  <a:gd name="T57" fmla="*/ 756 h 759"/>
                  <a:gd name="T58" fmla="*/ 370 w 927"/>
                  <a:gd name="T59" fmla="*/ 756 h 759"/>
                  <a:gd name="T60" fmla="*/ 696 w 927"/>
                  <a:gd name="T61" fmla="*/ 87 h 759"/>
                  <a:gd name="T62" fmla="*/ 533 w 927"/>
                  <a:gd name="T63" fmla="*/ 695 h 759"/>
                  <a:gd name="T64" fmla="*/ 579 w 927"/>
                  <a:gd name="T65" fmla="*/ 695 h 759"/>
                  <a:gd name="T66" fmla="*/ 606 w 927"/>
                  <a:gd name="T67" fmla="*/ 673 h 759"/>
                  <a:gd name="T68" fmla="*/ 763 w 927"/>
                  <a:gd name="T69" fmla="*/ 87 h 759"/>
                  <a:gd name="T70" fmla="*/ 696 w 927"/>
                  <a:gd name="T71" fmla="*/ 87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27" h="759">
                    <a:moveTo>
                      <a:pt x="330" y="0"/>
                    </a:moveTo>
                    <a:cubicBezTo>
                      <a:pt x="293" y="99"/>
                      <a:pt x="293" y="99"/>
                      <a:pt x="293" y="99"/>
                    </a:cubicBezTo>
                    <a:cubicBezTo>
                      <a:pt x="509" y="99"/>
                      <a:pt x="509" y="99"/>
                      <a:pt x="509" y="99"/>
                    </a:cubicBezTo>
                    <a:cubicBezTo>
                      <a:pt x="493" y="159"/>
                      <a:pt x="493" y="159"/>
                      <a:pt x="493" y="159"/>
                    </a:cubicBezTo>
                    <a:cubicBezTo>
                      <a:pt x="432" y="159"/>
                      <a:pt x="432" y="159"/>
                      <a:pt x="432" y="159"/>
                    </a:cubicBezTo>
                    <a:cubicBezTo>
                      <a:pt x="371" y="386"/>
                      <a:pt x="371" y="386"/>
                      <a:pt x="371" y="386"/>
                    </a:cubicBezTo>
                    <a:cubicBezTo>
                      <a:pt x="447" y="386"/>
                      <a:pt x="447" y="386"/>
                      <a:pt x="447" y="386"/>
                    </a:cubicBezTo>
                    <a:cubicBezTo>
                      <a:pt x="431" y="447"/>
                      <a:pt x="431" y="447"/>
                      <a:pt x="431" y="447"/>
                    </a:cubicBezTo>
                    <a:cubicBezTo>
                      <a:pt x="365" y="447"/>
                      <a:pt x="365" y="447"/>
                      <a:pt x="365" y="447"/>
                    </a:cubicBezTo>
                    <a:cubicBezTo>
                      <a:pt x="338" y="759"/>
                      <a:pt x="338" y="759"/>
                      <a:pt x="338" y="759"/>
                    </a:cubicBezTo>
                    <a:cubicBezTo>
                      <a:pt x="207" y="759"/>
                      <a:pt x="207" y="759"/>
                      <a:pt x="207" y="759"/>
                    </a:cubicBezTo>
                    <a:cubicBezTo>
                      <a:pt x="222" y="595"/>
                      <a:pt x="222" y="595"/>
                      <a:pt x="222" y="595"/>
                    </a:cubicBezTo>
                    <a:cubicBezTo>
                      <a:pt x="132" y="759"/>
                      <a:pt x="132" y="759"/>
                      <a:pt x="132" y="759"/>
                    </a:cubicBezTo>
                    <a:cubicBezTo>
                      <a:pt x="0" y="759"/>
                      <a:pt x="0" y="759"/>
                      <a:pt x="0" y="759"/>
                    </a:cubicBezTo>
                    <a:cubicBezTo>
                      <a:pt x="172" y="447"/>
                      <a:pt x="172" y="447"/>
                      <a:pt x="172" y="447"/>
                    </a:cubicBezTo>
                    <a:cubicBezTo>
                      <a:pt x="71" y="447"/>
                      <a:pt x="71" y="447"/>
                      <a:pt x="71" y="447"/>
                    </a:cubicBezTo>
                    <a:cubicBezTo>
                      <a:pt x="87" y="386"/>
                      <a:pt x="87" y="386"/>
                      <a:pt x="87" y="386"/>
                    </a:cubicBezTo>
                    <a:cubicBezTo>
                      <a:pt x="217" y="386"/>
                      <a:pt x="217" y="386"/>
                      <a:pt x="217" y="386"/>
                    </a:cubicBezTo>
                    <a:cubicBezTo>
                      <a:pt x="277" y="159"/>
                      <a:pt x="277" y="159"/>
                      <a:pt x="277" y="159"/>
                    </a:cubicBezTo>
                    <a:cubicBezTo>
                      <a:pt x="271" y="159"/>
                      <a:pt x="271" y="159"/>
                      <a:pt x="271" y="159"/>
                    </a:cubicBezTo>
                    <a:cubicBezTo>
                      <a:pt x="223" y="290"/>
                      <a:pt x="223" y="290"/>
                      <a:pt x="223" y="290"/>
                    </a:cubicBezTo>
                    <a:cubicBezTo>
                      <a:pt x="105" y="290"/>
                      <a:pt x="105" y="290"/>
                      <a:pt x="105" y="290"/>
                    </a:cubicBezTo>
                    <a:cubicBezTo>
                      <a:pt x="211" y="0"/>
                      <a:pt x="211" y="0"/>
                      <a:pt x="211" y="0"/>
                    </a:cubicBezTo>
                    <a:lnTo>
                      <a:pt x="330" y="0"/>
                    </a:lnTo>
                    <a:close/>
                    <a:moveTo>
                      <a:pt x="370" y="756"/>
                    </a:moveTo>
                    <a:cubicBezTo>
                      <a:pt x="565" y="27"/>
                      <a:pt x="565" y="27"/>
                      <a:pt x="565" y="27"/>
                    </a:cubicBezTo>
                    <a:cubicBezTo>
                      <a:pt x="927" y="27"/>
                      <a:pt x="927" y="27"/>
                      <a:pt x="927" y="27"/>
                    </a:cubicBezTo>
                    <a:cubicBezTo>
                      <a:pt x="752" y="680"/>
                      <a:pt x="752" y="680"/>
                      <a:pt x="752" y="680"/>
                    </a:cubicBezTo>
                    <a:cubicBezTo>
                      <a:pt x="741" y="722"/>
                      <a:pt x="699" y="756"/>
                      <a:pt x="659" y="756"/>
                    </a:cubicBezTo>
                    <a:lnTo>
                      <a:pt x="370" y="756"/>
                    </a:lnTo>
                    <a:close/>
                    <a:moveTo>
                      <a:pt x="696" y="87"/>
                    </a:moveTo>
                    <a:cubicBezTo>
                      <a:pt x="533" y="695"/>
                      <a:pt x="533" y="695"/>
                      <a:pt x="533" y="695"/>
                    </a:cubicBezTo>
                    <a:cubicBezTo>
                      <a:pt x="579" y="695"/>
                      <a:pt x="579" y="695"/>
                      <a:pt x="579" y="695"/>
                    </a:cubicBezTo>
                    <a:cubicBezTo>
                      <a:pt x="591" y="695"/>
                      <a:pt x="603" y="685"/>
                      <a:pt x="606" y="673"/>
                    </a:cubicBezTo>
                    <a:cubicBezTo>
                      <a:pt x="763" y="87"/>
                      <a:pt x="763" y="87"/>
                      <a:pt x="763" y="87"/>
                    </a:cubicBezTo>
                    <a:lnTo>
                      <a:pt x="696" y="8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72" name="矩形 71"/>
          <p:cNvSpPr/>
          <p:nvPr userDrawn="1"/>
        </p:nvSpPr>
        <p:spPr>
          <a:xfrm>
            <a:off x="0" y="3861785"/>
            <a:ext cx="12192000" cy="2996215"/>
          </a:xfrm>
          <a:prstGeom prst="rect">
            <a:avLst/>
          </a:prstGeom>
          <a:solidFill>
            <a:srgbClr val="00B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文本框 72"/>
          <p:cNvSpPr txBox="1"/>
          <p:nvPr userDrawn="1"/>
        </p:nvSpPr>
        <p:spPr>
          <a:xfrm>
            <a:off x="5496560" y="4068760"/>
            <a:ext cx="1198880" cy="822960"/>
          </a:xfrm>
          <a:prstGeom prst="rect">
            <a:avLst/>
          </a:prstGeom>
          <a:noFill/>
        </p:spPr>
        <p:txBody>
          <a:bodyPr wrap="none" rtlCol="0">
            <a:spAutoFit/>
          </a:bodyPr>
          <a:lstStyle>
            <a:defPPr>
              <a:defRPr lang="zh-CN"/>
            </a:defPPr>
            <a:lvl1pPr>
              <a:lnSpc>
                <a:spcPct val="120000"/>
              </a:lnSpc>
              <a:defRPr>
                <a:solidFill>
                  <a:srgbClr val="0F3041"/>
                </a:solidFill>
                <a:latin typeface="微软雅黑 Light" panose="020B0502040204020203" pitchFamily="34" charset="-122"/>
                <a:ea typeface="微软雅黑 Light" panose="020B0502040204020203" pitchFamily="34" charset="-122"/>
              </a:defRPr>
            </a:lvl1pPr>
          </a:lstStyle>
          <a:p>
            <a:pPr algn="ctr"/>
            <a:r>
              <a:rPr lang="zh-CN" altLang="en-US" sz="4000" dirty="0">
                <a:solidFill>
                  <a:schemeClr val="bg1"/>
                </a:solidFill>
              </a:rPr>
              <a:t>阿达</a:t>
            </a:r>
          </a:p>
        </p:txBody>
      </p:sp>
    </p:spTree>
  </p:cSld>
  <p:clrMapOvr>
    <a:masterClrMapping/>
  </p:clrMapOvr>
  <p:transition spd="med">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标题和内容">
    <p:bg>
      <p:bgPr>
        <a:solidFill>
          <a:schemeClr val="bg1"/>
        </a:solid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TextBox 1"/>
          <p:cNvSpPr txBox="1"/>
          <p:nvPr userDrawn="1"/>
        </p:nvSpPr>
        <p:spPr>
          <a:xfrm>
            <a:off x="124691" y="431119"/>
            <a:ext cx="522900" cy="523220"/>
          </a:xfrm>
          <a:prstGeom prst="rect">
            <a:avLst/>
          </a:prstGeom>
          <a:noFill/>
        </p:spPr>
        <p:txBody>
          <a:bodyPr wrap="none" rtlCol="0">
            <a:spAutoFit/>
          </a:bodyPr>
          <a:lstStyle/>
          <a:p>
            <a:r>
              <a:rPr lang="en-US" altLang="zh-CN" sz="2800" dirty="0">
                <a:solidFill>
                  <a:schemeClr val="bg1"/>
                </a:solidFill>
                <a:latin typeface="微软雅黑 Light" panose="020B0502040204020203" pitchFamily="34" charset="-122"/>
                <a:ea typeface="微软雅黑 Light" panose="020B0502040204020203" pitchFamily="34" charset="-122"/>
              </a:rPr>
              <a:t>01</a:t>
            </a:r>
            <a:endParaRPr lang="zh-CN" altLang="en-US" sz="2800" dirty="0">
              <a:solidFill>
                <a:schemeClr val="bg1"/>
              </a:solidFill>
              <a:latin typeface="微软雅黑 Light" panose="020B0502040204020203" pitchFamily="34" charset="-122"/>
              <a:ea typeface="微软雅黑 Light" panose="020B0502040204020203" pitchFamily="34" charset="-122"/>
            </a:endParaRPr>
          </a:p>
        </p:txBody>
      </p:sp>
      <p:sp>
        <p:nvSpPr>
          <p:cNvPr id="3" name="文本框 147"/>
          <p:cNvSpPr txBox="1"/>
          <p:nvPr userDrawn="1"/>
        </p:nvSpPr>
        <p:spPr>
          <a:xfrm>
            <a:off x="1073311" y="555859"/>
            <a:ext cx="2433918" cy="483235"/>
          </a:xfrm>
          <a:prstGeom prst="rect">
            <a:avLst/>
          </a:prstGeom>
          <a:noFill/>
        </p:spPr>
        <p:txBody>
          <a:bodyPr wrap="square" rtlCol="0">
            <a:spAutoFit/>
          </a:bodyPr>
          <a:lstStyle/>
          <a:p>
            <a:pPr algn="l"/>
            <a:r>
              <a:rPr lang="zh-CN" altLang="en-US" sz="2400" b="1" dirty="0">
                <a:solidFill>
                  <a:schemeClr val="bg1"/>
                </a:solidFill>
                <a:latin typeface="微软雅黑" panose="020B0503020204020204" pitchFamily="34" charset="-122"/>
                <a:ea typeface="微软雅黑" panose="020B0503020204020204" pitchFamily="34" charset="-122"/>
              </a:rPr>
              <a:t>什么是大数据</a:t>
            </a:r>
          </a:p>
        </p:txBody>
      </p:sp>
    </p:spTree>
  </p:cSld>
  <p:clrMapOvr>
    <a:masterClrMapping/>
  </p:clrMapOvr>
  <mc:AlternateContent xmlns:mc="http://schemas.openxmlformats.org/markup-compatibility/2006" xmlns:p14="http://schemas.microsoft.com/office/powerpoint/2010/main">
    <mc:Choice Requires="p14">
      <p:transition spd="med" p14:dur="650">
        <p14:pan/>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TextBox 1"/>
          <p:cNvSpPr txBox="1"/>
          <p:nvPr userDrawn="1"/>
        </p:nvSpPr>
        <p:spPr>
          <a:xfrm>
            <a:off x="124691" y="431119"/>
            <a:ext cx="585417" cy="523220"/>
          </a:xfrm>
          <a:prstGeom prst="rect">
            <a:avLst/>
          </a:prstGeom>
          <a:noFill/>
        </p:spPr>
        <p:txBody>
          <a:bodyPr wrap="none" rtlCol="0">
            <a:spAutoFit/>
          </a:bodyPr>
          <a:lstStyle/>
          <a:p>
            <a:r>
              <a:rPr lang="en-US" altLang="zh-CN" sz="2800" dirty="0">
                <a:solidFill>
                  <a:schemeClr val="bg1"/>
                </a:solidFill>
                <a:latin typeface="微软雅黑 Light" panose="020B0502040204020203" pitchFamily="34" charset="-122"/>
                <a:ea typeface="微软雅黑 Light" panose="020B0502040204020203" pitchFamily="34" charset="-122"/>
              </a:rPr>
              <a:t>02</a:t>
            </a:r>
            <a:endParaRPr lang="zh-CN" altLang="en-US" sz="2800" dirty="0">
              <a:solidFill>
                <a:schemeClr val="bg1"/>
              </a:solidFill>
              <a:latin typeface="微软雅黑 Light" panose="020B0502040204020203" pitchFamily="34" charset="-122"/>
              <a:ea typeface="微软雅黑 Light" panose="020B0502040204020203" pitchFamily="34" charset="-122"/>
            </a:endParaRPr>
          </a:p>
        </p:txBody>
      </p:sp>
      <p:sp>
        <p:nvSpPr>
          <p:cNvPr id="4" name="文本框 147"/>
          <p:cNvSpPr txBox="1"/>
          <p:nvPr userDrawn="1"/>
        </p:nvSpPr>
        <p:spPr>
          <a:xfrm>
            <a:off x="1063786" y="555859"/>
            <a:ext cx="2433918" cy="461665"/>
          </a:xfrm>
          <a:prstGeom prst="rect">
            <a:avLst/>
          </a:prstGeom>
          <a:noFill/>
        </p:spPr>
        <p:txBody>
          <a:bodyPr wrap="square" rtlCol="0">
            <a:spAutoFit/>
          </a:bodyPr>
          <a:lstStyle/>
          <a:p>
            <a:pPr algn="l"/>
            <a:r>
              <a:rPr lang="zh-CN" altLang="en-US" sz="2400" b="1" dirty="0">
                <a:solidFill>
                  <a:schemeClr val="bg1"/>
                </a:solidFill>
                <a:latin typeface="微软雅黑" panose="020B0503020204020204" pitchFamily="34" charset="-122"/>
                <a:ea typeface="微软雅黑" panose="020B0503020204020204" pitchFamily="34" charset="-122"/>
              </a:rPr>
              <a:t>学会模仿</a:t>
            </a:r>
          </a:p>
        </p:txBody>
      </p:sp>
    </p:spTree>
  </p:cSld>
  <p:clrMapOvr>
    <a:masterClrMapping/>
  </p:clrMapOvr>
  <mc:AlternateContent xmlns:mc="http://schemas.openxmlformats.org/markup-compatibility/2006" xmlns:p14="http://schemas.microsoft.com/office/powerpoint/2010/main">
    <mc:Choice Requires="p14">
      <p:transition spd="med" p14:dur="650">
        <p14:pan/>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TextBox 1"/>
          <p:cNvSpPr txBox="1"/>
          <p:nvPr userDrawn="1"/>
        </p:nvSpPr>
        <p:spPr>
          <a:xfrm>
            <a:off x="124691" y="431119"/>
            <a:ext cx="585417" cy="523220"/>
          </a:xfrm>
          <a:prstGeom prst="rect">
            <a:avLst/>
          </a:prstGeom>
          <a:noFill/>
        </p:spPr>
        <p:txBody>
          <a:bodyPr wrap="none" rtlCol="0">
            <a:spAutoFit/>
          </a:bodyPr>
          <a:lstStyle/>
          <a:p>
            <a:r>
              <a:rPr lang="en-US" altLang="zh-CN" sz="2800" dirty="0">
                <a:solidFill>
                  <a:schemeClr val="bg1"/>
                </a:solidFill>
                <a:latin typeface="微软雅黑 Light" panose="020B0502040204020203" pitchFamily="34" charset="-122"/>
                <a:ea typeface="微软雅黑 Light" panose="020B0502040204020203" pitchFamily="34" charset="-122"/>
              </a:rPr>
              <a:t>03</a:t>
            </a:r>
            <a:endParaRPr lang="zh-CN" altLang="en-US" sz="2800" dirty="0">
              <a:solidFill>
                <a:schemeClr val="bg1"/>
              </a:solidFill>
              <a:latin typeface="微软雅黑 Light" panose="020B0502040204020203" pitchFamily="34" charset="-122"/>
              <a:ea typeface="微软雅黑 Light" panose="020B0502040204020203" pitchFamily="34" charset="-122"/>
            </a:endParaRPr>
          </a:p>
        </p:txBody>
      </p:sp>
      <p:sp>
        <p:nvSpPr>
          <p:cNvPr id="4" name="文本框 147"/>
          <p:cNvSpPr txBox="1"/>
          <p:nvPr userDrawn="1"/>
        </p:nvSpPr>
        <p:spPr>
          <a:xfrm>
            <a:off x="1063786" y="555859"/>
            <a:ext cx="2433918" cy="461665"/>
          </a:xfrm>
          <a:prstGeom prst="rect">
            <a:avLst/>
          </a:prstGeom>
          <a:noFill/>
        </p:spPr>
        <p:txBody>
          <a:bodyPr wrap="square" rtlCol="0">
            <a:spAutoFit/>
          </a:bodyPr>
          <a:lstStyle/>
          <a:p>
            <a:pPr algn="l"/>
            <a:r>
              <a:rPr lang="zh-CN" altLang="en-US" sz="2400" b="1" dirty="0">
                <a:solidFill>
                  <a:schemeClr val="bg1"/>
                </a:solidFill>
                <a:latin typeface="微软雅黑" panose="020B0503020204020204" pitchFamily="34" charset="-122"/>
                <a:ea typeface="微软雅黑" panose="020B0503020204020204" pitchFamily="34" charset="-122"/>
              </a:rPr>
              <a:t>学会优化</a:t>
            </a:r>
          </a:p>
        </p:txBody>
      </p:sp>
    </p:spTree>
  </p:cSld>
  <p:clrMapOvr>
    <a:masterClrMapping/>
  </p:clrMapOvr>
  <mc:AlternateContent xmlns:mc="http://schemas.openxmlformats.org/markup-compatibility/2006" xmlns:p14="http://schemas.microsoft.com/office/powerpoint/2010/main">
    <mc:Choice Requires="p14">
      <p:transition spd="med" p14:dur="650">
        <p14:pan/>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650">
        <p14:pan/>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自定义版式">
    <p:spTree>
      <p:nvGrpSpPr>
        <p:cNvPr id="1" name=""/>
        <p:cNvGrpSpPr/>
        <p:nvPr/>
      </p:nvGrpSpPr>
      <p:grpSpPr>
        <a:xfrm>
          <a:off x="0" y="0"/>
          <a:ext cx="0" cy="0"/>
          <a:chOff x="0" y="0"/>
          <a:chExt cx="0" cy="0"/>
        </a:xfrm>
      </p:grpSpPr>
      <p:grpSp>
        <p:nvGrpSpPr>
          <p:cNvPr id="3" name="组合 2"/>
          <p:cNvGrpSpPr/>
          <p:nvPr userDrawn="1"/>
        </p:nvGrpSpPr>
        <p:grpSpPr>
          <a:xfrm rot="19917056">
            <a:off x="6216650" y="453323"/>
            <a:ext cx="4731683" cy="5145736"/>
            <a:chOff x="9926228" y="-2346339"/>
            <a:chExt cx="3317091" cy="3607360"/>
          </a:xfrm>
          <a:solidFill>
            <a:srgbClr val="000000">
              <a:alpha val="3137"/>
            </a:srgbClr>
          </a:solidFill>
        </p:grpSpPr>
        <p:sp>
          <p:nvSpPr>
            <p:cNvPr id="4" name="任意多边形 3"/>
            <p:cNvSpPr/>
            <p:nvPr/>
          </p:nvSpPr>
          <p:spPr bwMode="auto">
            <a:xfrm>
              <a:off x="10062650" y="-2346339"/>
              <a:ext cx="3063207" cy="1920282"/>
            </a:xfrm>
            <a:custGeom>
              <a:avLst/>
              <a:gdLst>
                <a:gd name="connsiteX0" fmla="*/ 473020 w 3063207"/>
                <a:gd name="connsiteY0" fmla="*/ 1110566 h 1920282"/>
                <a:gd name="connsiteX1" fmla="*/ 432202 w 3063207"/>
                <a:gd name="connsiteY1" fmla="*/ 1328689 h 1920282"/>
                <a:gd name="connsiteX2" fmla="*/ 1262177 w 3063207"/>
                <a:gd name="connsiteY2" fmla="*/ 1533180 h 1920282"/>
                <a:gd name="connsiteX3" fmla="*/ 2629595 w 3063207"/>
                <a:gd name="connsiteY3" fmla="*/ 1328689 h 1920282"/>
                <a:gd name="connsiteX4" fmla="*/ 2588776 w 3063207"/>
                <a:gd name="connsiteY4" fmla="*/ 1110566 h 1920282"/>
                <a:gd name="connsiteX5" fmla="*/ 1656755 w 3063207"/>
                <a:gd name="connsiteY5" fmla="*/ 1301424 h 1920282"/>
                <a:gd name="connsiteX6" fmla="*/ 473020 w 3063207"/>
                <a:gd name="connsiteY6" fmla="*/ 1110566 h 1920282"/>
                <a:gd name="connsiteX7" fmla="*/ 2297655 w 3063207"/>
                <a:gd name="connsiteY7" fmla="*/ 261723 h 1920282"/>
                <a:gd name="connsiteX8" fmla="*/ 1982484 w 3063207"/>
                <a:gd name="connsiteY8" fmla="*/ 294555 h 1920282"/>
                <a:gd name="connsiteX9" fmla="*/ 1113164 w 3063207"/>
                <a:gd name="connsiteY9" fmla="*/ 301422 h 1920282"/>
                <a:gd name="connsiteX10" fmla="*/ 2111524 w 3063207"/>
                <a:gd name="connsiteY10" fmla="*/ 335756 h 1920282"/>
                <a:gd name="connsiteX11" fmla="*/ 2403561 w 3063207"/>
                <a:gd name="connsiteY11" fmla="*/ 267087 h 1920282"/>
                <a:gd name="connsiteX12" fmla="*/ 2297655 w 3063207"/>
                <a:gd name="connsiteY12" fmla="*/ 261723 h 1920282"/>
                <a:gd name="connsiteX13" fmla="*/ 1613573 w 3063207"/>
                <a:gd name="connsiteY13" fmla="*/ 1082 h 1920282"/>
                <a:gd name="connsiteX14" fmla="*/ 2295539 w 3063207"/>
                <a:gd name="connsiteY14" fmla="*/ 96765 h 1920282"/>
                <a:gd name="connsiteX15" fmla="*/ 2472380 w 3063207"/>
                <a:gd name="connsiteY15" fmla="*/ 239653 h 1920282"/>
                <a:gd name="connsiteX16" fmla="*/ 2588008 w 3063207"/>
                <a:gd name="connsiteY16" fmla="*/ 1049349 h 1920282"/>
                <a:gd name="connsiteX17" fmla="*/ 2996103 w 3063207"/>
                <a:gd name="connsiteY17" fmla="*/ 1267082 h 1920282"/>
                <a:gd name="connsiteX18" fmla="*/ 3030111 w 3063207"/>
                <a:gd name="connsiteY18" fmla="*/ 1532445 h 1920282"/>
                <a:gd name="connsiteX19" fmla="*/ 2662825 w 3063207"/>
                <a:gd name="connsiteY19" fmla="*/ 1763786 h 1920282"/>
                <a:gd name="connsiteX20" fmla="*/ 1547363 w 3063207"/>
                <a:gd name="connsiteY20" fmla="*/ 1920282 h 1920282"/>
                <a:gd name="connsiteX21" fmla="*/ 527124 w 3063207"/>
                <a:gd name="connsiteY21" fmla="*/ 1804611 h 1920282"/>
                <a:gd name="connsiteX22" fmla="*/ 51012 w 3063207"/>
                <a:gd name="connsiteY22" fmla="*/ 1552857 h 1920282"/>
                <a:gd name="connsiteX23" fmla="*/ 51012 w 3063207"/>
                <a:gd name="connsiteY23" fmla="*/ 1280690 h 1920282"/>
                <a:gd name="connsiteX24" fmla="*/ 472711 w 3063207"/>
                <a:gd name="connsiteY24" fmla="*/ 1049349 h 1920282"/>
                <a:gd name="connsiteX25" fmla="*/ 595140 w 3063207"/>
                <a:gd name="connsiteY25" fmla="*/ 239653 h 1920282"/>
                <a:gd name="connsiteX26" fmla="*/ 751576 w 3063207"/>
                <a:gd name="connsiteY26" fmla="*/ 96765 h 1920282"/>
                <a:gd name="connsiteX27" fmla="*/ 1384125 w 3063207"/>
                <a:gd name="connsiteY27" fmla="*/ 1507 h 1920282"/>
                <a:gd name="connsiteX28" fmla="*/ 1613573 w 3063207"/>
                <a:gd name="connsiteY28" fmla="*/ 1082 h 1920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063207" h="1920282">
                  <a:moveTo>
                    <a:pt x="473020" y="1110566"/>
                  </a:moveTo>
                  <a:cubicBezTo>
                    <a:pt x="459414" y="1185546"/>
                    <a:pt x="445808" y="1253709"/>
                    <a:pt x="432202" y="1328689"/>
                  </a:cubicBezTo>
                  <a:cubicBezTo>
                    <a:pt x="690719" y="1451384"/>
                    <a:pt x="976448" y="1505915"/>
                    <a:pt x="1262177" y="1533180"/>
                  </a:cubicBezTo>
                  <a:cubicBezTo>
                    <a:pt x="1724786" y="1574078"/>
                    <a:pt x="2207804" y="1519547"/>
                    <a:pt x="2629595" y="1328689"/>
                  </a:cubicBezTo>
                  <a:cubicBezTo>
                    <a:pt x="2615989" y="1253709"/>
                    <a:pt x="2602383" y="1178730"/>
                    <a:pt x="2588776" y="1110566"/>
                  </a:cubicBezTo>
                  <a:cubicBezTo>
                    <a:pt x="2296244" y="1240077"/>
                    <a:pt x="1976500" y="1287791"/>
                    <a:pt x="1656755" y="1301424"/>
                  </a:cubicBezTo>
                  <a:cubicBezTo>
                    <a:pt x="1255374" y="1315057"/>
                    <a:pt x="840386" y="1274159"/>
                    <a:pt x="473020" y="1110566"/>
                  </a:cubicBezTo>
                  <a:close/>
                  <a:moveTo>
                    <a:pt x="2297655" y="261723"/>
                  </a:moveTo>
                  <a:cubicBezTo>
                    <a:pt x="2192598" y="264942"/>
                    <a:pt x="2089451" y="289405"/>
                    <a:pt x="1982484" y="294555"/>
                  </a:cubicBezTo>
                  <a:cubicBezTo>
                    <a:pt x="1690447" y="328889"/>
                    <a:pt x="1398410" y="322022"/>
                    <a:pt x="1113164" y="301422"/>
                  </a:cubicBezTo>
                  <a:cubicBezTo>
                    <a:pt x="1439159" y="383824"/>
                    <a:pt x="1778737" y="370090"/>
                    <a:pt x="2111524" y="335756"/>
                  </a:cubicBezTo>
                  <a:cubicBezTo>
                    <a:pt x="2213397" y="328889"/>
                    <a:pt x="2322062" y="328889"/>
                    <a:pt x="2403561" y="267087"/>
                  </a:cubicBezTo>
                  <a:cubicBezTo>
                    <a:pt x="2367905" y="261937"/>
                    <a:pt x="2332674" y="260650"/>
                    <a:pt x="2297655" y="261723"/>
                  </a:cubicBezTo>
                  <a:close/>
                  <a:moveTo>
                    <a:pt x="1613573" y="1082"/>
                  </a:moveTo>
                  <a:cubicBezTo>
                    <a:pt x="1842807" y="6185"/>
                    <a:pt x="2071086" y="30425"/>
                    <a:pt x="2295539" y="96765"/>
                  </a:cubicBezTo>
                  <a:cubicBezTo>
                    <a:pt x="2363555" y="117178"/>
                    <a:pt x="2465579" y="151199"/>
                    <a:pt x="2472380" y="239653"/>
                  </a:cubicBezTo>
                  <a:cubicBezTo>
                    <a:pt x="2513190" y="511820"/>
                    <a:pt x="2547198" y="783986"/>
                    <a:pt x="2588008" y="1049349"/>
                  </a:cubicBezTo>
                  <a:cubicBezTo>
                    <a:pt x="2730841" y="1110586"/>
                    <a:pt x="2887278" y="1158215"/>
                    <a:pt x="2996103" y="1267082"/>
                  </a:cubicBezTo>
                  <a:cubicBezTo>
                    <a:pt x="3070921" y="1328320"/>
                    <a:pt x="3084524" y="1450795"/>
                    <a:pt x="3030111" y="1532445"/>
                  </a:cubicBezTo>
                  <a:cubicBezTo>
                    <a:pt x="2941690" y="1654920"/>
                    <a:pt x="2798857" y="1716157"/>
                    <a:pt x="2662825" y="1763786"/>
                  </a:cubicBezTo>
                  <a:cubicBezTo>
                    <a:pt x="2309142" y="1886261"/>
                    <a:pt x="1921451" y="1913478"/>
                    <a:pt x="1547363" y="1920282"/>
                  </a:cubicBezTo>
                  <a:cubicBezTo>
                    <a:pt x="1207283" y="1920282"/>
                    <a:pt x="860402" y="1893065"/>
                    <a:pt x="527124" y="1804611"/>
                  </a:cubicBezTo>
                  <a:cubicBezTo>
                    <a:pt x="357084" y="1756982"/>
                    <a:pt x="166639" y="1695745"/>
                    <a:pt x="51012" y="1552857"/>
                  </a:cubicBezTo>
                  <a:cubicBezTo>
                    <a:pt x="-17004" y="1471207"/>
                    <a:pt x="-17004" y="1348732"/>
                    <a:pt x="51012" y="1280690"/>
                  </a:cubicBezTo>
                  <a:cubicBezTo>
                    <a:pt x="166639" y="1158215"/>
                    <a:pt x="329877" y="1117390"/>
                    <a:pt x="472711" y="1049349"/>
                  </a:cubicBezTo>
                  <a:cubicBezTo>
                    <a:pt x="513520" y="783986"/>
                    <a:pt x="547528" y="511820"/>
                    <a:pt x="595140" y="239653"/>
                  </a:cubicBezTo>
                  <a:cubicBezTo>
                    <a:pt x="601941" y="151199"/>
                    <a:pt x="683560" y="123982"/>
                    <a:pt x="751576" y="96765"/>
                  </a:cubicBezTo>
                  <a:cubicBezTo>
                    <a:pt x="955624" y="35528"/>
                    <a:pt x="1173275" y="15115"/>
                    <a:pt x="1384125" y="1507"/>
                  </a:cubicBezTo>
                  <a:cubicBezTo>
                    <a:pt x="1460643" y="-194"/>
                    <a:pt x="1537161" y="-619"/>
                    <a:pt x="1613573" y="1082"/>
                  </a:cubicBezTo>
                  <a:close/>
                </a:path>
              </a:pathLst>
            </a:custGeom>
            <a:grpFill/>
            <a:ln w="0" cap="flat">
              <a:noFill/>
              <a:prstDash val="solid"/>
              <a:miter lim="800000"/>
            </a:ln>
          </p:spPr>
          <p:txBody>
            <a:bodyPr vert="horz" wrap="square" lIns="91440" tIns="45720" rIns="91440" bIns="45720" numCol="1" anchor="t" anchorCtr="0" compatLnSpc="1">
              <a:noAutofit/>
            </a:bodyPr>
            <a:lstStyle/>
            <a:p>
              <a:endParaRPr lang="zh-CN" altLang="en-US">
                <a:solidFill>
                  <a:srgbClr val="000000"/>
                </a:solidFill>
              </a:endParaRPr>
            </a:p>
          </p:txBody>
        </p:sp>
        <p:sp>
          <p:nvSpPr>
            <p:cNvPr id="5" name="任意多边形 4"/>
            <p:cNvSpPr/>
            <p:nvPr/>
          </p:nvSpPr>
          <p:spPr bwMode="auto">
            <a:xfrm>
              <a:off x="10268199" y="-303027"/>
              <a:ext cx="2655802" cy="830437"/>
            </a:xfrm>
            <a:custGeom>
              <a:avLst/>
              <a:gdLst>
                <a:gd name="connsiteX0" fmla="*/ 322120 w 2655802"/>
                <a:gd name="connsiteY0" fmla="*/ 141312 h 830437"/>
                <a:gd name="connsiteX1" fmla="*/ 267780 w 2655802"/>
                <a:gd name="connsiteY1" fmla="*/ 291684 h 830437"/>
                <a:gd name="connsiteX2" fmla="*/ 410424 w 2655802"/>
                <a:gd name="connsiteY2" fmla="*/ 688117 h 830437"/>
                <a:gd name="connsiteX3" fmla="*/ 872321 w 2655802"/>
                <a:gd name="connsiteY3" fmla="*/ 729128 h 830437"/>
                <a:gd name="connsiteX4" fmla="*/ 1082891 w 2655802"/>
                <a:gd name="connsiteY4" fmla="*/ 503571 h 830437"/>
                <a:gd name="connsiteX5" fmla="*/ 1096476 w 2655802"/>
                <a:gd name="connsiteY5" fmla="*/ 237003 h 830437"/>
                <a:gd name="connsiteX6" fmla="*/ 797602 w 2655802"/>
                <a:gd name="connsiteY6" fmla="*/ 182323 h 830437"/>
                <a:gd name="connsiteX7" fmla="*/ 322120 w 2655802"/>
                <a:gd name="connsiteY7" fmla="*/ 141312 h 830437"/>
                <a:gd name="connsiteX8" fmla="*/ 2368286 w 2655802"/>
                <a:gd name="connsiteY8" fmla="*/ 134477 h 830437"/>
                <a:gd name="connsiteX9" fmla="*/ 1709946 w 2655802"/>
                <a:gd name="connsiteY9" fmla="*/ 195883 h 830437"/>
                <a:gd name="connsiteX10" fmla="*/ 1533484 w 2655802"/>
                <a:gd name="connsiteY10" fmla="*/ 298225 h 830437"/>
                <a:gd name="connsiteX11" fmla="*/ 1648863 w 2655802"/>
                <a:gd name="connsiteY11" fmla="*/ 646190 h 830437"/>
                <a:gd name="connsiteX12" fmla="*/ 1995001 w 2655802"/>
                <a:gd name="connsiteY12" fmla="*/ 734887 h 830437"/>
                <a:gd name="connsiteX13" fmla="*/ 2327564 w 2655802"/>
                <a:gd name="connsiteY13" fmla="*/ 598430 h 830437"/>
                <a:gd name="connsiteX14" fmla="*/ 2368286 w 2655802"/>
                <a:gd name="connsiteY14" fmla="*/ 134477 h 830437"/>
                <a:gd name="connsiteX15" fmla="*/ 1702 w 2655802"/>
                <a:gd name="connsiteY15" fmla="*/ 0 h 830437"/>
                <a:gd name="connsiteX16" fmla="*/ 961261 w 2655802"/>
                <a:gd name="connsiteY16" fmla="*/ 74876 h 830437"/>
                <a:gd name="connsiteX17" fmla="*/ 1267504 w 2655802"/>
                <a:gd name="connsiteY17" fmla="*/ 149751 h 830437"/>
                <a:gd name="connsiteX18" fmla="*/ 1451249 w 2655802"/>
                <a:gd name="connsiteY18" fmla="*/ 129330 h 830437"/>
                <a:gd name="connsiteX19" fmla="*/ 1879988 w 2655802"/>
                <a:gd name="connsiteY19" fmla="*/ 61262 h 830437"/>
                <a:gd name="connsiteX20" fmla="*/ 2655802 w 2655802"/>
                <a:gd name="connsiteY20" fmla="*/ 0 h 830437"/>
                <a:gd name="connsiteX21" fmla="*/ 2648997 w 2655802"/>
                <a:gd name="connsiteY21" fmla="*/ 149751 h 830437"/>
                <a:gd name="connsiteX22" fmla="*/ 2506083 w 2655802"/>
                <a:gd name="connsiteY22" fmla="*/ 340343 h 830437"/>
                <a:gd name="connsiteX23" fmla="*/ 2288311 w 2655802"/>
                <a:gd name="connsiteY23" fmla="*/ 775982 h 830437"/>
                <a:gd name="connsiteX24" fmla="*/ 1730270 w 2655802"/>
                <a:gd name="connsiteY24" fmla="*/ 810017 h 830437"/>
                <a:gd name="connsiteX25" fmla="*/ 1444444 w 2655802"/>
                <a:gd name="connsiteY25" fmla="*/ 517322 h 830437"/>
                <a:gd name="connsiteX26" fmla="*/ 1294725 w 2655802"/>
                <a:gd name="connsiteY26" fmla="*/ 353957 h 830437"/>
                <a:gd name="connsiteX27" fmla="*/ 1097369 w 2655802"/>
                <a:gd name="connsiteY27" fmla="*/ 701107 h 830437"/>
                <a:gd name="connsiteX28" fmla="*/ 675435 w 2655802"/>
                <a:gd name="connsiteY28" fmla="*/ 830437 h 830437"/>
                <a:gd name="connsiteX29" fmla="*/ 287529 w 2655802"/>
                <a:gd name="connsiteY29" fmla="*/ 721527 h 830437"/>
                <a:gd name="connsiteX30" fmla="*/ 137810 w 2655802"/>
                <a:gd name="connsiteY30" fmla="*/ 326729 h 830437"/>
                <a:gd name="connsiteX31" fmla="*/ 8508 w 2655802"/>
                <a:gd name="connsiteY31" fmla="*/ 149751 h 830437"/>
                <a:gd name="connsiteX32" fmla="*/ 1702 w 2655802"/>
                <a:gd name="connsiteY32" fmla="*/ 0 h 830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55802" h="830437">
                  <a:moveTo>
                    <a:pt x="322120" y="141312"/>
                  </a:moveTo>
                  <a:cubicBezTo>
                    <a:pt x="260987" y="148147"/>
                    <a:pt x="274572" y="243838"/>
                    <a:pt x="267780" y="291684"/>
                  </a:cubicBezTo>
                  <a:cubicBezTo>
                    <a:pt x="274572" y="428385"/>
                    <a:pt x="274572" y="606097"/>
                    <a:pt x="410424" y="688117"/>
                  </a:cubicBezTo>
                  <a:cubicBezTo>
                    <a:pt x="553069" y="749633"/>
                    <a:pt x="722883" y="742798"/>
                    <a:pt x="872321" y="729128"/>
                  </a:cubicBezTo>
                  <a:cubicBezTo>
                    <a:pt x="987795" y="708623"/>
                    <a:pt x="1042135" y="599262"/>
                    <a:pt x="1082891" y="503571"/>
                  </a:cubicBezTo>
                  <a:cubicBezTo>
                    <a:pt x="1116854" y="421550"/>
                    <a:pt x="1150817" y="319024"/>
                    <a:pt x="1096476" y="237003"/>
                  </a:cubicBezTo>
                  <a:cubicBezTo>
                    <a:pt x="1001380" y="195993"/>
                    <a:pt x="892698" y="195993"/>
                    <a:pt x="797602" y="182323"/>
                  </a:cubicBezTo>
                  <a:cubicBezTo>
                    <a:pt x="634580" y="175487"/>
                    <a:pt x="478350" y="134477"/>
                    <a:pt x="322120" y="141312"/>
                  </a:cubicBezTo>
                  <a:close/>
                  <a:moveTo>
                    <a:pt x="2368286" y="134477"/>
                  </a:moveTo>
                  <a:cubicBezTo>
                    <a:pt x="2144315" y="141300"/>
                    <a:pt x="1927130" y="182237"/>
                    <a:pt x="1709946" y="195883"/>
                  </a:cubicBezTo>
                  <a:cubicBezTo>
                    <a:pt x="1642076" y="209528"/>
                    <a:pt x="1547058" y="216351"/>
                    <a:pt x="1533484" y="298225"/>
                  </a:cubicBezTo>
                  <a:cubicBezTo>
                    <a:pt x="1519910" y="421036"/>
                    <a:pt x="1574206" y="543847"/>
                    <a:pt x="1648863" y="646190"/>
                  </a:cubicBezTo>
                  <a:cubicBezTo>
                    <a:pt x="1723520" y="755355"/>
                    <a:pt x="1879621" y="734887"/>
                    <a:pt x="1995001" y="734887"/>
                  </a:cubicBezTo>
                  <a:cubicBezTo>
                    <a:pt x="2117167" y="728064"/>
                    <a:pt x="2266481" y="721241"/>
                    <a:pt x="2327564" y="598430"/>
                  </a:cubicBezTo>
                  <a:cubicBezTo>
                    <a:pt x="2388647" y="455150"/>
                    <a:pt x="2395434" y="291402"/>
                    <a:pt x="2368286" y="134477"/>
                  </a:cubicBezTo>
                  <a:close/>
                  <a:moveTo>
                    <a:pt x="1702" y="0"/>
                  </a:moveTo>
                  <a:cubicBezTo>
                    <a:pt x="321555" y="6807"/>
                    <a:pt x="641408" y="54455"/>
                    <a:pt x="961261" y="74876"/>
                  </a:cubicBezTo>
                  <a:cubicBezTo>
                    <a:pt x="1070148" y="81682"/>
                    <a:pt x="1172228" y="115717"/>
                    <a:pt x="1267504" y="149751"/>
                  </a:cubicBezTo>
                  <a:cubicBezTo>
                    <a:pt x="1328752" y="183785"/>
                    <a:pt x="1396806" y="149751"/>
                    <a:pt x="1451249" y="129330"/>
                  </a:cubicBezTo>
                  <a:cubicBezTo>
                    <a:pt x="1587357" y="74876"/>
                    <a:pt x="1737075" y="74876"/>
                    <a:pt x="1879988" y="61262"/>
                  </a:cubicBezTo>
                  <a:cubicBezTo>
                    <a:pt x="2138593" y="40841"/>
                    <a:pt x="2397197" y="0"/>
                    <a:pt x="2655802" y="0"/>
                  </a:cubicBezTo>
                  <a:cubicBezTo>
                    <a:pt x="2655802" y="47648"/>
                    <a:pt x="2655802" y="102103"/>
                    <a:pt x="2648997" y="149751"/>
                  </a:cubicBezTo>
                  <a:cubicBezTo>
                    <a:pt x="2601359" y="211013"/>
                    <a:pt x="2519694" y="251854"/>
                    <a:pt x="2506083" y="340343"/>
                  </a:cubicBezTo>
                  <a:cubicBezTo>
                    <a:pt x="2465251" y="496901"/>
                    <a:pt x="2451641" y="694300"/>
                    <a:pt x="2288311" y="775982"/>
                  </a:cubicBezTo>
                  <a:cubicBezTo>
                    <a:pt x="2111371" y="837244"/>
                    <a:pt x="1914015" y="844051"/>
                    <a:pt x="1730270" y="810017"/>
                  </a:cubicBezTo>
                  <a:cubicBezTo>
                    <a:pt x="1587357" y="775982"/>
                    <a:pt x="1492081" y="646652"/>
                    <a:pt x="1444444" y="517322"/>
                  </a:cubicBezTo>
                  <a:cubicBezTo>
                    <a:pt x="1417222" y="449253"/>
                    <a:pt x="1390001" y="333536"/>
                    <a:pt x="1294725" y="353957"/>
                  </a:cubicBezTo>
                  <a:cubicBezTo>
                    <a:pt x="1206255" y="456060"/>
                    <a:pt x="1199450" y="605811"/>
                    <a:pt x="1097369" y="701107"/>
                  </a:cubicBezTo>
                  <a:cubicBezTo>
                    <a:pt x="995288" y="823630"/>
                    <a:pt x="818348" y="830437"/>
                    <a:pt x="675435" y="830437"/>
                  </a:cubicBezTo>
                  <a:cubicBezTo>
                    <a:pt x="539328" y="816824"/>
                    <a:pt x="389609" y="810017"/>
                    <a:pt x="287529" y="721527"/>
                  </a:cubicBezTo>
                  <a:cubicBezTo>
                    <a:pt x="185448" y="612618"/>
                    <a:pt x="178642" y="456060"/>
                    <a:pt x="137810" y="326729"/>
                  </a:cubicBezTo>
                  <a:cubicBezTo>
                    <a:pt x="124199" y="245047"/>
                    <a:pt x="49340" y="204206"/>
                    <a:pt x="8508" y="149751"/>
                  </a:cubicBezTo>
                  <a:cubicBezTo>
                    <a:pt x="-5103" y="102103"/>
                    <a:pt x="1702" y="47648"/>
                    <a:pt x="1702" y="0"/>
                  </a:cubicBezTo>
                  <a:close/>
                </a:path>
              </a:pathLst>
            </a:custGeom>
            <a:grpFill/>
            <a:ln w="0" cap="flat">
              <a:noFill/>
              <a:prstDash val="solid"/>
              <a:miter lim="800000"/>
            </a:ln>
          </p:spPr>
          <p:txBody>
            <a:bodyPr vert="horz" wrap="square" lIns="91440" tIns="45720" rIns="91440" bIns="45720" numCol="1" anchor="t" anchorCtr="0" compatLnSpc="1">
              <a:noAutofit/>
            </a:bodyPr>
            <a:lstStyle/>
            <a:p>
              <a:endParaRPr lang="zh-CN" altLang="en-US">
                <a:solidFill>
                  <a:srgbClr val="000000"/>
                </a:solidFill>
              </a:endParaRPr>
            </a:p>
          </p:txBody>
        </p:sp>
        <p:sp>
          <p:nvSpPr>
            <p:cNvPr id="6" name="任意多边形 5"/>
            <p:cNvSpPr/>
            <p:nvPr/>
          </p:nvSpPr>
          <p:spPr>
            <a:xfrm>
              <a:off x="9926228" y="843512"/>
              <a:ext cx="3317091" cy="417509"/>
            </a:xfrm>
            <a:custGeom>
              <a:avLst/>
              <a:gdLst/>
              <a:ahLst/>
              <a:cxnLst/>
              <a:rect l="l" t="t" r="r" b="b"/>
              <a:pathLst>
                <a:path w="3317091" h="417509">
                  <a:moveTo>
                    <a:pt x="3169890" y="199765"/>
                  </a:moveTo>
                  <a:lnTo>
                    <a:pt x="3169890" y="379772"/>
                  </a:lnTo>
                  <a:lnTo>
                    <a:pt x="3202818" y="379772"/>
                  </a:lnTo>
                  <a:cubicBezTo>
                    <a:pt x="3218916" y="382699"/>
                    <a:pt x="3225502" y="375382"/>
                    <a:pt x="3222575" y="357820"/>
                  </a:cubicBezTo>
                  <a:lnTo>
                    <a:pt x="3222575" y="199765"/>
                  </a:lnTo>
                  <a:close/>
                  <a:moveTo>
                    <a:pt x="2906464" y="199765"/>
                  </a:moveTo>
                  <a:lnTo>
                    <a:pt x="2906464" y="379772"/>
                  </a:lnTo>
                  <a:lnTo>
                    <a:pt x="2937197" y="379772"/>
                  </a:lnTo>
                  <a:cubicBezTo>
                    <a:pt x="2953295" y="382699"/>
                    <a:pt x="2959881" y="375382"/>
                    <a:pt x="2956954" y="357820"/>
                  </a:cubicBezTo>
                  <a:lnTo>
                    <a:pt x="2956954" y="199765"/>
                  </a:lnTo>
                  <a:close/>
                  <a:moveTo>
                    <a:pt x="3075496" y="158056"/>
                  </a:moveTo>
                  <a:lnTo>
                    <a:pt x="3316969" y="158056"/>
                  </a:lnTo>
                  <a:lnTo>
                    <a:pt x="3316969" y="379772"/>
                  </a:lnTo>
                  <a:cubicBezTo>
                    <a:pt x="3318433" y="406115"/>
                    <a:pt x="3305261" y="418554"/>
                    <a:pt x="3277455" y="417091"/>
                  </a:cubicBezTo>
                  <a:lnTo>
                    <a:pt x="3075496" y="417091"/>
                  </a:lnTo>
                  <a:close/>
                  <a:moveTo>
                    <a:pt x="2812070" y="158056"/>
                  </a:moveTo>
                  <a:lnTo>
                    <a:pt x="3053543" y="158056"/>
                  </a:lnTo>
                  <a:lnTo>
                    <a:pt x="3053543" y="379772"/>
                  </a:lnTo>
                  <a:cubicBezTo>
                    <a:pt x="3055007" y="406115"/>
                    <a:pt x="3041104" y="418554"/>
                    <a:pt x="3011835" y="417091"/>
                  </a:cubicBezTo>
                  <a:lnTo>
                    <a:pt x="2812070" y="417091"/>
                  </a:lnTo>
                  <a:close/>
                  <a:moveTo>
                    <a:pt x="1312738" y="87809"/>
                  </a:moveTo>
                  <a:lnTo>
                    <a:pt x="1440061" y="87809"/>
                  </a:lnTo>
                  <a:lnTo>
                    <a:pt x="1286395" y="357820"/>
                  </a:lnTo>
                  <a:cubicBezTo>
                    <a:pt x="1280542" y="369528"/>
                    <a:pt x="1278346" y="376114"/>
                    <a:pt x="1279810" y="377577"/>
                  </a:cubicBezTo>
                  <a:cubicBezTo>
                    <a:pt x="1279810" y="379041"/>
                    <a:pt x="1284200" y="379772"/>
                    <a:pt x="1292981" y="379772"/>
                  </a:cubicBezTo>
                  <a:lnTo>
                    <a:pt x="1483965" y="379772"/>
                  </a:lnTo>
                  <a:cubicBezTo>
                    <a:pt x="1495673" y="379772"/>
                    <a:pt x="1501527" y="379041"/>
                    <a:pt x="1501527" y="377577"/>
                  </a:cubicBezTo>
                  <a:cubicBezTo>
                    <a:pt x="1502990" y="376114"/>
                    <a:pt x="1501527" y="369528"/>
                    <a:pt x="1497136" y="357820"/>
                  </a:cubicBezTo>
                  <a:lnTo>
                    <a:pt x="1459817" y="263426"/>
                  </a:lnTo>
                  <a:lnTo>
                    <a:pt x="1567383" y="263426"/>
                  </a:lnTo>
                  <a:lnTo>
                    <a:pt x="1613483" y="379772"/>
                  </a:lnTo>
                  <a:cubicBezTo>
                    <a:pt x="1623727" y="398798"/>
                    <a:pt x="1627385" y="409774"/>
                    <a:pt x="1624459" y="412701"/>
                  </a:cubicBezTo>
                  <a:cubicBezTo>
                    <a:pt x="1622995" y="415627"/>
                    <a:pt x="1610555" y="417091"/>
                    <a:pt x="1587140" y="417091"/>
                  </a:cubicBezTo>
                  <a:lnTo>
                    <a:pt x="1165659" y="417091"/>
                  </a:lnTo>
                  <a:cubicBezTo>
                    <a:pt x="1143707" y="417091"/>
                    <a:pt x="1132731" y="415627"/>
                    <a:pt x="1132731" y="412701"/>
                  </a:cubicBezTo>
                  <a:cubicBezTo>
                    <a:pt x="1129803" y="409774"/>
                    <a:pt x="1134194" y="398798"/>
                    <a:pt x="1145902" y="379772"/>
                  </a:cubicBezTo>
                  <a:close/>
                  <a:moveTo>
                    <a:pt x="799058" y="83418"/>
                  </a:moveTo>
                  <a:lnTo>
                    <a:pt x="921990" y="83418"/>
                  </a:lnTo>
                  <a:lnTo>
                    <a:pt x="941747" y="131713"/>
                  </a:lnTo>
                  <a:lnTo>
                    <a:pt x="1069069" y="83418"/>
                  </a:lnTo>
                  <a:lnTo>
                    <a:pt x="1069069" y="138299"/>
                  </a:lnTo>
                  <a:lnTo>
                    <a:pt x="961504" y="177812"/>
                  </a:lnTo>
                  <a:lnTo>
                    <a:pt x="1069069" y="417091"/>
                  </a:lnTo>
                  <a:lnTo>
                    <a:pt x="943942" y="417091"/>
                  </a:lnTo>
                  <a:close/>
                  <a:moveTo>
                    <a:pt x="722225" y="72442"/>
                  </a:moveTo>
                  <a:lnTo>
                    <a:pt x="722225" y="357820"/>
                  </a:lnTo>
                  <a:cubicBezTo>
                    <a:pt x="719298" y="375382"/>
                    <a:pt x="725884" y="382699"/>
                    <a:pt x="741982" y="379772"/>
                  </a:cubicBezTo>
                  <a:lnTo>
                    <a:pt x="783691" y="379772"/>
                  </a:lnTo>
                  <a:lnTo>
                    <a:pt x="783691" y="417091"/>
                  </a:lnTo>
                  <a:lnTo>
                    <a:pt x="647588" y="417091"/>
                  </a:lnTo>
                  <a:cubicBezTo>
                    <a:pt x="616855" y="420018"/>
                    <a:pt x="602952" y="407578"/>
                    <a:pt x="605879" y="379772"/>
                  </a:cubicBezTo>
                  <a:lnTo>
                    <a:pt x="605879" y="171227"/>
                  </a:lnTo>
                  <a:lnTo>
                    <a:pt x="564170" y="182203"/>
                  </a:lnTo>
                  <a:lnTo>
                    <a:pt x="564170" y="120737"/>
                  </a:lnTo>
                  <a:close/>
                  <a:moveTo>
                    <a:pt x="195374" y="70247"/>
                  </a:moveTo>
                  <a:lnTo>
                    <a:pt x="311720" y="70247"/>
                  </a:lnTo>
                  <a:lnTo>
                    <a:pt x="311720" y="94394"/>
                  </a:lnTo>
                  <a:lnTo>
                    <a:pt x="507094" y="94394"/>
                  </a:lnTo>
                  <a:lnTo>
                    <a:pt x="507094" y="379772"/>
                  </a:lnTo>
                  <a:cubicBezTo>
                    <a:pt x="510021" y="407578"/>
                    <a:pt x="496850" y="420018"/>
                    <a:pt x="467580" y="417091"/>
                  </a:cubicBezTo>
                  <a:lnTo>
                    <a:pt x="412700" y="417091"/>
                  </a:lnTo>
                  <a:lnTo>
                    <a:pt x="412700" y="138299"/>
                  </a:lnTo>
                  <a:lnTo>
                    <a:pt x="311720" y="138299"/>
                  </a:lnTo>
                  <a:lnTo>
                    <a:pt x="311720" y="417091"/>
                  </a:lnTo>
                  <a:lnTo>
                    <a:pt x="195374" y="417091"/>
                  </a:lnTo>
                  <a:lnTo>
                    <a:pt x="195374" y="138299"/>
                  </a:lnTo>
                  <a:lnTo>
                    <a:pt x="96589" y="138299"/>
                  </a:lnTo>
                  <a:lnTo>
                    <a:pt x="96589" y="417091"/>
                  </a:lnTo>
                  <a:lnTo>
                    <a:pt x="0" y="417091"/>
                  </a:lnTo>
                  <a:lnTo>
                    <a:pt x="0" y="94394"/>
                  </a:lnTo>
                  <a:lnTo>
                    <a:pt x="195374" y="94394"/>
                  </a:lnTo>
                  <a:close/>
                  <a:moveTo>
                    <a:pt x="2917440" y="41709"/>
                  </a:moveTo>
                  <a:lnTo>
                    <a:pt x="2917440" y="105370"/>
                  </a:lnTo>
                  <a:lnTo>
                    <a:pt x="3202818" y="105370"/>
                  </a:lnTo>
                  <a:cubicBezTo>
                    <a:pt x="3208672" y="105370"/>
                    <a:pt x="3211599" y="101712"/>
                    <a:pt x="3211599" y="94394"/>
                  </a:cubicBezTo>
                  <a:lnTo>
                    <a:pt x="3211599" y="41709"/>
                  </a:lnTo>
                  <a:close/>
                  <a:moveTo>
                    <a:pt x="2812070" y="0"/>
                  </a:moveTo>
                  <a:lnTo>
                    <a:pt x="3316969" y="0"/>
                  </a:lnTo>
                  <a:lnTo>
                    <a:pt x="3316969" y="100980"/>
                  </a:lnTo>
                  <a:cubicBezTo>
                    <a:pt x="3318433" y="133176"/>
                    <a:pt x="3306725" y="148543"/>
                    <a:pt x="3281846" y="147079"/>
                  </a:cubicBezTo>
                  <a:lnTo>
                    <a:pt x="2812070" y="147079"/>
                  </a:lnTo>
                  <a:close/>
                  <a:moveTo>
                    <a:pt x="2410345" y="0"/>
                  </a:moveTo>
                  <a:lnTo>
                    <a:pt x="2511325" y="0"/>
                  </a:lnTo>
                  <a:lnTo>
                    <a:pt x="2506935" y="21952"/>
                  </a:lnTo>
                  <a:lnTo>
                    <a:pt x="2754994" y="21952"/>
                  </a:lnTo>
                  <a:lnTo>
                    <a:pt x="2754994" y="63661"/>
                  </a:lnTo>
                  <a:lnTo>
                    <a:pt x="2520106" y="63661"/>
                  </a:lnTo>
                  <a:lnTo>
                    <a:pt x="2520106" y="125127"/>
                  </a:lnTo>
                  <a:lnTo>
                    <a:pt x="2754994" y="125127"/>
                  </a:lnTo>
                  <a:lnTo>
                    <a:pt x="2754994" y="166836"/>
                  </a:lnTo>
                  <a:lnTo>
                    <a:pt x="2520106" y="166836"/>
                  </a:lnTo>
                  <a:lnTo>
                    <a:pt x="2520106" y="324892"/>
                  </a:lnTo>
                  <a:lnTo>
                    <a:pt x="2754994" y="324892"/>
                  </a:lnTo>
                  <a:lnTo>
                    <a:pt x="2754994" y="366601"/>
                  </a:lnTo>
                  <a:lnTo>
                    <a:pt x="2520106" y="366601"/>
                  </a:lnTo>
                  <a:lnTo>
                    <a:pt x="2520106" y="417091"/>
                  </a:lnTo>
                  <a:lnTo>
                    <a:pt x="2414736" y="417091"/>
                  </a:lnTo>
                  <a:lnTo>
                    <a:pt x="2414736" y="63661"/>
                  </a:lnTo>
                  <a:lnTo>
                    <a:pt x="2394979" y="63661"/>
                  </a:lnTo>
                  <a:close/>
                  <a:moveTo>
                    <a:pt x="2381808" y="0"/>
                  </a:moveTo>
                  <a:lnTo>
                    <a:pt x="2381808" y="417091"/>
                  </a:lnTo>
                  <a:lnTo>
                    <a:pt x="2274242" y="417091"/>
                  </a:lnTo>
                  <a:lnTo>
                    <a:pt x="2274242" y="52685"/>
                  </a:lnTo>
                  <a:lnTo>
                    <a:pt x="2250095" y="54880"/>
                  </a:lnTo>
                  <a:lnTo>
                    <a:pt x="2250095" y="13171"/>
                  </a:lnTo>
                  <a:close/>
                  <a:moveTo>
                    <a:pt x="1685925" y="0"/>
                  </a:moveTo>
                  <a:lnTo>
                    <a:pt x="2193019" y="0"/>
                  </a:lnTo>
                  <a:lnTo>
                    <a:pt x="2193019" y="63661"/>
                  </a:lnTo>
                  <a:lnTo>
                    <a:pt x="2074478" y="96590"/>
                  </a:lnTo>
                  <a:lnTo>
                    <a:pt x="2074478" y="144884"/>
                  </a:lnTo>
                  <a:lnTo>
                    <a:pt x="2193019" y="144884"/>
                  </a:lnTo>
                  <a:lnTo>
                    <a:pt x="2193019" y="186593"/>
                  </a:lnTo>
                  <a:lnTo>
                    <a:pt x="2074478" y="186593"/>
                  </a:lnTo>
                  <a:lnTo>
                    <a:pt x="2074478" y="379772"/>
                  </a:lnTo>
                  <a:cubicBezTo>
                    <a:pt x="2075941" y="406115"/>
                    <a:pt x="2062038" y="418554"/>
                    <a:pt x="2032769" y="417091"/>
                  </a:cubicBezTo>
                  <a:lnTo>
                    <a:pt x="1775929" y="417091"/>
                  </a:lnTo>
                  <a:lnTo>
                    <a:pt x="1775929" y="379772"/>
                  </a:lnTo>
                  <a:lnTo>
                    <a:pt x="1931789" y="379772"/>
                  </a:lnTo>
                  <a:cubicBezTo>
                    <a:pt x="1946423" y="382699"/>
                    <a:pt x="1952277" y="376114"/>
                    <a:pt x="1949350" y="360015"/>
                  </a:cubicBezTo>
                  <a:lnTo>
                    <a:pt x="1949350" y="186593"/>
                  </a:lnTo>
                  <a:lnTo>
                    <a:pt x="1685925" y="186593"/>
                  </a:lnTo>
                  <a:lnTo>
                    <a:pt x="1685925" y="144884"/>
                  </a:lnTo>
                  <a:lnTo>
                    <a:pt x="1949350" y="144884"/>
                  </a:lnTo>
                  <a:lnTo>
                    <a:pt x="1949350" y="63661"/>
                  </a:lnTo>
                  <a:lnTo>
                    <a:pt x="2010817" y="41709"/>
                  </a:lnTo>
                  <a:lnTo>
                    <a:pt x="1685925" y="41709"/>
                  </a:lnTo>
                  <a:close/>
                  <a:moveTo>
                    <a:pt x="1176635" y="0"/>
                  </a:moveTo>
                  <a:lnTo>
                    <a:pt x="1569578" y="0"/>
                  </a:lnTo>
                  <a:lnTo>
                    <a:pt x="1580554" y="41709"/>
                  </a:lnTo>
                  <a:lnTo>
                    <a:pt x="1631044" y="208546"/>
                  </a:lnTo>
                  <a:lnTo>
                    <a:pt x="1523479" y="208546"/>
                  </a:lnTo>
                  <a:lnTo>
                    <a:pt x="1470794" y="41709"/>
                  </a:lnTo>
                  <a:lnTo>
                    <a:pt x="1286395" y="41709"/>
                  </a:lnTo>
                  <a:lnTo>
                    <a:pt x="1231515" y="208546"/>
                  </a:lnTo>
                  <a:lnTo>
                    <a:pt x="1126145" y="208546"/>
                  </a:lnTo>
                  <a:lnTo>
                    <a:pt x="1176635" y="41709"/>
                  </a:lnTo>
                  <a:close/>
                  <a:moveTo>
                    <a:pt x="748568" y="0"/>
                  </a:moveTo>
                  <a:lnTo>
                    <a:pt x="864914" y="0"/>
                  </a:lnTo>
                  <a:lnTo>
                    <a:pt x="873695" y="21952"/>
                  </a:lnTo>
                  <a:lnTo>
                    <a:pt x="1069069" y="21952"/>
                  </a:lnTo>
                  <a:lnTo>
                    <a:pt x="1069069" y="63661"/>
                  </a:lnTo>
                  <a:lnTo>
                    <a:pt x="564170" y="63661"/>
                  </a:lnTo>
                  <a:lnTo>
                    <a:pt x="564170" y="21952"/>
                  </a:lnTo>
                  <a:lnTo>
                    <a:pt x="759544" y="21952"/>
                  </a:lnTo>
                  <a:close/>
                  <a:moveTo>
                    <a:pt x="72442" y="0"/>
                  </a:moveTo>
                  <a:lnTo>
                    <a:pt x="188788" y="0"/>
                  </a:lnTo>
                  <a:lnTo>
                    <a:pt x="171226" y="21952"/>
                  </a:lnTo>
                  <a:lnTo>
                    <a:pt x="507094" y="21952"/>
                  </a:lnTo>
                  <a:lnTo>
                    <a:pt x="507094" y="63661"/>
                  </a:lnTo>
                  <a:lnTo>
                    <a:pt x="136103" y="63661"/>
                  </a:lnTo>
                  <a:lnTo>
                    <a:pt x="116346" y="90004"/>
                  </a:lnTo>
                  <a:lnTo>
                    <a:pt x="0" y="90004"/>
                  </a:lnTo>
                  <a:lnTo>
                    <a:pt x="21952" y="63661"/>
                  </a:lnTo>
                  <a:lnTo>
                    <a:pt x="0" y="63661"/>
                  </a:lnTo>
                  <a:lnTo>
                    <a:pt x="0" y="21952"/>
                  </a:lnTo>
                  <a:lnTo>
                    <a:pt x="54880" y="21952"/>
                  </a:lnTo>
                  <a:close/>
                </a:path>
              </a:pathLst>
            </a:custGeom>
            <a:grpFill/>
            <a:ln w="0" cap="flat">
              <a:noFill/>
              <a:prstDash val="solid"/>
              <a:miter lim="800000"/>
            </a:ln>
          </p:spPr>
          <p:txBody>
            <a:bodyPr vert="horz" wrap="square" lIns="91440" tIns="45720" rIns="91440" bIns="45720" numCol="1" anchor="t" anchorCtr="0" compatLnSpc="1">
              <a:noAutofit/>
            </a:bodyPr>
            <a:lstStyle/>
            <a:p>
              <a:endParaRPr lang="zh-CN" altLang="en-US">
                <a:solidFill>
                  <a:srgbClr val="000000"/>
                </a:solidFill>
              </a:endParaRPr>
            </a:p>
          </p:txBody>
        </p:sp>
      </p:grpSp>
      <p:grpSp>
        <p:nvGrpSpPr>
          <p:cNvPr id="7" name="组合 6"/>
          <p:cNvGrpSpPr/>
          <p:nvPr userDrawn="1"/>
        </p:nvGrpSpPr>
        <p:grpSpPr>
          <a:xfrm rot="19917056">
            <a:off x="193221" y="453323"/>
            <a:ext cx="4731683" cy="5145736"/>
            <a:chOff x="9926228" y="-2346339"/>
            <a:chExt cx="3317091" cy="3607360"/>
          </a:xfrm>
          <a:solidFill>
            <a:srgbClr val="000000">
              <a:alpha val="3137"/>
            </a:srgbClr>
          </a:solidFill>
        </p:grpSpPr>
        <p:sp>
          <p:nvSpPr>
            <p:cNvPr id="8" name="任意多边形 7"/>
            <p:cNvSpPr/>
            <p:nvPr/>
          </p:nvSpPr>
          <p:spPr bwMode="auto">
            <a:xfrm>
              <a:off x="10062650" y="-2346339"/>
              <a:ext cx="3063207" cy="1920282"/>
            </a:xfrm>
            <a:custGeom>
              <a:avLst/>
              <a:gdLst>
                <a:gd name="connsiteX0" fmla="*/ 473020 w 3063207"/>
                <a:gd name="connsiteY0" fmla="*/ 1110566 h 1920282"/>
                <a:gd name="connsiteX1" fmla="*/ 432202 w 3063207"/>
                <a:gd name="connsiteY1" fmla="*/ 1328689 h 1920282"/>
                <a:gd name="connsiteX2" fmla="*/ 1262177 w 3063207"/>
                <a:gd name="connsiteY2" fmla="*/ 1533180 h 1920282"/>
                <a:gd name="connsiteX3" fmla="*/ 2629595 w 3063207"/>
                <a:gd name="connsiteY3" fmla="*/ 1328689 h 1920282"/>
                <a:gd name="connsiteX4" fmla="*/ 2588776 w 3063207"/>
                <a:gd name="connsiteY4" fmla="*/ 1110566 h 1920282"/>
                <a:gd name="connsiteX5" fmla="*/ 1656755 w 3063207"/>
                <a:gd name="connsiteY5" fmla="*/ 1301424 h 1920282"/>
                <a:gd name="connsiteX6" fmla="*/ 473020 w 3063207"/>
                <a:gd name="connsiteY6" fmla="*/ 1110566 h 1920282"/>
                <a:gd name="connsiteX7" fmla="*/ 2297655 w 3063207"/>
                <a:gd name="connsiteY7" fmla="*/ 261723 h 1920282"/>
                <a:gd name="connsiteX8" fmla="*/ 1982484 w 3063207"/>
                <a:gd name="connsiteY8" fmla="*/ 294555 h 1920282"/>
                <a:gd name="connsiteX9" fmla="*/ 1113164 w 3063207"/>
                <a:gd name="connsiteY9" fmla="*/ 301422 h 1920282"/>
                <a:gd name="connsiteX10" fmla="*/ 2111524 w 3063207"/>
                <a:gd name="connsiteY10" fmla="*/ 335756 h 1920282"/>
                <a:gd name="connsiteX11" fmla="*/ 2403561 w 3063207"/>
                <a:gd name="connsiteY11" fmla="*/ 267087 h 1920282"/>
                <a:gd name="connsiteX12" fmla="*/ 2297655 w 3063207"/>
                <a:gd name="connsiteY12" fmla="*/ 261723 h 1920282"/>
                <a:gd name="connsiteX13" fmla="*/ 1613573 w 3063207"/>
                <a:gd name="connsiteY13" fmla="*/ 1082 h 1920282"/>
                <a:gd name="connsiteX14" fmla="*/ 2295539 w 3063207"/>
                <a:gd name="connsiteY14" fmla="*/ 96765 h 1920282"/>
                <a:gd name="connsiteX15" fmla="*/ 2472380 w 3063207"/>
                <a:gd name="connsiteY15" fmla="*/ 239653 h 1920282"/>
                <a:gd name="connsiteX16" fmla="*/ 2588008 w 3063207"/>
                <a:gd name="connsiteY16" fmla="*/ 1049349 h 1920282"/>
                <a:gd name="connsiteX17" fmla="*/ 2996103 w 3063207"/>
                <a:gd name="connsiteY17" fmla="*/ 1267082 h 1920282"/>
                <a:gd name="connsiteX18" fmla="*/ 3030111 w 3063207"/>
                <a:gd name="connsiteY18" fmla="*/ 1532445 h 1920282"/>
                <a:gd name="connsiteX19" fmla="*/ 2662825 w 3063207"/>
                <a:gd name="connsiteY19" fmla="*/ 1763786 h 1920282"/>
                <a:gd name="connsiteX20" fmla="*/ 1547363 w 3063207"/>
                <a:gd name="connsiteY20" fmla="*/ 1920282 h 1920282"/>
                <a:gd name="connsiteX21" fmla="*/ 527124 w 3063207"/>
                <a:gd name="connsiteY21" fmla="*/ 1804611 h 1920282"/>
                <a:gd name="connsiteX22" fmla="*/ 51012 w 3063207"/>
                <a:gd name="connsiteY22" fmla="*/ 1552857 h 1920282"/>
                <a:gd name="connsiteX23" fmla="*/ 51012 w 3063207"/>
                <a:gd name="connsiteY23" fmla="*/ 1280690 h 1920282"/>
                <a:gd name="connsiteX24" fmla="*/ 472711 w 3063207"/>
                <a:gd name="connsiteY24" fmla="*/ 1049349 h 1920282"/>
                <a:gd name="connsiteX25" fmla="*/ 595140 w 3063207"/>
                <a:gd name="connsiteY25" fmla="*/ 239653 h 1920282"/>
                <a:gd name="connsiteX26" fmla="*/ 751576 w 3063207"/>
                <a:gd name="connsiteY26" fmla="*/ 96765 h 1920282"/>
                <a:gd name="connsiteX27" fmla="*/ 1384125 w 3063207"/>
                <a:gd name="connsiteY27" fmla="*/ 1507 h 1920282"/>
                <a:gd name="connsiteX28" fmla="*/ 1613573 w 3063207"/>
                <a:gd name="connsiteY28" fmla="*/ 1082 h 1920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063207" h="1920282">
                  <a:moveTo>
                    <a:pt x="473020" y="1110566"/>
                  </a:moveTo>
                  <a:cubicBezTo>
                    <a:pt x="459414" y="1185546"/>
                    <a:pt x="445808" y="1253709"/>
                    <a:pt x="432202" y="1328689"/>
                  </a:cubicBezTo>
                  <a:cubicBezTo>
                    <a:pt x="690719" y="1451384"/>
                    <a:pt x="976448" y="1505915"/>
                    <a:pt x="1262177" y="1533180"/>
                  </a:cubicBezTo>
                  <a:cubicBezTo>
                    <a:pt x="1724786" y="1574078"/>
                    <a:pt x="2207804" y="1519547"/>
                    <a:pt x="2629595" y="1328689"/>
                  </a:cubicBezTo>
                  <a:cubicBezTo>
                    <a:pt x="2615989" y="1253709"/>
                    <a:pt x="2602383" y="1178730"/>
                    <a:pt x="2588776" y="1110566"/>
                  </a:cubicBezTo>
                  <a:cubicBezTo>
                    <a:pt x="2296244" y="1240077"/>
                    <a:pt x="1976500" y="1287791"/>
                    <a:pt x="1656755" y="1301424"/>
                  </a:cubicBezTo>
                  <a:cubicBezTo>
                    <a:pt x="1255374" y="1315057"/>
                    <a:pt x="840386" y="1274159"/>
                    <a:pt x="473020" y="1110566"/>
                  </a:cubicBezTo>
                  <a:close/>
                  <a:moveTo>
                    <a:pt x="2297655" y="261723"/>
                  </a:moveTo>
                  <a:cubicBezTo>
                    <a:pt x="2192598" y="264942"/>
                    <a:pt x="2089451" y="289405"/>
                    <a:pt x="1982484" y="294555"/>
                  </a:cubicBezTo>
                  <a:cubicBezTo>
                    <a:pt x="1690447" y="328889"/>
                    <a:pt x="1398410" y="322022"/>
                    <a:pt x="1113164" y="301422"/>
                  </a:cubicBezTo>
                  <a:cubicBezTo>
                    <a:pt x="1439159" y="383824"/>
                    <a:pt x="1778737" y="370090"/>
                    <a:pt x="2111524" y="335756"/>
                  </a:cubicBezTo>
                  <a:cubicBezTo>
                    <a:pt x="2213397" y="328889"/>
                    <a:pt x="2322062" y="328889"/>
                    <a:pt x="2403561" y="267087"/>
                  </a:cubicBezTo>
                  <a:cubicBezTo>
                    <a:pt x="2367905" y="261937"/>
                    <a:pt x="2332674" y="260650"/>
                    <a:pt x="2297655" y="261723"/>
                  </a:cubicBezTo>
                  <a:close/>
                  <a:moveTo>
                    <a:pt x="1613573" y="1082"/>
                  </a:moveTo>
                  <a:cubicBezTo>
                    <a:pt x="1842807" y="6185"/>
                    <a:pt x="2071086" y="30425"/>
                    <a:pt x="2295539" y="96765"/>
                  </a:cubicBezTo>
                  <a:cubicBezTo>
                    <a:pt x="2363555" y="117178"/>
                    <a:pt x="2465579" y="151199"/>
                    <a:pt x="2472380" y="239653"/>
                  </a:cubicBezTo>
                  <a:cubicBezTo>
                    <a:pt x="2513190" y="511820"/>
                    <a:pt x="2547198" y="783986"/>
                    <a:pt x="2588008" y="1049349"/>
                  </a:cubicBezTo>
                  <a:cubicBezTo>
                    <a:pt x="2730841" y="1110586"/>
                    <a:pt x="2887278" y="1158215"/>
                    <a:pt x="2996103" y="1267082"/>
                  </a:cubicBezTo>
                  <a:cubicBezTo>
                    <a:pt x="3070921" y="1328320"/>
                    <a:pt x="3084524" y="1450795"/>
                    <a:pt x="3030111" y="1532445"/>
                  </a:cubicBezTo>
                  <a:cubicBezTo>
                    <a:pt x="2941690" y="1654920"/>
                    <a:pt x="2798857" y="1716157"/>
                    <a:pt x="2662825" y="1763786"/>
                  </a:cubicBezTo>
                  <a:cubicBezTo>
                    <a:pt x="2309142" y="1886261"/>
                    <a:pt x="1921451" y="1913478"/>
                    <a:pt x="1547363" y="1920282"/>
                  </a:cubicBezTo>
                  <a:cubicBezTo>
                    <a:pt x="1207283" y="1920282"/>
                    <a:pt x="860402" y="1893065"/>
                    <a:pt x="527124" y="1804611"/>
                  </a:cubicBezTo>
                  <a:cubicBezTo>
                    <a:pt x="357084" y="1756982"/>
                    <a:pt x="166639" y="1695745"/>
                    <a:pt x="51012" y="1552857"/>
                  </a:cubicBezTo>
                  <a:cubicBezTo>
                    <a:pt x="-17004" y="1471207"/>
                    <a:pt x="-17004" y="1348732"/>
                    <a:pt x="51012" y="1280690"/>
                  </a:cubicBezTo>
                  <a:cubicBezTo>
                    <a:pt x="166639" y="1158215"/>
                    <a:pt x="329877" y="1117390"/>
                    <a:pt x="472711" y="1049349"/>
                  </a:cubicBezTo>
                  <a:cubicBezTo>
                    <a:pt x="513520" y="783986"/>
                    <a:pt x="547528" y="511820"/>
                    <a:pt x="595140" y="239653"/>
                  </a:cubicBezTo>
                  <a:cubicBezTo>
                    <a:pt x="601941" y="151199"/>
                    <a:pt x="683560" y="123982"/>
                    <a:pt x="751576" y="96765"/>
                  </a:cubicBezTo>
                  <a:cubicBezTo>
                    <a:pt x="955624" y="35528"/>
                    <a:pt x="1173275" y="15115"/>
                    <a:pt x="1384125" y="1507"/>
                  </a:cubicBezTo>
                  <a:cubicBezTo>
                    <a:pt x="1460643" y="-194"/>
                    <a:pt x="1537161" y="-619"/>
                    <a:pt x="1613573" y="1082"/>
                  </a:cubicBezTo>
                  <a:close/>
                </a:path>
              </a:pathLst>
            </a:custGeom>
            <a:grpFill/>
            <a:ln w="0" cap="flat">
              <a:noFill/>
              <a:prstDash val="solid"/>
              <a:miter lim="800000"/>
            </a:ln>
          </p:spPr>
          <p:txBody>
            <a:bodyPr vert="horz" wrap="square" lIns="91440" tIns="45720" rIns="91440" bIns="45720" numCol="1" anchor="t" anchorCtr="0" compatLnSpc="1">
              <a:noAutofit/>
            </a:bodyPr>
            <a:lstStyle/>
            <a:p>
              <a:endParaRPr lang="zh-CN" altLang="en-US">
                <a:solidFill>
                  <a:srgbClr val="000000"/>
                </a:solidFill>
              </a:endParaRPr>
            </a:p>
          </p:txBody>
        </p:sp>
        <p:sp>
          <p:nvSpPr>
            <p:cNvPr id="9" name="任意多边形 8"/>
            <p:cNvSpPr/>
            <p:nvPr/>
          </p:nvSpPr>
          <p:spPr bwMode="auto">
            <a:xfrm>
              <a:off x="10268199" y="-303027"/>
              <a:ext cx="2655802" cy="830437"/>
            </a:xfrm>
            <a:custGeom>
              <a:avLst/>
              <a:gdLst>
                <a:gd name="connsiteX0" fmla="*/ 322120 w 2655802"/>
                <a:gd name="connsiteY0" fmla="*/ 141312 h 830437"/>
                <a:gd name="connsiteX1" fmla="*/ 267780 w 2655802"/>
                <a:gd name="connsiteY1" fmla="*/ 291684 h 830437"/>
                <a:gd name="connsiteX2" fmla="*/ 410424 w 2655802"/>
                <a:gd name="connsiteY2" fmla="*/ 688117 h 830437"/>
                <a:gd name="connsiteX3" fmla="*/ 872321 w 2655802"/>
                <a:gd name="connsiteY3" fmla="*/ 729128 h 830437"/>
                <a:gd name="connsiteX4" fmla="*/ 1082891 w 2655802"/>
                <a:gd name="connsiteY4" fmla="*/ 503571 h 830437"/>
                <a:gd name="connsiteX5" fmla="*/ 1096476 w 2655802"/>
                <a:gd name="connsiteY5" fmla="*/ 237003 h 830437"/>
                <a:gd name="connsiteX6" fmla="*/ 797602 w 2655802"/>
                <a:gd name="connsiteY6" fmla="*/ 182323 h 830437"/>
                <a:gd name="connsiteX7" fmla="*/ 322120 w 2655802"/>
                <a:gd name="connsiteY7" fmla="*/ 141312 h 830437"/>
                <a:gd name="connsiteX8" fmla="*/ 2368286 w 2655802"/>
                <a:gd name="connsiteY8" fmla="*/ 134477 h 830437"/>
                <a:gd name="connsiteX9" fmla="*/ 1709946 w 2655802"/>
                <a:gd name="connsiteY9" fmla="*/ 195883 h 830437"/>
                <a:gd name="connsiteX10" fmla="*/ 1533484 w 2655802"/>
                <a:gd name="connsiteY10" fmla="*/ 298225 h 830437"/>
                <a:gd name="connsiteX11" fmla="*/ 1648863 w 2655802"/>
                <a:gd name="connsiteY11" fmla="*/ 646190 h 830437"/>
                <a:gd name="connsiteX12" fmla="*/ 1995001 w 2655802"/>
                <a:gd name="connsiteY12" fmla="*/ 734887 h 830437"/>
                <a:gd name="connsiteX13" fmla="*/ 2327564 w 2655802"/>
                <a:gd name="connsiteY13" fmla="*/ 598430 h 830437"/>
                <a:gd name="connsiteX14" fmla="*/ 2368286 w 2655802"/>
                <a:gd name="connsiteY14" fmla="*/ 134477 h 830437"/>
                <a:gd name="connsiteX15" fmla="*/ 1702 w 2655802"/>
                <a:gd name="connsiteY15" fmla="*/ 0 h 830437"/>
                <a:gd name="connsiteX16" fmla="*/ 961261 w 2655802"/>
                <a:gd name="connsiteY16" fmla="*/ 74876 h 830437"/>
                <a:gd name="connsiteX17" fmla="*/ 1267504 w 2655802"/>
                <a:gd name="connsiteY17" fmla="*/ 149751 h 830437"/>
                <a:gd name="connsiteX18" fmla="*/ 1451249 w 2655802"/>
                <a:gd name="connsiteY18" fmla="*/ 129330 h 830437"/>
                <a:gd name="connsiteX19" fmla="*/ 1879988 w 2655802"/>
                <a:gd name="connsiteY19" fmla="*/ 61262 h 830437"/>
                <a:gd name="connsiteX20" fmla="*/ 2655802 w 2655802"/>
                <a:gd name="connsiteY20" fmla="*/ 0 h 830437"/>
                <a:gd name="connsiteX21" fmla="*/ 2648997 w 2655802"/>
                <a:gd name="connsiteY21" fmla="*/ 149751 h 830437"/>
                <a:gd name="connsiteX22" fmla="*/ 2506083 w 2655802"/>
                <a:gd name="connsiteY22" fmla="*/ 340343 h 830437"/>
                <a:gd name="connsiteX23" fmla="*/ 2288311 w 2655802"/>
                <a:gd name="connsiteY23" fmla="*/ 775982 h 830437"/>
                <a:gd name="connsiteX24" fmla="*/ 1730270 w 2655802"/>
                <a:gd name="connsiteY24" fmla="*/ 810017 h 830437"/>
                <a:gd name="connsiteX25" fmla="*/ 1444444 w 2655802"/>
                <a:gd name="connsiteY25" fmla="*/ 517322 h 830437"/>
                <a:gd name="connsiteX26" fmla="*/ 1294725 w 2655802"/>
                <a:gd name="connsiteY26" fmla="*/ 353957 h 830437"/>
                <a:gd name="connsiteX27" fmla="*/ 1097369 w 2655802"/>
                <a:gd name="connsiteY27" fmla="*/ 701107 h 830437"/>
                <a:gd name="connsiteX28" fmla="*/ 675435 w 2655802"/>
                <a:gd name="connsiteY28" fmla="*/ 830437 h 830437"/>
                <a:gd name="connsiteX29" fmla="*/ 287529 w 2655802"/>
                <a:gd name="connsiteY29" fmla="*/ 721527 h 830437"/>
                <a:gd name="connsiteX30" fmla="*/ 137810 w 2655802"/>
                <a:gd name="connsiteY30" fmla="*/ 326729 h 830437"/>
                <a:gd name="connsiteX31" fmla="*/ 8508 w 2655802"/>
                <a:gd name="connsiteY31" fmla="*/ 149751 h 830437"/>
                <a:gd name="connsiteX32" fmla="*/ 1702 w 2655802"/>
                <a:gd name="connsiteY32" fmla="*/ 0 h 830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55802" h="830437">
                  <a:moveTo>
                    <a:pt x="322120" y="141312"/>
                  </a:moveTo>
                  <a:cubicBezTo>
                    <a:pt x="260987" y="148147"/>
                    <a:pt x="274572" y="243838"/>
                    <a:pt x="267780" y="291684"/>
                  </a:cubicBezTo>
                  <a:cubicBezTo>
                    <a:pt x="274572" y="428385"/>
                    <a:pt x="274572" y="606097"/>
                    <a:pt x="410424" y="688117"/>
                  </a:cubicBezTo>
                  <a:cubicBezTo>
                    <a:pt x="553069" y="749633"/>
                    <a:pt x="722883" y="742798"/>
                    <a:pt x="872321" y="729128"/>
                  </a:cubicBezTo>
                  <a:cubicBezTo>
                    <a:pt x="987795" y="708623"/>
                    <a:pt x="1042135" y="599262"/>
                    <a:pt x="1082891" y="503571"/>
                  </a:cubicBezTo>
                  <a:cubicBezTo>
                    <a:pt x="1116854" y="421550"/>
                    <a:pt x="1150817" y="319024"/>
                    <a:pt x="1096476" y="237003"/>
                  </a:cubicBezTo>
                  <a:cubicBezTo>
                    <a:pt x="1001380" y="195993"/>
                    <a:pt x="892698" y="195993"/>
                    <a:pt x="797602" y="182323"/>
                  </a:cubicBezTo>
                  <a:cubicBezTo>
                    <a:pt x="634580" y="175487"/>
                    <a:pt x="478350" y="134477"/>
                    <a:pt x="322120" y="141312"/>
                  </a:cubicBezTo>
                  <a:close/>
                  <a:moveTo>
                    <a:pt x="2368286" y="134477"/>
                  </a:moveTo>
                  <a:cubicBezTo>
                    <a:pt x="2144315" y="141300"/>
                    <a:pt x="1927130" y="182237"/>
                    <a:pt x="1709946" y="195883"/>
                  </a:cubicBezTo>
                  <a:cubicBezTo>
                    <a:pt x="1642076" y="209528"/>
                    <a:pt x="1547058" y="216351"/>
                    <a:pt x="1533484" y="298225"/>
                  </a:cubicBezTo>
                  <a:cubicBezTo>
                    <a:pt x="1519910" y="421036"/>
                    <a:pt x="1574206" y="543847"/>
                    <a:pt x="1648863" y="646190"/>
                  </a:cubicBezTo>
                  <a:cubicBezTo>
                    <a:pt x="1723520" y="755355"/>
                    <a:pt x="1879621" y="734887"/>
                    <a:pt x="1995001" y="734887"/>
                  </a:cubicBezTo>
                  <a:cubicBezTo>
                    <a:pt x="2117167" y="728064"/>
                    <a:pt x="2266481" y="721241"/>
                    <a:pt x="2327564" y="598430"/>
                  </a:cubicBezTo>
                  <a:cubicBezTo>
                    <a:pt x="2388647" y="455150"/>
                    <a:pt x="2395434" y="291402"/>
                    <a:pt x="2368286" y="134477"/>
                  </a:cubicBezTo>
                  <a:close/>
                  <a:moveTo>
                    <a:pt x="1702" y="0"/>
                  </a:moveTo>
                  <a:cubicBezTo>
                    <a:pt x="321555" y="6807"/>
                    <a:pt x="641408" y="54455"/>
                    <a:pt x="961261" y="74876"/>
                  </a:cubicBezTo>
                  <a:cubicBezTo>
                    <a:pt x="1070148" y="81682"/>
                    <a:pt x="1172228" y="115717"/>
                    <a:pt x="1267504" y="149751"/>
                  </a:cubicBezTo>
                  <a:cubicBezTo>
                    <a:pt x="1328752" y="183785"/>
                    <a:pt x="1396806" y="149751"/>
                    <a:pt x="1451249" y="129330"/>
                  </a:cubicBezTo>
                  <a:cubicBezTo>
                    <a:pt x="1587357" y="74876"/>
                    <a:pt x="1737075" y="74876"/>
                    <a:pt x="1879988" y="61262"/>
                  </a:cubicBezTo>
                  <a:cubicBezTo>
                    <a:pt x="2138593" y="40841"/>
                    <a:pt x="2397197" y="0"/>
                    <a:pt x="2655802" y="0"/>
                  </a:cubicBezTo>
                  <a:cubicBezTo>
                    <a:pt x="2655802" y="47648"/>
                    <a:pt x="2655802" y="102103"/>
                    <a:pt x="2648997" y="149751"/>
                  </a:cubicBezTo>
                  <a:cubicBezTo>
                    <a:pt x="2601359" y="211013"/>
                    <a:pt x="2519694" y="251854"/>
                    <a:pt x="2506083" y="340343"/>
                  </a:cubicBezTo>
                  <a:cubicBezTo>
                    <a:pt x="2465251" y="496901"/>
                    <a:pt x="2451641" y="694300"/>
                    <a:pt x="2288311" y="775982"/>
                  </a:cubicBezTo>
                  <a:cubicBezTo>
                    <a:pt x="2111371" y="837244"/>
                    <a:pt x="1914015" y="844051"/>
                    <a:pt x="1730270" y="810017"/>
                  </a:cubicBezTo>
                  <a:cubicBezTo>
                    <a:pt x="1587357" y="775982"/>
                    <a:pt x="1492081" y="646652"/>
                    <a:pt x="1444444" y="517322"/>
                  </a:cubicBezTo>
                  <a:cubicBezTo>
                    <a:pt x="1417222" y="449253"/>
                    <a:pt x="1390001" y="333536"/>
                    <a:pt x="1294725" y="353957"/>
                  </a:cubicBezTo>
                  <a:cubicBezTo>
                    <a:pt x="1206255" y="456060"/>
                    <a:pt x="1199450" y="605811"/>
                    <a:pt x="1097369" y="701107"/>
                  </a:cubicBezTo>
                  <a:cubicBezTo>
                    <a:pt x="995288" y="823630"/>
                    <a:pt x="818348" y="830437"/>
                    <a:pt x="675435" y="830437"/>
                  </a:cubicBezTo>
                  <a:cubicBezTo>
                    <a:pt x="539328" y="816824"/>
                    <a:pt x="389609" y="810017"/>
                    <a:pt x="287529" y="721527"/>
                  </a:cubicBezTo>
                  <a:cubicBezTo>
                    <a:pt x="185448" y="612618"/>
                    <a:pt x="178642" y="456060"/>
                    <a:pt x="137810" y="326729"/>
                  </a:cubicBezTo>
                  <a:cubicBezTo>
                    <a:pt x="124199" y="245047"/>
                    <a:pt x="49340" y="204206"/>
                    <a:pt x="8508" y="149751"/>
                  </a:cubicBezTo>
                  <a:cubicBezTo>
                    <a:pt x="-5103" y="102103"/>
                    <a:pt x="1702" y="47648"/>
                    <a:pt x="1702" y="0"/>
                  </a:cubicBezTo>
                  <a:close/>
                </a:path>
              </a:pathLst>
            </a:custGeom>
            <a:grpFill/>
            <a:ln w="0" cap="flat">
              <a:noFill/>
              <a:prstDash val="solid"/>
              <a:miter lim="800000"/>
            </a:ln>
          </p:spPr>
          <p:txBody>
            <a:bodyPr vert="horz" wrap="square" lIns="91440" tIns="45720" rIns="91440" bIns="45720" numCol="1" anchor="t" anchorCtr="0" compatLnSpc="1">
              <a:noAutofit/>
            </a:bodyPr>
            <a:lstStyle/>
            <a:p>
              <a:endParaRPr lang="zh-CN" altLang="en-US">
                <a:solidFill>
                  <a:srgbClr val="000000"/>
                </a:solidFill>
              </a:endParaRPr>
            </a:p>
          </p:txBody>
        </p:sp>
        <p:sp>
          <p:nvSpPr>
            <p:cNvPr id="10" name="任意多边形 9"/>
            <p:cNvSpPr/>
            <p:nvPr/>
          </p:nvSpPr>
          <p:spPr>
            <a:xfrm>
              <a:off x="9926228" y="843512"/>
              <a:ext cx="3317091" cy="417509"/>
            </a:xfrm>
            <a:custGeom>
              <a:avLst/>
              <a:gdLst/>
              <a:ahLst/>
              <a:cxnLst/>
              <a:rect l="l" t="t" r="r" b="b"/>
              <a:pathLst>
                <a:path w="3317091" h="417509">
                  <a:moveTo>
                    <a:pt x="3169890" y="199765"/>
                  </a:moveTo>
                  <a:lnTo>
                    <a:pt x="3169890" y="379772"/>
                  </a:lnTo>
                  <a:lnTo>
                    <a:pt x="3202818" y="379772"/>
                  </a:lnTo>
                  <a:cubicBezTo>
                    <a:pt x="3218916" y="382699"/>
                    <a:pt x="3225502" y="375382"/>
                    <a:pt x="3222575" y="357820"/>
                  </a:cubicBezTo>
                  <a:lnTo>
                    <a:pt x="3222575" y="199765"/>
                  </a:lnTo>
                  <a:close/>
                  <a:moveTo>
                    <a:pt x="2906464" y="199765"/>
                  </a:moveTo>
                  <a:lnTo>
                    <a:pt x="2906464" y="379772"/>
                  </a:lnTo>
                  <a:lnTo>
                    <a:pt x="2937197" y="379772"/>
                  </a:lnTo>
                  <a:cubicBezTo>
                    <a:pt x="2953295" y="382699"/>
                    <a:pt x="2959881" y="375382"/>
                    <a:pt x="2956954" y="357820"/>
                  </a:cubicBezTo>
                  <a:lnTo>
                    <a:pt x="2956954" y="199765"/>
                  </a:lnTo>
                  <a:close/>
                  <a:moveTo>
                    <a:pt x="3075496" y="158056"/>
                  </a:moveTo>
                  <a:lnTo>
                    <a:pt x="3316969" y="158056"/>
                  </a:lnTo>
                  <a:lnTo>
                    <a:pt x="3316969" y="379772"/>
                  </a:lnTo>
                  <a:cubicBezTo>
                    <a:pt x="3318433" y="406115"/>
                    <a:pt x="3305261" y="418554"/>
                    <a:pt x="3277455" y="417091"/>
                  </a:cubicBezTo>
                  <a:lnTo>
                    <a:pt x="3075496" y="417091"/>
                  </a:lnTo>
                  <a:close/>
                  <a:moveTo>
                    <a:pt x="2812070" y="158056"/>
                  </a:moveTo>
                  <a:lnTo>
                    <a:pt x="3053543" y="158056"/>
                  </a:lnTo>
                  <a:lnTo>
                    <a:pt x="3053543" y="379772"/>
                  </a:lnTo>
                  <a:cubicBezTo>
                    <a:pt x="3055007" y="406115"/>
                    <a:pt x="3041104" y="418554"/>
                    <a:pt x="3011835" y="417091"/>
                  </a:cubicBezTo>
                  <a:lnTo>
                    <a:pt x="2812070" y="417091"/>
                  </a:lnTo>
                  <a:close/>
                  <a:moveTo>
                    <a:pt x="1312738" y="87809"/>
                  </a:moveTo>
                  <a:lnTo>
                    <a:pt x="1440061" y="87809"/>
                  </a:lnTo>
                  <a:lnTo>
                    <a:pt x="1286395" y="357820"/>
                  </a:lnTo>
                  <a:cubicBezTo>
                    <a:pt x="1280542" y="369528"/>
                    <a:pt x="1278346" y="376114"/>
                    <a:pt x="1279810" y="377577"/>
                  </a:cubicBezTo>
                  <a:cubicBezTo>
                    <a:pt x="1279810" y="379041"/>
                    <a:pt x="1284200" y="379772"/>
                    <a:pt x="1292981" y="379772"/>
                  </a:cubicBezTo>
                  <a:lnTo>
                    <a:pt x="1483965" y="379772"/>
                  </a:lnTo>
                  <a:cubicBezTo>
                    <a:pt x="1495673" y="379772"/>
                    <a:pt x="1501527" y="379041"/>
                    <a:pt x="1501527" y="377577"/>
                  </a:cubicBezTo>
                  <a:cubicBezTo>
                    <a:pt x="1502990" y="376114"/>
                    <a:pt x="1501527" y="369528"/>
                    <a:pt x="1497136" y="357820"/>
                  </a:cubicBezTo>
                  <a:lnTo>
                    <a:pt x="1459817" y="263426"/>
                  </a:lnTo>
                  <a:lnTo>
                    <a:pt x="1567383" y="263426"/>
                  </a:lnTo>
                  <a:lnTo>
                    <a:pt x="1613483" y="379772"/>
                  </a:lnTo>
                  <a:cubicBezTo>
                    <a:pt x="1623727" y="398798"/>
                    <a:pt x="1627385" y="409774"/>
                    <a:pt x="1624459" y="412701"/>
                  </a:cubicBezTo>
                  <a:cubicBezTo>
                    <a:pt x="1622995" y="415627"/>
                    <a:pt x="1610555" y="417091"/>
                    <a:pt x="1587140" y="417091"/>
                  </a:cubicBezTo>
                  <a:lnTo>
                    <a:pt x="1165659" y="417091"/>
                  </a:lnTo>
                  <a:cubicBezTo>
                    <a:pt x="1143707" y="417091"/>
                    <a:pt x="1132731" y="415627"/>
                    <a:pt x="1132731" y="412701"/>
                  </a:cubicBezTo>
                  <a:cubicBezTo>
                    <a:pt x="1129803" y="409774"/>
                    <a:pt x="1134194" y="398798"/>
                    <a:pt x="1145902" y="379772"/>
                  </a:cubicBezTo>
                  <a:close/>
                  <a:moveTo>
                    <a:pt x="799058" y="83418"/>
                  </a:moveTo>
                  <a:lnTo>
                    <a:pt x="921990" y="83418"/>
                  </a:lnTo>
                  <a:lnTo>
                    <a:pt x="941747" y="131713"/>
                  </a:lnTo>
                  <a:lnTo>
                    <a:pt x="1069069" y="83418"/>
                  </a:lnTo>
                  <a:lnTo>
                    <a:pt x="1069069" y="138299"/>
                  </a:lnTo>
                  <a:lnTo>
                    <a:pt x="961504" y="177812"/>
                  </a:lnTo>
                  <a:lnTo>
                    <a:pt x="1069069" y="417091"/>
                  </a:lnTo>
                  <a:lnTo>
                    <a:pt x="943942" y="417091"/>
                  </a:lnTo>
                  <a:close/>
                  <a:moveTo>
                    <a:pt x="722225" y="72442"/>
                  </a:moveTo>
                  <a:lnTo>
                    <a:pt x="722225" y="357820"/>
                  </a:lnTo>
                  <a:cubicBezTo>
                    <a:pt x="719298" y="375382"/>
                    <a:pt x="725884" y="382699"/>
                    <a:pt x="741982" y="379772"/>
                  </a:cubicBezTo>
                  <a:lnTo>
                    <a:pt x="783691" y="379772"/>
                  </a:lnTo>
                  <a:lnTo>
                    <a:pt x="783691" y="417091"/>
                  </a:lnTo>
                  <a:lnTo>
                    <a:pt x="647588" y="417091"/>
                  </a:lnTo>
                  <a:cubicBezTo>
                    <a:pt x="616855" y="420018"/>
                    <a:pt x="602952" y="407578"/>
                    <a:pt x="605879" y="379772"/>
                  </a:cubicBezTo>
                  <a:lnTo>
                    <a:pt x="605879" y="171227"/>
                  </a:lnTo>
                  <a:lnTo>
                    <a:pt x="564170" y="182203"/>
                  </a:lnTo>
                  <a:lnTo>
                    <a:pt x="564170" y="120737"/>
                  </a:lnTo>
                  <a:close/>
                  <a:moveTo>
                    <a:pt x="195374" y="70247"/>
                  </a:moveTo>
                  <a:lnTo>
                    <a:pt x="311720" y="70247"/>
                  </a:lnTo>
                  <a:lnTo>
                    <a:pt x="311720" y="94394"/>
                  </a:lnTo>
                  <a:lnTo>
                    <a:pt x="507094" y="94394"/>
                  </a:lnTo>
                  <a:lnTo>
                    <a:pt x="507094" y="379772"/>
                  </a:lnTo>
                  <a:cubicBezTo>
                    <a:pt x="510021" y="407578"/>
                    <a:pt x="496850" y="420018"/>
                    <a:pt x="467580" y="417091"/>
                  </a:cubicBezTo>
                  <a:lnTo>
                    <a:pt x="412700" y="417091"/>
                  </a:lnTo>
                  <a:lnTo>
                    <a:pt x="412700" y="138299"/>
                  </a:lnTo>
                  <a:lnTo>
                    <a:pt x="311720" y="138299"/>
                  </a:lnTo>
                  <a:lnTo>
                    <a:pt x="311720" y="417091"/>
                  </a:lnTo>
                  <a:lnTo>
                    <a:pt x="195374" y="417091"/>
                  </a:lnTo>
                  <a:lnTo>
                    <a:pt x="195374" y="138299"/>
                  </a:lnTo>
                  <a:lnTo>
                    <a:pt x="96589" y="138299"/>
                  </a:lnTo>
                  <a:lnTo>
                    <a:pt x="96589" y="417091"/>
                  </a:lnTo>
                  <a:lnTo>
                    <a:pt x="0" y="417091"/>
                  </a:lnTo>
                  <a:lnTo>
                    <a:pt x="0" y="94394"/>
                  </a:lnTo>
                  <a:lnTo>
                    <a:pt x="195374" y="94394"/>
                  </a:lnTo>
                  <a:close/>
                  <a:moveTo>
                    <a:pt x="2917440" y="41709"/>
                  </a:moveTo>
                  <a:lnTo>
                    <a:pt x="2917440" y="105370"/>
                  </a:lnTo>
                  <a:lnTo>
                    <a:pt x="3202818" y="105370"/>
                  </a:lnTo>
                  <a:cubicBezTo>
                    <a:pt x="3208672" y="105370"/>
                    <a:pt x="3211599" y="101712"/>
                    <a:pt x="3211599" y="94394"/>
                  </a:cubicBezTo>
                  <a:lnTo>
                    <a:pt x="3211599" y="41709"/>
                  </a:lnTo>
                  <a:close/>
                  <a:moveTo>
                    <a:pt x="2812070" y="0"/>
                  </a:moveTo>
                  <a:lnTo>
                    <a:pt x="3316969" y="0"/>
                  </a:lnTo>
                  <a:lnTo>
                    <a:pt x="3316969" y="100980"/>
                  </a:lnTo>
                  <a:cubicBezTo>
                    <a:pt x="3318433" y="133176"/>
                    <a:pt x="3306725" y="148543"/>
                    <a:pt x="3281846" y="147079"/>
                  </a:cubicBezTo>
                  <a:lnTo>
                    <a:pt x="2812070" y="147079"/>
                  </a:lnTo>
                  <a:close/>
                  <a:moveTo>
                    <a:pt x="2410345" y="0"/>
                  </a:moveTo>
                  <a:lnTo>
                    <a:pt x="2511325" y="0"/>
                  </a:lnTo>
                  <a:lnTo>
                    <a:pt x="2506935" y="21952"/>
                  </a:lnTo>
                  <a:lnTo>
                    <a:pt x="2754994" y="21952"/>
                  </a:lnTo>
                  <a:lnTo>
                    <a:pt x="2754994" y="63661"/>
                  </a:lnTo>
                  <a:lnTo>
                    <a:pt x="2520106" y="63661"/>
                  </a:lnTo>
                  <a:lnTo>
                    <a:pt x="2520106" y="125127"/>
                  </a:lnTo>
                  <a:lnTo>
                    <a:pt x="2754994" y="125127"/>
                  </a:lnTo>
                  <a:lnTo>
                    <a:pt x="2754994" y="166836"/>
                  </a:lnTo>
                  <a:lnTo>
                    <a:pt x="2520106" y="166836"/>
                  </a:lnTo>
                  <a:lnTo>
                    <a:pt x="2520106" y="324892"/>
                  </a:lnTo>
                  <a:lnTo>
                    <a:pt x="2754994" y="324892"/>
                  </a:lnTo>
                  <a:lnTo>
                    <a:pt x="2754994" y="366601"/>
                  </a:lnTo>
                  <a:lnTo>
                    <a:pt x="2520106" y="366601"/>
                  </a:lnTo>
                  <a:lnTo>
                    <a:pt x="2520106" y="417091"/>
                  </a:lnTo>
                  <a:lnTo>
                    <a:pt x="2414736" y="417091"/>
                  </a:lnTo>
                  <a:lnTo>
                    <a:pt x="2414736" y="63661"/>
                  </a:lnTo>
                  <a:lnTo>
                    <a:pt x="2394979" y="63661"/>
                  </a:lnTo>
                  <a:close/>
                  <a:moveTo>
                    <a:pt x="2381808" y="0"/>
                  </a:moveTo>
                  <a:lnTo>
                    <a:pt x="2381808" y="417091"/>
                  </a:lnTo>
                  <a:lnTo>
                    <a:pt x="2274242" y="417091"/>
                  </a:lnTo>
                  <a:lnTo>
                    <a:pt x="2274242" y="52685"/>
                  </a:lnTo>
                  <a:lnTo>
                    <a:pt x="2250095" y="54880"/>
                  </a:lnTo>
                  <a:lnTo>
                    <a:pt x="2250095" y="13171"/>
                  </a:lnTo>
                  <a:close/>
                  <a:moveTo>
                    <a:pt x="1685925" y="0"/>
                  </a:moveTo>
                  <a:lnTo>
                    <a:pt x="2193019" y="0"/>
                  </a:lnTo>
                  <a:lnTo>
                    <a:pt x="2193019" y="63661"/>
                  </a:lnTo>
                  <a:lnTo>
                    <a:pt x="2074478" y="96590"/>
                  </a:lnTo>
                  <a:lnTo>
                    <a:pt x="2074478" y="144884"/>
                  </a:lnTo>
                  <a:lnTo>
                    <a:pt x="2193019" y="144884"/>
                  </a:lnTo>
                  <a:lnTo>
                    <a:pt x="2193019" y="186593"/>
                  </a:lnTo>
                  <a:lnTo>
                    <a:pt x="2074478" y="186593"/>
                  </a:lnTo>
                  <a:lnTo>
                    <a:pt x="2074478" y="379772"/>
                  </a:lnTo>
                  <a:cubicBezTo>
                    <a:pt x="2075941" y="406115"/>
                    <a:pt x="2062038" y="418554"/>
                    <a:pt x="2032769" y="417091"/>
                  </a:cubicBezTo>
                  <a:lnTo>
                    <a:pt x="1775929" y="417091"/>
                  </a:lnTo>
                  <a:lnTo>
                    <a:pt x="1775929" y="379772"/>
                  </a:lnTo>
                  <a:lnTo>
                    <a:pt x="1931789" y="379772"/>
                  </a:lnTo>
                  <a:cubicBezTo>
                    <a:pt x="1946423" y="382699"/>
                    <a:pt x="1952277" y="376114"/>
                    <a:pt x="1949350" y="360015"/>
                  </a:cubicBezTo>
                  <a:lnTo>
                    <a:pt x="1949350" y="186593"/>
                  </a:lnTo>
                  <a:lnTo>
                    <a:pt x="1685925" y="186593"/>
                  </a:lnTo>
                  <a:lnTo>
                    <a:pt x="1685925" y="144884"/>
                  </a:lnTo>
                  <a:lnTo>
                    <a:pt x="1949350" y="144884"/>
                  </a:lnTo>
                  <a:lnTo>
                    <a:pt x="1949350" y="63661"/>
                  </a:lnTo>
                  <a:lnTo>
                    <a:pt x="2010817" y="41709"/>
                  </a:lnTo>
                  <a:lnTo>
                    <a:pt x="1685925" y="41709"/>
                  </a:lnTo>
                  <a:close/>
                  <a:moveTo>
                    <a:pt x="1176635" y="0"/>
                  </a:moveTo>
                  <a:lnTo>
                    <a:pt x="1569578" y="0"/>
                  </a:lnTo>
                  <a:lnTo>
                    <a:pt x="1580554" y="41709"/>
                  </a:lnTo>
                  <a:lnTo>
                    <a:pt x="1631044" y="208546"/>
                  </a:lnTo>
                  <a:lnTo>
                    <a:pt x="1523479" y="208546"/>
                  </a:lnTo>
                  <a:lnTo>
                    <a:pt x="1470794" y="41709"/>
                  </a:lnTo>
                  <a:lnTo>
                    <a:pt x="1286395" y="41709"/>
                  </a:lnTo>
                  <a:lnTo>
                    <a:pt x="1231515" y="208546"/>
                  </a:lnTo>
                  <a:lnTo>
                    <a:pt x="1126145" y="208546"/>
                  </a:lnTo>
                  <a:lnTo>
                    <a:pt x="1176635" y="41709"/>
                  </a:lnTo>
                  <a:close/>
                  <a:moveTo>
                    <a:pt x="748568" y="0"/>
                  </a:moveTo>
                  <a:lnTo>
                    <a:pt x="864914" y="0"/>
                  </a:lnTo>
                  <a:lnTo>
                    <a:pt x="873695" y="21952"/>
                  </a:lnTo>
                  <a:lnTo>
                    <a:pt x="1069069" y="21952"/>
                  </a:lnTo>
                  <a:lnTo>
                    <a:pt x="1069069" y="63661"/>
                  </a:lnTo>
                  <a:lnTo>
                    <a:pt x="564170" y="63661"/>
                  </a:lnTo>
                  <a:lnTo>
                    <a:pt x="564170" y="21952"/>
                  </a:lnTo>
                  <a:lnTo>
                    <a:pt x="759544" y="21952"/>
                  </a:lnTo>
                  <a:close/>
                  <a:moveTo>
                    <a:pt x="72442" y="0"/>
                  </a:moveTo>
                  <a:lnTo>
                    <a:pt x="188788" y="0"/>
                  </a:lnTo>
                  <a:lnTo>
                    <a:pt x="171226" y="21952"/>
                  </a:lnTo>
                  <a:lnTo>
                    <a:pt x="507094" y="21952"/>
                  </a:lnTo>
                  <a:lnTo>
                    <a:pt x="507094" y="63661"/>
                  </a:lnTo>
                  <a:lnTo>
                    <a:pt x="136103" y="63661"/>
                  </a:lnTo>
                  <a:lnTo>
                    <a:pt x="116346" y="90004"/>
                  </a:lnTo>
                  <a:lnTo>
                    <a:pt x="0" y="90004"/>
                  </a:lnTo>
                  <a:lnTo>
                    <a:pt x="21952" y="63661"/>
                  </a:lnTo>
                  <a:lnTo>
                    <a:pt x="0" y="63661"/>
                  </a:lnTo>
                  <a:lnTo>
                    <a:pt x="0" y="21952"/>
                  </a:lnTo>
                  <a:lnTo>
                    <a:pt x="54880" y="21952"/>
                  </a:lnTo>
                  <a:close/>
                </a:path>
              </a:pathLst>
            </a:custGeom>
            <a:grpFill/>
            <a:ln w="0" cap="flat">
              <a:noFill/>
              <a:prstDash val="solid"/>
              <a:miter lim="800000"/>
            </a:ln>
          </p:spPr>
          <p:txBody>
            <a:bodyPr vert="horz" wrap="square" lIns="91440" tIns="45720" rIns="91440" bIns="45720" numCol="1" anchor="t" anchorCtr="0" compatLnSpc="1">
              <a:noAutofit/>
            </a:bodyPr>
            <a:lstStyle/>
            <a:p>
              <a:endParaRPr lang="zh-CN" altLang="en-US">
                <a:solidFill>
                  <a:srgbClr val="000000"/>
                </a:solidFill>
              </a:endParaRPr>
            </a:p>
          </p:txBody>
        </p:sp>
      </p:gr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
        <p:nvSpPr>
          <p:cNvPr id="11" name="矩形 10"/>
          <p:cNvSpPr/>
          <p:nvPr userDrawn="1"/>
        </p:nvSpPr>
        <p:spPr>
          <a:xfrm>
            <a:off x="0" y="4508500"/>
            <a:ext cx="12192000" cy="2349500"/>
          </a:xfrm>
          <a:prstGeom prst="rect">
            <a:avLst/>
          </a:prstGeom>
          <a:solidFill>
            <a:srgbClr val="5FC9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FC9E1"/>
              </a:solidFill>
            </a:endParaRPr>
          </a:p>
        </p:txBody>
      </p:sp>
      <p:sp>
        <p:nvSpPr>
          <p:cNvPr id="12" name="文本框 11"/>
          <p:cNvSpPr txBox="1"/>
          <p:nvPr userDrawn="1"/>
        </p:nvSpPr>
        <p:spPr>
          <a:xfrm>
            <a:off x="686996" y="807128"/>
            <a:ext cx="5262979" cy="769441"/>
          </a:xfrm>
          <a:prstGeom prst="rect">
            <a:avLst/>
          </a:prstGeom>
          <a:noFill/>
        </p:spPr>
        <p:txBody>
          <a:bodyPr wrap="none" rtlCol="0">
            <a:spAutoFit/>
          </a:bodyPr>
          <a:lstStyle/>
          <a:p>
            <a:pPr algn="just"/>
            <a:r>
              <a:rPr lang="zh-CN" altLang="en-US" sz="4400" b="1" dirty="0">
                <a:solidFill>
                  <a:srgbClr val="5FC9E1"/>
                </a:solidFill>
              </a:rPr>
              <a:t>作品使用及版权说明</a:t>
            </a:r>
          </a:p>
        </p:txBody>
      </p:sp>
      <p:sp>
        <p:nvSpPr>
          <p:cNvPr id="13" name="文本框 12"/>
          <p:cNvSpPr txBox="1"/>
          <p:nvPr userDrawn="1"/>
        </p:nvSpPr>
        <p:spPr>
          <a:xfrm>
            <a:off x="725469" y="1476908"/>
            <a:ext cx="5186035" cy="323165"/>
          </a:xfrm>
          <a:prstGeom prst="rect">
            <a:avLst/>
          </a:prstGeom>
          <a:noFill/>
        </p:spPr>
        <p:txBody>
          <a:bodyPr wrap="none" rtlCol="0">
            <a:spAutoFit/>
          </a:bodyPr>
          <a:lstStyle/>
          <a:p>
            <a:pPr algn="just"/>
            <a:r>
              <a:rPr lang="zh-CN" altLang="en-US" sz="1500" dirty="0">
                <a:solidFill>
                  <a:srgbClr val="595959"/>
                </a:solidFill>
              </a:rPr>
              <a:t>感谢您选择布衣公子作品，如有任何疑问请您联系布衣公子</a:t>
            </a:r>
          </a:p>
        </p:txBody>
      </p:sp>
      <p:pic>
        <p:nvPicPr>
          <p:cNvPr id="14" name="图片 13"/>
          <p:cNvPicPr>
            <a:picLocks noChangeAspect="1"/>
          </p:cNvPicPr>
          <p:nvPr userDrawn="1"/>
        </p:nvPicPr>
        <p:blipFill>
          <a:blip r:embed="rId2" cstate="print"/>
          <a:stretch>
            <a:fillRect/>
          </a:stretch>
        </p:blipFill>
        <p:spPr>
          <a:xfrm>
            <a:off x="7742027" y="2143667"/>
            <a:ext cx="3978996" cy="3978996"/>
          </a:xfrm>
          <a:prstGeom prst="rect">
            <a:avLst/>
          </a:prstGeom>
          <a:noFill/>
          <a:ln>
            <a:noFill/>
          </a:ln>
          <a:effectLst>
            <a:outerShdw blurRad="63500" sx="102000" sy="102000" algn="ctr" rotWithShape="0">
              <a:prstClr val="black">
                <a:alpha val="40000"/>
              </a:prstClr>
            </a:outerShdw>
          </a:effectLst>
        </p:spPr>
      </p:pic>
      <p:sp>
        <p:nvSpPr>
          <p:cNvPr id="15" name="文本框 14"/>
          <p:cNvSpPr txBox="1"/>
          <p:nvPr userDrawn="1"/>
        </p:nvSpPr>
        <p:spPr>
          <a:xfrm>
            <a:off x="686997" y="2143667"/>
            <a:ext cx="6901158" cy="2261132"/>
          </a:xfrm>
          <a:prstGeom prst="rect">
            <a:avLst/>
          </a:prstGeom>
          <a:noFill/>
        </p:spPr>
        <p:txBody>
          <a:bodyPr wrap="square" rtlCol="0">
            <a:spAutoFit/>
          </a:bodyPr>
          <a:lstStyle/>
          <a:p>
            <a:pPr marL="342900" indent="-342900">
              <a:lnSpc>
                <a:spcPct val="120000"/>
              </a:lnSpc>
              <a:spcBef>
                <a:spcPts val="300"/>
              </a:spcBef>
              <a:spcAft>
                <a:spcPts val="400"/>
              </a:spcAft>
              <a:buFont typeface="Wingdings" panose="05000000000000000000" pitchFamily="2" charset="2"/>
              <a:buChar char="n"/>
            </a:pPr>
            <a:r>
              <a:rPr lang="zh-CN" altLang="en-US" sz="1600" dirty="0">
                <a:solidFill>
                  <a:srgbClr val="595959"/>
                </a:solidFill>
              </a:rPr>
              <a:t>本作品使用微软</a:t>
            </a:r>
            <a:r>
              <a:rPr lang="en-US" altLang="zh-CN" sz="1600" dirty="0">
                <a:solidFill>
                  <a:srgbClr val="595959"/>
                </a:solidFill>
              </a:rPr>
              <a:t>2013</a:t>
            </a:r>
            <a:r>
              <a:rPr lang="zh-CN" altLang="en-US" sz="1600" dirty="0">
                <a:solidFill>
                  <a:srgbClr val="595959"/>
                </a:solidFill>
              </a:rPr>
              <a:t>版</a:t>
            </a:r>
            <a:r>
              <a:rPr lang="en-US" altLang="zh-CN" sz="1600" dirty="0">
                <a:solidFill>
                  <a:srgbClr val="595959"/>
                </a:solidFill>
              </a:rPr>
              <a:t>PPT</a:t>
            </a:r>
            <a:r>
              <a:rPr lang="zh-CN" altLang="en-US" sz="1600" dirty="0">
                <a:solidFill>
                  <a:srgbClr val="595959"/>
                </a:solidFill>
              </a:rPr>
              <a:t>制作，也建议您使用相应软件打开及使用；</a:t>
            </a:r>
            <a:endParaRPr lang="en-US" altLang="zh-CN" sz="1600" dirty="0">
              <a:solidFill>
                <a:srgbClr val="595959"/>
              </a:solidFill>
            </a:endParaRPr>
          </a:p>
          <a:p>
            <a:pPr marL="342900" indent="-342900">
              <a:lnSpc>
                <a:spcPct val="120000"/>
              </a:lnSpc>
              <a:spcBef>
                <a:spcPts val="300"/>
              </a:spcBef>
              <a:spcAft>
                <a:spcPts val="400"/>
              </a:spcAft>
              <a:buFont typeface="Wingdings" panose="05000000000000000000" pitchFamily="2" charset="2"/>
              <a:buChar char="n"/>
            </a:pPr>
            <a:r>
              <a:rPr lang="zh-CN" altLang="en-US" sz="1600" dirty="0">
                <a:solidFill>
                  <a:srgbClr val="595959"/>
                </a:solidFill>
              </a:rPr>
              <a:t>本作品的内容皆可根据您的需求进行修改，包括文字、图表、图片等；</a:t>
            </a:r>
            <a:endParaRPr lang="en-US" altLang="zh-CN" sz="1600" dirty="0">
              <a:solidFill>
                <a:srgbClr val="595959"/>
              </a:solidFill>
            </a:endParaRPr>
          </a:p>
          <a:p>
            <a:pPr marL="342900" indent="-342900">
              <a:lnSpc>
                <a:spcPct val="120000"/>
              </a:lnSpc>
              <a:spcBef>
                <a:spcPts val="300"/>
              </a:spcBef>
              <a:spcAft>
                <a:spcPts val="400"/>
              </a:spcAft>
              <a:buFont typeface="Wingdings" panose="05000000000000000000" pitchFamily="2" charset="2"/>
              <a:buChar char="n"/>
            </a:pPr>
            <a:r>
              <a:rPr lang="zh-CN" altLang="en-US" sz="1600" dirty="0">
                <a:solidFill>
                  <a:srgbClr val="595959"/>
                </a:solidFill>
              </a:rPr>
              <a:t>为了节省空间和提高设计的效率，部分内容放置在母版中，当您需要修改时，请通过“视图”→“幻灯片母版”打开后修改；</a:t>
            </a:r>
            <a:endParaRPr lang="en-US" altLang="zh-CN" sz="1600" dirty="0">
              <a:solidFill>
                <a:srgbClr val="595959"/>
              </a:solidFill>
            </a:endParaRPr>
          </a:p>
          <a:p>
            <a:pPr marL="342900" indent="-342900">
              <a:lnSpc>
                <a:spcPct val="120000"/>
              </a:lnSpc>
              <a:spcBef>
                <a:spcPts val="300"/>
              </a:spcBef>
              <a:spcAft>
                <a:spcPts val="400"/>
              </a:spcAft>
              <a:buFont typeface="Wingdings" panose="05000000000000000000" pitchFamily="2" charset="2"/>
              <a:buChar char="n"/>
            </a:pPr>
            <a:r>
              <a:rPr lang="zh-CN" altLang="en-US" sz="1600" dirty="0">
                <a:solidFill>
                  <a:srgbClr val="595959"/>
                </a:solidFill>
              </a:rPr>
              <a:t>如您有任何问题，可以</a:t>
            </a:r>
            <a:r>
              <a:rPr lang="zh-CN" altLang="en-US" sz="1800" b="1" dirty="0">
                <a:solidFill>
                  <a:srgbClr val="5FC9E1"/>
                </a:solidFill>
              </a:rPr>
              <a:t>扫描右图关注公众号后与布衣公子联系</a:t>
            </a:r>
            <a:r>
              <a:rPr lang="zh-CN" altLang="en-US" sz="1600" dirty="0">
                <a:solidFill>
                  <a:srgbClr val="595959"/>
                </a:solidFill>
              </a:rPr>
              <a:t>；</a:t>
            </a:r>
            <a:endParaRPr lang="en-US" altLang="zh-CN" sz="1600" dirty="0">
              <a:solidFill>
                <a:srgbClr val="595959"/>
              </a:solidFill>
            </a:endParaRPr>
          </a:p>
          <a:p>
            <a:pPr marL="342900" indent="-342900">
              <a:lnSpc>
                <a:spcPct val="120000"/>
              </a:lnSpc>
              <a:spcBef>
                <a:spcPts val="300"/>
              </a:spcBef>
              <a:spcAft>
                <a:spcPts val="400"/>
              </a:spcAft>
              <a:buFont typeface="Wingdings" panose="05000000000000000000" pitchFamily="2" charset="2"/>
              <a:buChar char="n"/>
            </a:pPr>
            <a:r>
              <a:rPr lang="zh-CN" altLang="en-US" sz="1600" dirty="0">
                <a:solidFill>
                  <a:srgbClr val="595959"/>
                </a:solidFill>
              </a:rPr>
              <a:t>严禁任何企业或个人转卖此作品，转发请保留广告及布衣公子信息。</a:t>
            </a:r>
          </a:p>
        </p:txBody>
      </p:sp>
      <p:sp>
        <p:nvSpPr>
          <p:cNvPr id="16" name="文本框 15"/>
          <p:cNvSpPr txBox="1"/>
          <p:nvPr userDrawn="1"/>
        </p:nvSpPr>
        <p:spPr>
          <a:xfrm>
            <a:off x="1924257" y="5208280"/>
            <a:ext cx="4216219" cy="941796"/>
          </a:xfrm>
          <a:prstGeom prst="rect">
            <a:avLst/>
          </a:prstGeom>
          <a:noFill/>
        </p:spPr>
        <p:txBody>
          <a:bodyPr wrap="none" rtlCol="0" anchor="b">
            <a:spAutoFit/>
          </a:bodyPr>
          <a:lstStyle/>
          <a:p>
            <a:pPr>
              <a:lnSpc>
                <a:spcPct val="120000"/>
              </a:lnSpc>
            </a:pPr>
            <a:r>
              <a:rPr lang="zh-CN" altLang="en-US" dirty="0">
                <a:solidFill>
                  <a:schemeClr val="bg1"/>
                </a:solidFill>
              </a:rPr>
              <a:t>访问布衣公子店铺：</a:t>
            </a:r>
            <a:r>
              <a:rPr lang="en-US" altLang="zh-CN" dirty="0">
                <a:solidFill>
                  <a:schemeClr val="bg1"/>
                </a:solidFill>
              </a:rPr>
              <a:t>http://teliss.yanj.cn</a:t>
            </a:r>
          </a:p>
          <a:p>
            <a:pPr>
              <a:lnSpc>
                <a:spcPct val="120000"/>
              </a:lnSpc>
            </a:pPr>
            <a:r>
              <a:rPr lang="zh-CN" altLang="en-US" sz="2800" baseline="0" dirty="0">
                <a:solidFill>
                  <a:schemeClr val="bg1"/>
                </a:solidFill>
              </a:rPr>
              <a:t>可了解更多布衣公子作品</a:t>
            </a:r>
            <a:r>
              <a:rPr lang="en-US" altLang="zh-CN" sz="2800" baseline="0" dirty="0">
                <a:solidFill>
                  <a:schemeClr val="bg1"/>
                </a:solidFill>
              </a:rPr>
              <a:t> </a:t>
            </a:r>
            <a:endParaRPr lang="zh-CN" altLang="en-US" sz="2800" dirty="0">
              <a:solidFill>
                <a:schemeClr val="bg1"/>
              </a:solidFill>
            </a:endParaRPr>
          </a:p>
        </p:txBody>
      </p:sp>
      <p:grpSp>
        <p:nvGrpSpPr>
          <p:cNvPr id="17" name="组合 16"/>
          <p:cNvGrpSpPr/>
          <p:nvPr userDrawn="1"/>
        </p:nvGrpSpPr>
        <p:grpSpPr>
          <a:xfrm>
            <a:off x="665986" y="5156338"/>
            <a:ext cx="1262281" cy="890721"/>
            <a:chOff x="5455444" y="233363"/>
            <a:chExt cx="1281113" cy="904009"/>
          </a:xfrm>
        </p:grpSpPr>
        <p:grpSp>
          <p:nvGrpSpPr>
            <p:cNvPr id="18" name="组合 17"/>
            <p:cNvGrpSpPr/>
            <p:nvPr/>
          </p:nvGrpSpPr>
          <p:grpSpPr>
            <a:xfrm>
              <a:off x="5455444" y="233363"/>
              <a:ext cx="1281113" cy="661987"/>
              <a:chOff x="5194301" y="233363"/>
              <a:chExt cx="1281113" cy="661987"/>
            </a:xfrm>
          </p:grpSpPr>
          <p:sp>
            <p:nvSpPr>
              <p:cNvPr id="28" name="Freeform 24"/>
              <p:cNvSpPr/>
              <p:nvPr/>
            </p:nvSpPr>
            <p:spPr bwMode="auto">
              <a:xfrm>
                <a:off x="5964238" y="487363"/>
                <a:ext cx="260350" cy="223837"/>
              </a:xfrm>
              <a:custGeom>
                <a:avLst/>
                <a:gdLst>
                  <a:gd name="T0" fmla="*/ 183 w 204"/>
                  <a:gd name="T1" fmla="*/ 0 h 175"/>
                  <a:gd name="T2" fmla="*/ 191 w 204"/>
                  <a:gd name="T3" fmla="*/ 22 h 175"/>
                  <a:gd name="T4" fmla="*/ 203 w 204"/>
                  <a:gd name="T5" fmla="*/ 114 h 175"/>
                  <a:gd name="T6" fmla="*/ 198 w 204"/>
                  <a:gd name="T7" fmla="*/ 165 h 175"/>
                  <a:gd name="T8" fmla="*/ 196 w 204"/>
                  <a:gd name="T9" fmla="*/ 175 h 175"/>
                  <a:gd name="T10" fmla="*/ 186 w 204"/>
                  <a:gd name="T11" fmla="*/ 169 h 175"/>
                  <a:gd name="T12" fmla="*/ 27 w 204"/>
                  <a:gd name="T13" fmla="*/ 117 h 175"/>
                  <a:gd name="T14" fmla="*/ 0 w 204"/>
                  <a:gd name="T15" fmla="*/ 113 h 175"/>
                  <a:gd name="T16" fmla="*/ 14 w 204"/>
                  <a:gd name="T17" fmla="*/ 96 h 175"/>
                  <a:gd name="T18" fmla="*/ 158 w 204"/>
                  <a:gd name="T19" fmla="*/ 6 h 175"/>
                  <a:gd name="T20" fmla="*/ 183 w 204"/>
                  <a:gd name="T21" fmla="*/ 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75">
                    <a:moveTo>
                      <a:pt x="183" y="0"/>
                    </a:moveTo>
                    <a:cubicBezTo>
                      <a:pt x="191" y="22"/>
                      <a:pt x="191" y="22"/>
                      <a:pt x="191" y="22"/>
                    </a:cubicBezTo>
                    <a:cubicBezTo>
                      <a:pt x="199" y="51"/>
                      <a:pt x="204" y="82"/>
                      <a:pt x="203" y="114"/>
                    </a:cubicBezTo>
                    <a:cubicBezTo>
                      <a:pt x="203" y="132"/>
                      <a:pt x="201" y="149"/>
                      <a:pt x="198" y="165"/>
                    </a:cubicBezTo>
                    <a:cubicBezTo>
                      <a:pt x="196" y="175"/>
                      <a:pt x="196" y="175"/>
                      <a:pt x="196" y="175"/>
                    </a:cubicBezTo>
                    <a:cubicBezTo>
                      <a:pt x="186" y="169"/>
                      <a:pt x="186" y="169"/>
                      <a:pt x="186" y="169"/>
                    </a:cubicBezTo>
                    <a:cubicBezTo>
                      <a:pt x="137" y="145"/>
                      <a:pt x="84" y="127"/>
                      <a:pt x="27" y="117"/>
                    </a:cubicBezTo>
                    <a:cubicBezTo>
                      <a:pt x="0" y="113"/>
                      <a:pt x="0" y="113"/>
                      <a:pt x="0" y="113"/>
                    </a:cubicBezTo>
                    <a:cubicBezTo>
                      <a:pt x="14" y="96"/>
                      <a:pt x="14" y="96"/>
                      <a:pt x="14" y="96"/>
                    </a:cubicBezTo>
                    <a:cubicBezTo>
                      <a:pt x="52" y="54"/>
                      <a:pt x="102" y="22"/>
                      <a:pt x="158" y="6"/>
                    </a:cubicBezTo>
                    <a:lnTo>
                      <a:pt x="183"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5"/>
              <p:cNvSpPr/>
              <p:nvPr/>
            </p:nvSpPr>
            <p:spPr bwMode="auto">
              <a:xfrm>
                <a:off x="5927726" y="273050"/>
                <a:ext cx="250825" cy="255587"/>
              </a:xfrm>
              <a:custGeom>
                <a:avLst/>
                <a:gdLst>
                  <a:gd name="T0" fmla="*/ 52 w 197"/>
                  <a:gd name="T1" fmla="*/ 0 h 200"/>
                  <a:gd name="T2" fmla="*/ 76 w 197"/>
                  <a:gd name="T3" fmla="*/ 12 h 200"/>
                  <a:gd name="T4" fmla="*/ 183 w 197"/>
                  <a:gd name="T5" fmla="*/ 113 h 200"/>
                  <a:gd name="T6" fmla="*/ 197 w 197"/>
                  <a:gd name="T7" fmla="*/ 137 h 200"/>
                  <a:gd name="T8" fmla="*/ 194 w 197"/>
                  <a:gd name="T9" fmla="*/ 139 h 200"/>
                  <a:gd name="T10" fmla="*/ 8 w 197"/>
                  <a:gd name="T11" fmla="*/ 200 h 200"/>
                  <a:gd name="T12" fmla="*/ 0 w 197"/>
                  <a:gd name="T13" fmla="*/ 200 h 200"/>
                  <a:gd name="T14" fmla="*/ 0 w 197"/>
                  <a:gd name="T15" fmla="*/ 196 h 200"/>
                  <a:gd name="T16" fmla="*/ 49 w 197"/>
                  <a:gd name="T17" fmla="*/ 4 h 200"/>
                  <a:gd name="T18" fmla="*/ 52 w 197"/>
                  <a:gd name="T19"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200">
                    <a:moveTo>
                      <a:pt x="52" y="0"/>
                    </a:moveTo>
                    <a:cubicBezTo>
                      <a:pt x="76" y="12"/>
                      <a:pt x="76" y="12"/>
                      <a:pt x="76" y="12"/>
                    </a:cubicBezTo>
                    <a:cubicBezTo>
                      <a:pt x="119" y="37"/>
                      <a:pt x="156" y="71"/>
                      <a:pt x="183" y="113"/>
                    </a:cubicBezTo>
                    <a:cubicBezTo>
                      <a:pt x="197" y="137"/>
                      <a:pt x="197" y="137"/>
                      <a:pt x="197" y="137"/>
                    </a:cubicBezTo>
                    <a:cubicBezTo>
                      <a:pt x="194" y="139"/>
                      <a:pt x="194" y="139"/>
                      <a:pt x="194" y="139"/>
                    </a:cubicBezTo>
                    <a:cubicBezTo>
                      <a:pt x="139" y="173"/>
                      <a:pt x="76" y="194"/>
                      <a:pt x="8" y="200"/>
                    </a:cubicBezTo>
                    <a:cubicBezTo>
                      <a:pt x="0" y="200"/>
                      <a:pt x="0" y="200"/>
                      <a:pt x="0" y="200"/>
                    </a:cubicBezTo>
                    <a:cubicBezTo>
                      <a:pt x="0" y="196"/>
                      <a:pt x="0" y="196"/>
                      <a:pt x="0" y="196"/>
                    </a:cubicBezTo>
                    <a:cubicBezTo>
                      <a:pt x="1" y="127"/>
                      <a:pt x="19" y="62"/>
                      <a:pt x="49" y="4"/>
                    </a:cubicBezTo>
                    <a:lnTo>
                      <a:pt x="52"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26"/>
              <p:cNvSpPr/>
              <p:nvPr/>
            </p:nvSpPr>
            <p:spPr bwMode="auto">
              <a:xfrm>
                <a:off x="5194301" y="649288"/>
                <a:ext cx="1281113" cy="246062"/>
              </a:xfrm>
              <a:custGeom>
                <a:avLst/>
                <a:gdLst>
                  <a:gd name="T0" fmla="*/ 511 w 1008"/>
                  <a:gd name="T1" fmla="*/ 0 h 193"/>
                  <a:gd name="T2" fmla="*/ 944 w 1008"/>
                  <a:gd name="T3" fmla="*/ 147 h 193"/>
                  <a:gd name="T4" fmla="*/ 989 w 1008"/>
                  <a:gd name="T5" fmla="*/ 178 h 193"/>
                  <a:gd name="T6" fmla="*/ 990 w 1008"/>
                  <a:gd name="T7" fmla="*/ 178 h 193"/>
                  <a:gd name="T8" fmla="*/ 995 w 1008"/>
                  <a:gd name="T9" fmla="*/ 181 h 193"/>
                  <a:gd name="T10" fmla="*/ 1007 w 1008"/>
                  <a:gd name="T11" fmla="*/ 192 h 193"/>
                  <a:gd name="T12" fmla="*/ 991 w 1008"/>
                  <a:gd name="T13" fmla="*/ 189 h 193"/>
                  <a:gd name="T14" fmla="*/ 989 w 1008"/>
                  <a:gd name="T15" fmla="*/ 188 h 193"/>
                  <a:gd name="T16" fmla="*/ 989 w 1008"/>
                  <a:gd name="T17" fmla="*/ 188 h 193"/>
                  <a:gd name="T18" fmla="*/ 503 w 1008"/>
                  <a:gd name="T19" fmla="*/ 101 h 193"/>
                  <a:gd name="T20" fmla="*/ 17 w 1008"/>
                  <a:gd name="T21" fmla="*/ 188 h 193"/>
                  <a:gd name="T22" fmla="*/ 17 w 1008"/>
                  <a:gd name="T23" fmla="*/ 188 h 193"/>
                  <a:gd name="T24" fmla="*/ 16 w 1008"/>
                  <a:gd name="T25" fmla="*/ 188 h 193"/>
                  <a:gd name="T26" fmla="*/ 0 w 1008"/>
                  <a:gd name="T27" fmla="*/ 191 h 193"/>
                  <a:gd name="T28" fmla="*/ 3 w 1008"/>
                  <a:gd name="T29" fmla="*/ 188 h 193"/>
                  <a:gd name="T30" fmla="*/ 6 w 1008"/>
                  <a:gd name="T31" fmla="*/ 185 h 193"/>
                  <a:gd name="T32" fmla="*/ 6 w 1008"/>
                  <a:gd name="T33" fmla="*/ 185 h 193"/>
                  <a:gd name="T34" fmla="*/ 62 w 1008"/>
                  <a:gd name="T35" fmla="*/ 147 h 193"/>
                  <a:gd name="T36" fmla="*/ 511 w 1008"/>
                  <a:gd name="T37"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8" h="193">
                    <a:moveTo>
                      <a:pt x="511" y="0"/>
                    </a:moveTo>
                    <a:cubicBezTo>
                      <a:pt x="668" y="0"/>
                      <a:pt x="810" y="63"/>
                      <a:pt x="944" y="147"/>
                    </a:cubicBezTo>
                    <a:cubicBezTo>
                      <a:pt x="989" y="178"/>
                      <a:pt x="989" y="178"/>
                      <a:pt x="989" y="178"/>
                    </a:cubicBezTo>
                    <a:cubicBezTo>
                      <a:pt x="990" y="178"/>
                      <a:pt x="990" y="178"/>
                      <a:pt x="990" y="178"/>
                    </a:cubicBezTo>
                    <a:cubicBezTo>
                      <a:pt x="995" y="181"/>
                      <a:pt x="995" y="181"/>
                      <a:pt x="995" y="181"/>
                    </a:cubicBezTo>
                    <a:cubicBezTo>
                      <a:pt x="1003" y="187"/>
                      <a:pt x="1008" y="191"/>
                      <a:pt x="1007" y="192"/>
                    </a:cubicBezTo>
                    <a:cubicBezTo>
                      <a:pt x="1006" y="193"/>
                      <a:pt x="1001" y="192"/>
                      <a:pt x="991" y="189"/>
                    </a:cubicBezTo>
                    <a:cubicBezTo>
                      <a:pt x="989" y="188"/>
                      <a:pt x="989" y="188"/>
                      <a:pt x="989" y="188"/>
                    </a:cubicBezTo>
                    <a:cubicBezTo>
                      <a:pt x="989" y="188"/>
                      <a:pt x="989" y="188"/>
                      <a:pt x="989" y="188"/>
                    </a:cubicBezTo>
                    <a:cubicBezTo>
                      <a:pt x="839" y="132"/>
                      <a:pt x="675" y="101"/>
                      <a:pt x="503" y="101"/>
                    </a:cubicBezTo>
                    <a:cubicBezTo>
                      <a:pt x="330" y="101"/>
                      <a:pt x="166" y="132"/>
                      <a:pt x="17" y="188"/>
                    </a:cubicBezTo>
                    <a:cubicBezTo>
                      <a:pt x="17" y="188"/>
                      <a:pt x="17" y="188"/>
                      <a:pt x="17" y="188"/>
                    </a:cubicBezTo>
                    <a:cubicBezTo>
                      <a:pt x="16" y="188"/>
                      <a:pt x="16" y="188"/>
                      <a:pt x="16" y="188"/>
                    </a:cubicBezTo>
                    <a:cubicBezTo>
                      <a:pt x="6" y="192"/>
                      <a:pt x="1" y="193"/>
                      <a:pt x="0" y="191"/>
                    </a:cubicBezTo>
                    <a:cubicBezTo>
                      <a:pt x="0" y="191"/>
                      <a:pt x="1" y="189"/>
                      <a:pt x="3" y="188"/>
                    </a:cubicBezTo>
                    <a:cubicBezTo>
                      <a:pt x="6" y="185"/>
                      <a:pt x="6" y="185"/>
                      <a:pt x="6" y="185"/>
                    </a:cubicBezTo>
                    <a:cubicBezTo>
                      <a:pt x="6" y="185"/>
                      <a:pt x="6" y="185"/>
                      <a:pt x="6" y="185"/>
                    </a:cubicBezTo>
                    <a:cubicBezTo>
                      <a:pt x="62" y="147"/>
                      <a:pt x="62" y="147"/>
                      <a:pt x="62" y="147"/>
                    </a:cubicBezTo>
                    <a:cubicBezTo>
                      <a:pt x="197" y="63"/>
                      <a:pt x="353" y="0"/>
                      <a:pt x="511"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27"/>
              <p:cNvSpPr/>
              <p:nvPr/>
            </p:nvSpPr>
            <p:spPr bwMode="auto">
              <a:xfrm>
                <a:off x="5703888" y="233363"/>
                <a:ext cx="255588" cy="257175"/>
              </a:xfrm>
              <a:custGeom>
                <a:avLst/>
                <a:gdLst>
                  <a:gd name="T0" fmla="*/ 0 w 201"/>
                  <a:gd name="T1" fmla="*/ 21 h 201"/>
                  <a:gd name="T2" fmla="*/ 26 w 201"/>
                  <a:gd name="T3" fmla="*/ 13 h 201"/>
                  <a:gd name="T4" fmla="*/ 174 w 201"/>
                  <a:gd name="T5" fmla="*/ 11 h 201"/>
                  <a:gd name="T6" fmla="*/ 201 w 201"/>
                  <a:gd name="T7" fmla="*/ 18 h 201"/>
                  <a:gd name="T8" fmla="*/ 200 w 201"/>
                  <a:gd name="T9" fmla="*/ 22 h 201"/>
                  <a:gd name="T10" fmla="*/ 108 w 201"/>
                  <a:gd name="T11" fmla="*/ 195 h 201"/>
                  <a:gd name="T12" fmla="*/ 102 w 201"/>
                  <a:gd name="T13" fmla="*/ 201 h 201"/>
                  <a:gd name="T14" fmla="*/ 100 w 201"/>
                  <a:gd name="T15" fmla="*/ 198 h 201"/>
                  <a:gd name="T16" fmla="*/ 2 w 201"/>
                  <a:gd name="T17" fmla="*/ 26 h 201"/>
                  <a:gd name="T18" fmla="*/ 0 w 201"/>
                  <a:gd name="T19" fmla="*/ 2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1" h="201">
                    <a:moveTo>
                      <a:pt x="0" y="21"/>
                    </a:moveTo>
                    <a:cubicBezTo>
                      <a:pt x="26" y="13"/>
                      <a:pt x="26" y="13"/>
                      <a:pt x="26" y="13"/>
                    </a:cubicBezTo>
                    <a:cubicBezTo>
                      <a:pt x="75" y="0"/>
                      <a:pt x="125" y="0"/>
                      <a:pt x="174" y="11"/>
                    </a:cubicBezTo>
                    <a:cubicBezTo>
                      <a:pt x="201" y="18"/>
                      <a:pt x="201" y="18"/>
                      <a:pt x="201" y="18"/>
                    </a:cubicBezTo>
                    <a:cubicBezTo>
                      <a:pt x="200" y="22"/>
                      <a:pt x="200" y="22"/>
                      <a:pt x="200" y="22"/>
                    </a:cubicBezTo>
                    <a:cubicBezTo>
                      <a:pt x="183" y="84"/>
                      <a:pt x="153" y="144"/>
                      <a:pt x="108" y="195"/>
                    </a:cubicBezTo>
                    <a:cubicBezTo>
                      <a:pt x="102" y="201"/>
                      <a:pt x="102" y="201"/>
                      <a:pt x="102" y="201"/>
                    </a:cubicBezTo>
                    <a:cubicBezTo>
                      <a:pt x="100" y="198"/>
                      <a:pt x="100" y="198"/>
                      <a:pt x="100" y="198"/>
                    </a:cubicBezTo>
                    <a:cubicBezTo>
                      <a:pt x="52" y="147"/>
                      <a:pt x="20" y="88"/>
                      <a:pt x="2" y="26"/>
                    </a:cubicBezTo>
                    <a:lnTo>
                      <a:pt x="0" y="2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28"/>
              <p:cNvSpPr/>
              <p:nvPr/>
            </p:nvSpPr>
            <p:spPr bwMode="auto">
              <a:xfrm>
                <a:off x="5491163" y="274638"/>
                <a:ext cx="252413" cy="254000"/>
              </a:xfrm>
              <a:custGeom>
                <a:avLst/>
                <a:gdLst>
                  <a:gd name="T0" fmla="*/ 0 w 199"/>
                  <a:gd name="T1" fmla="*/ 141 h 199"/>
                  <a:gd name="T2" fmla="*/ 13 w 199"/>
                  <a:gd name="T3" fmla="*/ 117 h 199"/>
                  <a:gd name="T4" fmla="*/ 118 w 199"/>
                  <a:gd name="T5" fmla="*/ 13 h 199"/>
                  <a:gd name="T6" fmla="*/ 143 w 199"/>
                  <a:gd name="T7" fmla="*/ 0 h 199"/>
                  <a:gd name="T8" fmla="*/ 145 w 199"/>
                  <a:gd name="T9" fmla="*/ 3 h 199"/>
                  <a:gd name="T10" fmla="*/ 199 w 199"/>
                  <a:gd name="T11" fmla="*/ 191 h 199"/>
                  <a:gd name="T12" fmla="*/ 199 w 199"/>
                  <a:gd name="T13" fmla="*/ 199 h 199"/>
                  <a:gd name="T14" fmla="*/ 195 w 199"/>
                  <a:gd name="T15" fmla="*/ 199 h 199"/>
                  <a:gd name="T16" fmla="*/ 5 w 199"/>
                  <a:gd name="T17" fmla="*/ 144 h 199"/>
                  <a:gd name="T18" fmla="*/ 0 w 199"/>
                  <a:gd name="T19" fmla="*/ 14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9" h="199">
                    <a:moveTo>
                      <a:pt x="0" y="141"/>
                    </a:moveTo>
                    <a:cubicBezTo>
                      <a:pt x="13" y="117"/>
                      <a:pt x="13" y="117"/>
                      <a:pt x="13" y="117"/>
                    </a:cubicBezTo>
                    <a:cubicBezTo>
                      <a:pt x="40" y="74"/>
                      <a:pt x="76" y="39"/>
                      <a:pt x="118" y="13"/>
                    </a:cubicBezTo>
                    <a:cubicBezTo>
                      <a:pt x="143" y="0"/>
                      <a:pt x="143" y="0"/>
                      <a:pt x="143" y="0"/>
                    </a:cubicBezTo>
                    <a:cubicBezTo>
                      <a:pt x="145" y="3"/>
                      <a:pt x="145" y="3"/>
                      <a:pt x="145" y="3"/>
                    </a:cubicBezTo>
                    <a:cubicBezTo>
                      <a:pt x="176" y="59"/>
                      <a:pt x="196" y="123"/>
                      <a:pt x="199" y="191"/>
                    </a:cubicBezTo>
                    <a:cubicBezTo>
                      <a:pt x="199" y="199"/>
                      <a:pt x="199" y="199"/>
                      <a:pt x="199" y="199"/>
                    </a:cubicBezTo>
                    <a:cubicBezTo>
                      <a:pt x="195" y="199"/>
                      <a:pt x="195" y="199"/>
                      <a:pt x="195" y="199"/>
                    </a:cubicBezTo>
                    <a:cubicBezTo>
                      <a:pt x="126" y="196"/>
                      <a:pt x="61" y="176"/>
                      <a:pt x="5" y="144"/>
                    </a:cubicBezTo>
                    <a:lnTo>
                      <a:pt x="0" y="14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29"/>
              <p:cNvSpPr/>
              <p:nvPr/>
            </p:nvSpPr>
            <p:spPr bwMode="auto">
              <a:xfrm>
                <a:off x="5448301" y="488950"/>
                <a:ext cx="258763" cy="222250"/>
              </a:xfrm>
              <a:custGeom>
                <a:avLst/>
                <a:gdLst>
                  <a:gd name="T0" fmla="*/ 20 w 203"/>
                  <a:gd name="T1" fmla="*/ 0 h 174"/>
                  <a:gd name="T2" fmla="*/ 12 w 203"/>
                  <a:gd name="T3" fmla="*/ 21 h 174"/>
                  <a:gd name="T4" fmla="*/ 0 w 203"/>
                  <a:gd name="T5" fmla="*/ 114 h 174"/>
                  <a:gd name="T6" fmla="*/ 5 w 203"/>
                  <a:gd name="T7" fmla="*/ 165 h 174"/>
                  <a:gd name="T8" fmla="*/ 7 w 203"/>
                  <a:gd name="T9" fmla="*/ 174 h 174"/>
                  <a:gd name="T10" fmla="*/ 17 w 203"/>
                  <a:gd name="T11" fmla="*/ 169 h 174"/>
                  <a:gd name="T12" fmla="*/ 176 w 203"/>
                  <a:gd name="T13" fmla="*/ 117 h 174"/>
                  <a:gd name="T14" fmla="*/ 203 w 203"/>
                  <a:gd name="T15" fmla="*/ 113 h 174"/>
                  <a:gd name="T16" fmla="*/ 189 w 203"/>
                  <a:gd name="T17" fmla="*/ 96 h 174"/>
                  <a:gd name="T18" fmla="*/ 45 w 203"/>
                  <a:gd name="T19" fmla="*/ 5 h 174"/>
                  <a:gd name="T20" fmla="*/ 20 w 203"/>
                  <a:gd name="T21"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3" h="174">
                    <a:moveTo>
                      <a:pt x="20" y="0"/>
                    </a:moveTo>
                    <a:cubicBezTo>
                      <a:pt x="12" y="21"/>
                      <a:pt x="12" y="21"/>
                      <a:pt x="12" y="21"/>
                    </a:cubicBezTo>
                    <a:cubicBezTo>
                      <a:pt x="4" y="51"/>
                      <a:pt x="0" y="82"/>
                      <a:pt x="0" y="114"/>
                    </a:cubicBezTo>
                    <a:cubicBezTo>
                      <a:pt x="0" y="131"/>
                      <a:pt x="2" y="148"/>
                      <a:pt x="5" y="165"/>
                    </a:cubicBezTo>
                    <a:cubicBezTo>
                      <a:pt x="7" y="174"/>
                      <a:pt x="7" y="174"/>
                      <a:pt x="7" y="174"/>
                    </a:cubicBezTo>
                    <a:cubicBezTo>
                      <a:pt x="17" y="169"/>
                      <a:pt x="17" y="169"/>
                      <a:pt x="17" y="169"/>
                    </a:cubicBezTo>
                    <a:cubicBezTo>
                      <a:pt x="66" y="144"/>
                      <a:pt x="120" y="126"/>
                      <a:pt x="176" y="117"/>
                    </a:cubicBezTo>
                    <a:cubicBezTo>
                      <a:pt x="203" y="113"/>
                      <a:pt x="203" y="113"/>
                      <a:pt x="203" y="113"/>
                    </a:cubicBezTo>
                    <a:cubicBezTo>
                      <a:pt x="189" y="96"/>
                      <a:pt x="189" y="96"/>
                      <a:pt x="189" y="96"/>
                    </a:cubicBezTo>
                    <a:cubicBezTo>
                      <a:pt x="151" y="54"/>
                      <a:pt x="101" y="22"/>
                      <a:pt x="45" y="5"/>
                    </a:cubicBezTo>
                    <a:lnTo>
                      <a:pt x="20"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9" name="组合 18"/>
            <p:cNvGrpSpPr/>
            <p:nvPr/>
          </p:nvGrpSpPr>
          <p:grpSpPr>
            <a:xfrm>
              <a:off x="5653485" y="881618"/>
              <a:ext cx="885031" cy="255754"/>
              <a:chOff x="6484938" y="241300"/>
              <a:chExt cx="1598613" cy="461963"/>
            </a:xfrm>
          </p:grpSpPr>
          <p:sp>
            <p:nvSpPr>
              <p:cNvPr id="20" name="Freeform 19"/>
              <p:cNvSpPr/>
              <p:nvPr/>
            </p:nvSpPr>
            <p:spPr bwMode="auto">
              <a:xfrm>
                <a:off x="6484938" y="249238"/>
                <a:ext cx="106363" cy="49212"/>
              </a:xfrm>
              <a:custGeom>
                <a:avLst/>
                <a:gdLst>
                  <a:gd name="T0" fmla="*/ 0 w 67"/>
                  <a:gd name="T1" fmla="*/ 0 h 31"/>
                  <a:gd name="T2" fmla="*/ 67 w 67"/>
                  <a:gd name="T3" fmla="*/ 0 h 31"/>
                  <a:gd name="T4" fmla="*/ 67 w 67"/>
                  <a:gd name="T5" fmla="*/ 31 h 31"/>
                  <a:gd name="T6" fmla="*/ 0 w 67"/>
                  <a:gd name="T7" fmla="*/ 31 h 31"/>
                  <a:gd name="T8" fmla="*/ 0 w 67"/>
                  <a:gd name="T9" fmla="*/ 0 h 31"/>
                  <a:gd name="T10" fmla="*/ 0 w 67"/>
                  <a:gd name="T11" fmla="*/ 0 h 31"/>
                </a:gdLst>
                <a:ahLst/>
                <a:cxnLst>
                  <a:cxn ang="0">
                    <a:pos x="T0" y="T1"/>
                  </a:cxn>
                  <a:cxn ang="0">
                    <a:pos x="T2" y="T3"/>
                  </a:cxn>
                  <a:cxn ang="0">
                    <a:pos x="T4" y="T5"/>
                  </a:cxn>
                  <a:cxn ang="0">
                    <a:pos x="T6" y="T7"/>
                  </a:cxn>
                  <a:cxn ang="0">
                    <a:pos x="T8" y="T9"/>
                  </a:cxn>
                  <a:cxn ang="0">
                    <a:pos x="T10" y="T11"/>
                  </a:cxn>
                </a:cxnLst>
                <a:rect l="0" t="0" r="r" b="b"/>
                <a:pathLst>
                  <a:path w="67" h="31">
                    <a:moveTo>
                      <a:pt x="0" y="0"/>
                    </a:moveTo>
                    <a:lnTo>
                      <a:pt x="67" y="0"/>
                    </a:lnTo>
                    <a:lnTo>
                      <a:pt x="67" y="31"/>
                    </a:lnTo>
                    <a:lnTo>
                      <a:pt x="0" y="31"/>
                    </a:lnTo>
                    <a:lnTo>
                      <a:pt x="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20"/>
              <p:cNvSpPr/>
              <p:nvPr/>
            </p:nvSpPr>
            <p:spPr bwMode="auto">
              <a:xfrm>
                <a:off x="6484938" y="436563"/>
                <a:ext cx="106363" cy="49212"/>
              </a:xfrm>
              <a:custGeom>
                <a:avLst/>
                <a:gdLst>
                  <a:gd name="T0" fmla="*/ 0 w 67"/>
                  <a:gd name="T1" fmla="*/ 0 h 31"/>
                  <a:gd name="T2" fmla="*/ 67 w 67"/>
                  <a:gd name="T3" fmla="*/ 0 h 31"/>
                  <a:gd name="T4" fmla="*/ 67 w 67"/>
                  <a:gd name="T5" fmla="*/ 31 h 31"/>
                  <a:gd name="T6" fmla="*/ 0 w 67"/>
                  <a:gd name="T7" fmla="*/ 31 h 31"/>
                  <a:gd name="T8" fmla="*/ 0 w 67"/>
                  <a:gd name="T9" fmla="*/ 0 h 31"/>
                  <a:gd name="T10" fmla="*/ 0 w 67"/>
                  <a:gd name="T11" fmla="*/ 0 h 31"/>
                </a:gdLst>
                <a:ahLst/>
                <a:cxnLst>
                  <a:cxn ang="0">
                    <a:pos x="T0" y="T1"/>
                  </a:cxn>
                  <a:cxn ang="0">
                    <a:pos x="T2" y="T3"/>
                  </a:cxn>
                  <a:cxn ang="0">
                    <a:pos x="T4" y="T5"/>
                  </a:cxn>
                  <a:cxn ang="0">
                    <a:pos x="T6" y="T7"/>
                  </a:cxn>
                  <a:cxn ang="0">
                    <a:pos x="T8" y="T9"/>
                  </a:cxn>
                  <a:cxn ang="0">
                    <a:pos x="T10" y="T11"/>
                  </a:cxn>
                </a:cxnLst>
                <a:rect l="0" t="0" r="r" b="b"/>
                <a:pathLst>
                  <a:path w="67" h="31">
                    <a:moveTo>
                      <a:pt x="0" y="0"/>
                    </a:moveTo>
                    <a:lnTo>
                      <a:pt x="67" y="0"/>
                    </a:lnTo>
                    <a:lnTo>
                      <a:pt x="67" y="31"/>
                    </a:lnTo>
                    <a:lnTo>
                      <a:pt x="0" y="31"/>
                    </a:lnTo>
                    <a:lnTo>
                      <a:pt x="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21"/>
              <p:cNvSpPr/>
              <p:nvPr/>
            </p:nvSpPr>
            <p:spPr bwMode="auto">
              <a:xfrm>
                <a:off x="6870701" y="455613"/>
                <a:ext cx="358775" cy="247650"/>
              </a:xfrm>
              <a:custGeom>
                <a:avLst/>
                <a:gdLst>
                  <a:gd name="T0" fmla="*/ 227 w 282"/>
                  <a:gd name="T1" fmla="*/ 0 h 194"/>
                  <a:gd name="T2" fmla="*/ 282 w 282"/>
                  <a:gd name="T3" fmla="*/ 0 h 194"/>
                  <a:gd name="T4" fmla="*/ 269 w 282"/>
                  <a:gd name="T5" fmla="*/ 16 h 194"/>
                  <a:gd name="T6" fmla="*/ 257 w 282"/>
                  <a:gd name="T7" fmla="*/ 29 h 194"/>
                  <a:gd name="T8" fmla="*/ 229 w 282"/>
                  <a:gd name="T9" fmla="*/ 51 h 194"/>
                  <a:gd name="T10" fmla="*/ 229 w 282"/>
                  <a:gd name="T11" fmla="*/ 75 h 194"/>
                  <a:gd name="T12" fmla="*/ 222 w 282"/>
                  <a:gd name="T13" fmla="*/ 128 h 194"/>
                  <a:gd name="T14" fmla="*/ 172 w 282"/>
                  <a:gd name="T15" fmla="*/ 182 h 194"/>
                  <a:gd name="T16" fmla="*/ 128 w 282"/>
                  <a:gd name="T17" fmla="*/ 192 h 194"/>
                  <a:gd name="T18" fmla="*/ 64 w 282"/>
                  <a:gd name="T19" fmla="*/ 192 h 194"/>
                  <a:gd name="T20" fmla="*/ 28 w 282"/>
                  <a:gd name="T21" fmla="*/ 182 h 194"/>
                  <a:gd name="T22" fmla="*/ 0 w 282"/>
                  <a:gd name="T23" fmla="*/ 131 h 194"/>
                  <a:gd name="T24" fmla="*/ 38 w 282"/>
                  <a:gd name="T25" fmla="*/ 131 h 194"/>
                  <a:gd name="T26" fmla="*/ 54 w 282"/>
                  <a:gd name="T27" fmla="*/ 154 h 194"/>
                  <a:gd name="T28" fmla="*/ 128 w 282"/>
                  <a:gd name="T29" fmla="*/ 158 h 194"/>
                  <a:gd name="T30" fmla="*/ 180 w 282"/>
                  <a:gd name="T31" fmla="*/ 125 h 194"/>
                  <a:gd name="T32" fmla="*/ 190 w 282"/>
                  <a:gd name="T33" fmla="*/ 72 h 194"/>
                  <a:gd name="T34" fmla="*/ 128 w 282"/>
                  <a:gd name="T35" fmla="*/ 85 h 194"/>
                  <a:gd name="T36" fmla="*/ 128 w 282"/>
                  <a:gd name="T37" fmla="*/ 45 h 194"/>
                  <a:gd name="T38" fmla="*/ 184 w 282"/>
                  <a:gd name="T39" fmla="*/ 31 h 194"/>
                  <a:gd name="T40" fmla="*/ 215 w 282"/>
                  <a:gd name="T41" fmla="*/ 11 h 194"/>
                  <a:gd name="T42" fmla="*/ 227 w 282"/>
                  <a:gd name="T43" fmla="*/ 0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2" h="194">
                    <a:moveTo>
                      <a:pt x="227" y="0"/>
                    </a:moveTo>
                    <a:cubicBezTo>
                      <a:pt x="282" y="0"/>
                      <a:pt x="282" y="0"/>
                      <a:pt x="282" y="0"/>
                    </a:cubicBezTo>
                    <a:cubicBezTo>
                      <a:pt x="269" y="16"/>
                      <a:pt x="269" y="16"/>
                      <a:pt x="269" y="16"/>
                    </a:cubicBezTo>
                    <a:cubicBezTo>
                      <a:pt x="265" y="21"/>
                      <a:pt x="260" y="25"/>
                      <a:pt x="257" y="29"/>
                    </a:cubicBezTo>
                    <a:cubicBezTo>
                      <a:pt x="250" y="34"/>
                      <a:pt x="241" y="42"/>
                      <a:pt x="229" y="51"/>
                    </a:cubicBezTo>
                    <a:cubicBezTo>
                      <a:pt x="229" y="63"/>
                      <a:pt x="229" y="71"/>
                      <a:pt x="229" y="75"/>
                    </a:cubicBezTo>
                    <a:cubicBezTo>
                      <a:pt x="229" y="97"/>
                      <a:pt x="227" y="115"/>
                      <a:pt x="222" y="128"/>
                    </a:cubicBezTo>
                    <a:cubicBezTo>
                      <a:pt x="212" y="153"/>
                      <a:pt x="190" y="174"/>
                      <a:pt x="172" y="182"/>
                    </a:cubicBezTo>
                    <a:cubicBezTo>
                      <a:pt x="160" y="190"/>
                      <a:pt x="138" y="191"/>
                      <a:pt x="128" y="192"/>
                    </a:cubicBezTo>
                    <a:cubicBezTo>
                      <a:pt x="117" y="194"/>
                      <a:pt x="77" y="194"/>
                      <a:pt x="64" y="192"/>
                    </a:cubicBezTo>
                    <a:cubicBezTo>
                      <a:pt x="61" y="191"/>
                      <a:pt x="39" y="189"/>
                      <a:pt x="28" y="182"/>
                    </a:cubicBezTo>
                    <a:cubicBezTo>
                      <a:pt x="13" y="173"/>
                      <a:pt x="1" y="142"/>
                      <a:pt x="0" y="131"/>
                    </a:cubicBezTo>
                    <a:cubicBezTo>
                      <a:pt x="38" y="131"/>
                      <a:pt x="38" y="131"/>
                      <a:pt x="38" y="131"/>
                    </a:cubicBezTo>
                    <a:cubicBezTo>
                      <a:pt x="41" y="139"/>
                      <a:pt x="47" y="150"/>
                      <a:pt x="54" y="154"/>
                    </a:cubicBezTo>
                    <a:cubicBezTo>
                      <a:pt x="66" y="162"/>
                      <a:pt x="105" y="161"/>
                      <a:pt x="128" y="158"/>
                    </a:cubicBezTo>
                    <a:cubicBezTo>
                      <a:pt x="150" y="156"/>
                      <a:pt x="171" y="142"/>
                      <a:pt x="180" y="125"/>
                    </a:cubicBezTo>
                    <a:cubicBezTo>
                      <a:pt x="186" y="113"/>
                      <a:pt x="190" y="95"/>
                      <a:pt x="190" y="72"/>
                    </a:cubicBezTo>
                    <a:cubicBezTo>
                      <a:pt x="173" y="78"/>
                      <a:pt x="152" y="82"/>
                      <a:pt x="128" y="85"/>
                    </a:cubicBezTo>
                    <a:cubicBezTo>
                      <a:pt x="128" y="45"/>
                      <a:pt x="128" y="45"/>
                      <a:pt x="128" y="45"/>
                    </a:cubicBezTo>
                    <a:cubicBezTo>
                      <a:pt x="150" y="43"/>
                      <a:pt x="169" y="38"/>
                      <a:pt x="184" y="31"/>
                    </a:cubicBezTo>
                    <a:cubicBezTo>
                      <a:pt x="193" y="28"/>
                      <a:pt x="203" y="21"/>
                      <a:pt x="215" y="11"/>
                    </a:cubicBezTo>
                    <a:lnTo>
                      <a:pt x="227"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22"/>
              <p:cNvSpPr/>
              <p:nvPr/>
            </p:nvSpPr>
            <p:spPr bwMode="auto">
              <a:xfrm>
                <a:off x="7335838" y="241300"/>
                <a:ext cx="747713" cy="458787"/>
              </a:xfrm>
              <a:custGeom>
                <a:avLst/>
                <a:gdLst>
                  <a:gd name="T0" fmla="*/ 255 w 588"/>
                  <a:gd name="T1" fmla="*/ 0 h 359"/>
                  <a:gd name="T2" fmla="*/ 527 w 588"/>
                  <a:gd name="T3" fmla="*/ 0 h 359"/>
                  <a:gd name="T4" fmla="*/ 571 w 588"/>
                  <a:gd name="T5" fmla="*/ 14 h 359"/>
                  <a:gd name="T6" fmla="*/ 588 w 588"/>
                  <a:gd name="T7" fmla="*/ 56 h 359"/>
                  <a:gd name="T8" fmla="*/ 588 w 588"/>
                  <a:gd name="T9" fmla="*/ 304 h 359"/>
                  <a:gd name="T10" fmla="*/ 573 w 588"/>
                  <a:gd name="T11" fmla="*/ 342 h 359"/>
                  <a:gd name="T12" fmla="*/ 531 w 588"/>
                  <a:gd name="T13" fmla="*/ 358 h 359"/>
                  <a:gd name="T14" fmla="*/ 497 w 588"/>
                  <a:gd name="T15" fmla="*/ 358 h 359"/>
                  <a:gd name="T16" fmla="*/ 497 w 588"/>
                  <a:gd name="T17" fmla="*/ 359 h 359"/>
                  <a:gd name="T18" fmla="*/ 141 w 588"/>
                  <a:gd name="T19" fmla="*/ 359 h 359"/>
                  <a:gd name="T20" fmla="*/ 141 w 588"/>
                  <a:gd name="T21" fmla="*/ 359 h 359"/>
                  <a:gd name="T22" fmla="*/ 117 w 588"/>
                  <a:gd name="T23" fmla="*/ 359 h 359"/>
                  <a:gd name="T24" fmla="*/ 86 w 588"/>
                  <a:gd name="T25" fmla="*/ 350 h 359"/>
                  <a:gd name="T26" fmla="*/ 75 w 588"/>
                  <a:gd name="T27" fmla="*/ 327 h 359"/>
                  <a:gd name="T28" fmla="*/ 75 w 588"/>
                  <a:gd name="T29" fmla="*/ 304 h 359"/>
                  <a:gd name="T30" fmla="*/ 75 w 588"/>
                  <a:gd name="T31" fmla="*/ 304 h 359"/>
                  <a:gd name="T32" fmla="*/ 75 w 588"/>
                  <a:gd name="T33" fmla="*/ 230 h 359"/>
                  <a:gd name="T34" fmla="*/ 34 w 588"/>
                  <a:gd name="T35" fmla="*/ 202 h 359"/>
                  <a:gd name="T36" fmla="*/ 17 w 588"/>
                  <a:gd name="T37" fmla="*/ 187 h 359"/>
                  <a:gd name="T38" fmla="*/ 0 w 588"/>
                  <a:gd name="T39" fmla="*/ 167 h 359"/>
                  <a:gd name="T40" fmla="*/ 55 w 588"/>
                  <a:gd name="T41" fmla="*/ 167 h 359"/>
                  <a:gd name="T42" fmla="*/ 68 w 588"/>
                  <a:gd name="T43" fmla="*/ 178 h 359"/>
                  <a:gd name="T44" fmla="*/ 103 w 588"/>
                  <a:gd name="T45" fmla="*/ 200 h 359"/>
                  <a:gd name="T46" fmla="*/ 155 w 588"/>
                  <a:gd name="T47" fmla="*/ 212 h 359"/>
                  <a:gd name="T48" fmla="*/ 155 w 588"/>
                  <a:gd name="T49" fmla="*/ 252 h 359"/>
                  <a:gd name="T50" fmla="*/ 114 w 588"/>
                  <a:gd name="T51" fmla="*/ 246 h 359"/>
                  <a:gd name="T52" fmla="*/ 114 w 588"/>
                  <a:gd name="T53" fmla="*/ 303 h 359"/>
                  <a:gd name="T54" fmla="*/ 114 w 588"/>
                  <a:gd name="T55" fmla="*/ 303 h 359"/>
                  <a:gd name="T56" fmla="*/ 115 w 588"/>
                  <a:gd name="T57" fmla="*/ 312 h 359"/>
                  <a:gd name="T58" fmla="*/ 119 w 588"/>
                  <a:gd name="T59" fmla="*/ 320 h 359"/>
                  <a:gd name="T60" fmla="*/ 130 w 588"/>
                  <a:gd name="T61" fmla="*/ 323 h 359"/>
                  <a:gd name="T62" fmla="*/ 138 w 588"/>
                  <a:gd name="T63" fmla="*/ 324 h 359"/>
                  <a:gd name="T64" fmla="*/ 495 w 588"/>
                  <a:gd name="T65" fmla="*/ 324 h 359"/>
                  <a:gd name="T66" fmla="*/ 495 w 588"/>
                  <a:gd name="T67" fmla="*/ 324 h 359"/>
                  <a:gd name="T68" fmla="*/ 525 w 588"/>
                  <a:gd name="T69" fmla="*/ 323 h 359"/>
                  <a:gd name="T70" fmla="*/ 542 w 588"/>
                  <a:gd name="T71" fmla="*/ 314 h 359"/>
                  <a:gd name="T72" fmla="*/ 548 w 588"/>
                  <a:gd name="T73" fmla="*/ 299 h 359"/>
                  <a:gd name="T74" fmla="*/ 548 w 588"/>
                  <a:gd name="T75" fmla="*/ 65 h 359"/>
                  <a:gd name="T76" fmla="*/ 521 w 588"/>
                  <a:gd name="T77" fmla="*/ 39 h 359"/>
                  <a:gd name="T78" fmla="*/ 264 w 588"/>
                  <a:gd name="T79" fmla="*/ 39 h 359"/>
                  <a:gd name="T80" fmla="*/ 237 w 588"/>
                  <a:gd name="T81" fmla="*/ 65 h 359"/>
                  <a:gd name="T82" fmla="*/ 237 w 588"/>
                  <a:gd name="T83" fmla="*/ 300 h 359"/>
                  <a:gd name="T84" fmla="*/ 198 w 588"/>
                  <a:gd name="T85" fmla="*/ 300 h 359"/>
                  <a:gd name="T86" fmla="*/ 198 w 588"/>
                  <a:gd name="T87" fmla="*/ 54 h 359"/>
                  <a:gd name="T88" fmla="*/ 213 w 588"/>
                  <a:gd name="T89" fmla="*/ 15 h 359"/>
                  <a:gd name="T90" fmla="*/ 255 w 588"/>
                  <a:gd name="T91" fmla="*/ 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88" h="359">
                    <a:moveTo>
                      <a:pt x="255" y="0"/>
                    </a:moveTo>
                    <a:cubicBezTo>
                      <a:pt x="527" y="0"/>
                      <a:pt x="527" y="0"/>
                      <a:pt x="527" y="0"/>
                    </a:cubicBezTo>
                    <a:cubicBezTo>
                      <a:pt x="546" y="0"/>
                      <a:pt x="560" y="4"/>
                      <a:pt x="571" y="14"/>
                    </a:cubicBezTo>
                    <a:cubicBezTo>
                      <a:pt x="582" y="24"/>
                      <a:pt x="588" y="38"/>
                      <a:pt x="588" y="56"/>
                    </a:cubicBezTo>
                    <a:cubicBezTo>
                      <a:pt x="588" y="304"/>
                      <a:pt x="588" y="304"/>
                      <a:pt x="588" y="304"/>
                    </a:cubicBezTo>
                    <a:cubicBezTo>
                      <a:pt x="588" y="319"/>
                      <a:pt x="583" y="332"/>
                      <a:pt x="573" y="342"/>
                    </a:cubicBezTo>
                    <a:cubicBezTo>
                      <a:pt x="563" y="353"/>
                      <a:pt x="549" y="358"/>
                      <a:pt x="531" y="358"/>
                    </a:cubicBezTo>
                    <a:cubicBezTo>
                      <a:pt x="497" y="358"/>
                      <a:pt x="497" y="358"/>
                      <a:pt x="497" y="358"/>
                    </a:cubicBezTo>
                    <a:cubicBezTo>
                      <a:pt x="497" y="359"/>
                      <a:pt x="497" y="359"/>
                      <a:pt x="497" y="359"/>
                    </a:cubicBezTo>
                    <a:cubicBezTo>
                      <a:pt x="141" y="359"/>
                      <a:pt x="141" y="359"/>
                      <a:pt x="141" y="359"/>
                    </a:cubicBezTo>
                    <a:cubicBezTo>
                      <a:pt x="141" y="359"/>
                      <a:pt x="141" y="359"/>
                      <a:pt x="141" y="359"/>
                    </a:cubicBezTo>
                    <a:cubicBezTo>
                      <a:pt x="117" y="359"/>
                      <a:pt x="117" y="359"/>
                      <a:pt x="117" y="359"/>
                    </a:cubicBezTo>
                    <a:cubicBezTo>
                      <a:pt x="103" y="359"/>
                      <a:pt x="93" y="356"/>
                      <a:pt x="86" y="350"/>
                    </a:cubicBezTo>
                    <a:cubicBezTo>
                      <a:pt x="78" y="343"/>
                      <a:pt x="75" y="336"/>
                      <a:pt x="75" y="327"/>
                    </a:cubicBezTo>
                    <a:cubicBezTo>
                      <a:pt x="75" y="304"/>
                      <a:pt x="75" y="304"/>
                      <a:pt x="75" y="304"/>
                    </a:cubicBezTo>
                    <a:cubicBezTo>
                      <a:pt x="75" y="304"/>
                      <a:pt x="75" y="304"/>
                      <a:pt x="75" y="304"/>
                    </a:cubicBezTo>
                    <a:cubicBezTo>
                      <a:pt x="75" y="230"/>
                      <a:pt x="75" y="230"/>
                      <a:pt x="75" y="230"/>
                    </a:cubicBezTo>
                    <a:cubicBezTo>
                      <a:pt x="58" y="221"/>
                      <a:pt x="44" y="212"/>
                      <a:pt x="34" y="202"/>
                    </a:cubicBezTo>
                    <a:cubicBezTo>
                      <a:pt x="29" y="198"/>
                      <a:pt x="23" y="193"/>
                      <a:pt x="17" y="187"/>
                    </a:cubicBezTo>
                    <a:cubicBezTo>
                      <a:pt x="0" y="167"/>
                      <a:pt x="0" y="167"/>
                      <a:pt x="0" y="167"/>
                    </a:cubicBezTo>
                    <a:cubicBezTo>
                      <a:pt x="55" y="167"/>
                      <a:pt x="55" y="167"/>
                      <a:pt x="55" y="167"/>
                    </a:cubicBezTo>
                    <a:cubicBezTo>
                      <a:pt x="68" y="178"/>
                      <a:pt x="68" y="178"/>
                      <a:pt x="68" y="178"/>
                    </a:cubicBezTo>
                    <a:cubicBezTo>
                      <a:pt x="81" y="188"/>
                      <a:pt x="92" y="195"/>
                      <a:pt x="103" y="200"/>
                    </a:cubicBezTo>
                    <a:cubicBezTo>
                      <a:pt x="116" y="205"/>
                      <a:pt x="133" y="209"/>
                      <a:pt x="155" y="212"/>
                    </a:cubicBezTo>
                    <a:cubicBezTo>
                      <a:pt x="155" y="252"/>
                      <a:pt x="155" y="252"/>
                      <a:pt x="155" y="252"/>
                    </a:cubicBezTo>
                    <a:cubicBezTo>
                      <a:pt x="140" y="251"/>
                      <a:pt x="127" y="249"/>
                      <a:pt x="114" y="246"/>
                    </a:cubicBezTo>
                    <a:cubicBezTo>
                      <a:pt x="114" y="303"/>
                      <a:pt x="114" y="303"/>
                      <a:pt x="114" y="303"/>
                    </a:cubicBezTo>
                    <a:cubicBezTo>
                      <a:pt x="114" y="303"/>
                      <a:pt x="114" y="303"/>
                      <a:pt x="114" y="303"/>
                    </a:cubicBezTo>
                    <a:cubicBezTo>
                      <a:pt x="115" y="312"/>
                      <a:pt x="115" y="312"/>
                      <a:pt x="115" y="312"/>
                    </a:cubicBezTo>
                    <a:cubicBezTo>
                      <a:pt x="115" y="315"/>
                      <a:pt x="116" y="318"/>
                      <a:pt x="119" y="320"/>
                    </a:cubicBezTo>
                    <a:cubicBezTo>
                      <a:pt x="121" y="322"/>
                      <a:pt x="125" y="323"/>
                      <a:pt x="130" y="323"/>
                    </a:cubicBezTo>
                    <a:cubicBezTo>
                      <a:pt x="138" y="324"/>
                      <a:pt x="138" y="324"/>
                      <a:pt x="138" y="324"/>
                    </a:cubicBezTo>
                    <a:cubicBezTo>
                      <a:pt x="495" y="324"/>
                      <a:pt x="495" y="324"/>
                      <a:pt x="495" y="324"/>
                    </a:cubicBezTo>
                    <a:cubicBezTo>
                      <a:pt x="495" y="324"/>
                      <a:pt x="495" y="324"/>
                      <a:pt x="495" y="324"/>
                    </a:cubicBezTo>
                    <a:cubicBezTo>
                      <a:pt x="508" y="323"/>
                      <a:pt x="514" y="324"/>
                      <a:pt x="525" y="323"/>
                    </a:cubicBezTo>
                    <a:cubicBezTo>
                      <a:pt x="531" y="323"/>
                      <a:pt x="539" y="318"/>
                      <a:pt x="542" y="314"/>
                    </a:cubicBezTo>
                    <a:cubicBezTo>
                      <a:pt x="546" y="310"/>
                      <a:pt x="547" y="306"/>
                      <a:pt x="548" y="299"/>
                    </a:cubicBezTo>
                    <a:cubicBezTo>
                      <a:pt x="548" y="221"/>
                      <a:pt x="548" y="143"/>
                      <a:pt x="548" y="65"/>
                    </a:cubicBezTo>
                    <a:cubicBezTo>
                      <a:pt x="548" y="47"/>
                      <a:pt x="539" y="39"/>
                      <a:pt x="521" y="39"/>
                    </a:cubicBezTo>
                    <a:cubicBezTo>
                      <a:pt x="264" y="39"/>
                      <a:pt x="264" y="39"/>
                      <a:pt x="264" y="39"/>
                    </a:cubicBezTo>
                    <a:cubicBezTo>
                      <a:pt x="246" y="39"/>
                      <a:pt x="237" y="47"/>
                      <a:pt x="237" y="65"/>
                    </a:cubicBezTo>
                    <a:cubicBezTo>
                      <a:pt x="237" y="300"/>
                      <a:pt x="237" y="300"/>
                      <a:pt x="237" y="300"/>
                    </a:cubicBezTo>
                    <a:cubicBezTo>
                      <a:pt x="198" y="300"/>
                      <a:pt x="198" y="300"/>
                      <a:pt x="198" y="300"/>
                    </a:cubicBezTo>
                    <a:cubicBezTo>
                      <a:pt x="198" y="54"/>
                      <a:pt x="198" y="54"/>
                      <a:pt x="198" y="54"/>
                    </a:cubicBezTo>
                    <a:cubicBezTo>
                      <a:pt x="198" y="39"/>
                      <a:pt x="203" y="26"/>
                      <a:pt x="213" y="15"/>
                    </a:cubicBezTo>
                    <a:cubicBezTo>
                      <a:pt x="224" y="5"/>
                      <a:pt x="237" y="0"/>
                      <a:pt x="255"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23"/>
              <p:cNvSpPr>
                <a:spLocks noEditPoints="1"/>
              </p:cNvSpPr>
              <p:nvPr/>
            </p:nvSpPr>
            <p:spPr bwMode="auto">
              <a:xfrm>
                <a:off x="7037388" y="241300"/>
                <a:ext cx="495300" cy="214312"/>
              </a:xfrm>
              <a:custGeom>
                <a:avLst/>
                <a:gdLst>
                  <a:gd name="T0" fmla="*/ 213 w 390"/>
                  <a:gd name="T1" fmla="*/ 127 h 167"/>
                  <a:gd name="T2" fmla="*/ 342 w 390"/>
                  <a:gd name="T3" fmla="*/ 127 h 167"/>
                  <a:gd name="T4" fmla="*/ 351 w 390"/>
                  <a:gd name="T5" fmla="*/ 104 h 167"/>
                  <a:gd name="T6" fmla="*/ 39 w 390"/>
                  <a:gd name="T7" fmla="*/ 103 h 167"/>
                  <a:gd name="T8" fmla="*/ 43 w 390"/>
                  <a:gd name="T9" fmla="*/ 127 h 167"/>
                  <a:gd name="T10" fmla="*/ 174 w 390"/>
                  <a:gd name="T11" fmla="*/ 127 h 167"/>
                  <a:gd name="T12" fmla="*/ 39 w 390"/>
                  <a:gd name="T13" fmla="*/ 104 h 167"/>
                  <a:gd name="T14" fmla="*/ 39 w 390"/>
                  <a:gd name="T15" fmla="*/ 103 h 167"/>
                  <a:gd name="T16" fmla="*/ 247 w 390"/>
                  <a:gd name="T17" fmla="*/ 39 h 167"/>
                  <a:gd name="T18" fmla="*/ 213 w 390"/>
                  <a:gd name="T19" fmla="*/ 64 h 167"/>
                  <a:gd name="T20" fmla="*/ 351 w 390"/>
                  <a:gd name="T21" fmla="*/ 51 h 167"/>
                  <a:gd name="T22" fmla="*/ 337 w 390"/>
                  <a:gd name="T23" fmla="*/ 39 h 167"/>
                  <a:gd name="T24" fmla="*/ 326 w 390"/>
                  <a:gd name="T25" fmla="*/ 39 h 167"/>
                  <a:gd name="T26" fmla="*/ 77 w 390"/>
                  <a:gd name="T27" fmla="*/ 39 h 167"/>
                  <a:gd name="T28" fmla="*/ 57 w 390"/>
                  <a:gd name="T29" fmla="*/ 39 h 167"/>
                  <a:gd name="T30" fmla="*/ 39 w 390"/>
                  <a:gd name="T31" fmla="*/ 54 h 167"/>
                  <a:gd name="T32" fmla="*/ 39 w 390"/>
                  <a:gd name="T33" fmla="*/ 64 h 167"/>
                  <a:gd name="T34" fmla="*/ 174 w 390"/>
                  <a:gd name="T35" fmla="*/ 64 h 167"/>
                  <a:gd name="T36" fmla="*/ 144 w 390"/>
                  <a:gd name="T37" fmla="*/ 39 h 167"/>
                  <a:gd name="T38" fmla="*/ 77 w 390"/>
                  <a:gd name="T39" fmla="*/ 39 h 167"/>
                  <a:gd name="T40" fmla="*/ 77 w 390"/>
                  <a:gd name="T41" fmla="*/ 39 h 167"/>
                  <a:gd name="T42" fmla="*/ 77 w 390"/>
                  <a:gd name="T43" fmla="*/ 0 h 167"/>
                  <a:gd name="T44" fmla="*/ 77 w 390"/>
                  <a:gd name="T45" fmla="*/ 4 h 167"/>
                  <a:gd name="T46" fmla="*/ 144 w 390"/>
                  <a:gd name="T47" fmla="*/ 0 h 167"/>
                  <a:gd name="T48" fmla="*/ 247 w 390"/>
                  <a:gd name="T49" fmla="*/ 0 h 167"/>
                  <a:gd name="T50" fmla="*/ 326 w 390"/>
                  <a:gd name="T51" fmla="*/ 0 h 167"/>
                  <a:gd name="T52" fmla="*/ 379 w 390"/>
                  <a:gd name="T53" fmla="*/ 10 h 167"/>
                  <a:gd name="T54" fmla="*/ 390 w 390"/>
                  <a:gd name="T55" fmla="*/ 125 h 167"/>
                  <a:gd name="T56" fmla="*/ 367 w 390"/>
                  <a:gd name="T57" fmla="*/ 165 h 167"/>
                  <a:gd name="T58" fmla="*/ 326 w 390"/>
                  <a:gd name="T59" fmla="*/ 167 h 167"/>
                  <a:gd name="T60" fmla="*/ 247 w 390"/>
                  <a:gd name="T61" fmla="*/ 167 h 167"/>
                  <a:gd name="T62" fmla="*/ 144 w 390"/>
                  <a:gd name="T63" fmla="*/ 167 h 167"/>
                  <a:gd name="T64" fmla="*/ 77 w 390"/>
                  <a:gd name="T65" fmla="*/ 166 h 167"/>
                  <a:gd name="T66" fmla="*/ 77 w 390"/>
                  <a:gd name="T67" fmla="*/ 167 h 167"/>
                  <a:gd name="T68" fmla="*/ 25 w 390"/>
                  <a:gd name="T69" fmla="*/ 165 h 167"/>
                  <a:gd name="T70" fmla="*/ 0 w 390"/>
                  <a:gd name="T71" fmla="*/ 39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90" h="167">
                    <a:moveTo>
                      <a:pt x="213" y="104"/>
                    </a:moveTo>
                    <a:cubicBezTo>
                      <a:pt x="213" y="127"/>
                      <a:pt x="213" y="127"/>
                      <a:pt x="213" y="127"/>
                    </a:cubicBezTo>
                    <a:cubicBezTo>
                      <a:pt x="340" y="127"/>
                      <a:pt x="340" y="127"/>
                      <a:pt x="340" y="127"/>
                    </a:cubicBezTo>
                    <a:cubicBezTo>
                      <a:pt x="342" y="127"/>
                      <a:pt x="342" y="127"/>
                      <a:pt x="342" y="127"/>
                    </a:cubicBezTo>
                    <a:cubicBezTo>
                      <a:pt x="348" y="125"/>
                      <a:pt x="351" y="121"/>
                      <a:pt x="351" y="114"/>
                    </a:cubicBezTo>
                    <a:cubicBezTo>
                      <a:pt x="351" y="104"/>
                      <a:pt x="351" y="104"/>
                      <a:pt x="351" y="104"/>
                    </a:cubicBezTo>
                    <a:cubicBezTo>
                      <a:pt x="213" y="104"/>
                      <a:pt x="213" y="104"/>
                      <a:pt x="213" y="104"/>
                    </a:cubicBezTo>
                    <a:close/>
                    <a:moveTo>
                      <a:pt x="39" y="103"/>
                    </a:moveTo>
                    <a:cubicBezTo>
                      <a:pt x="39" y="118"/>
                      <a:pt x="39" y="118"/>
                      <a:pt x="39" y="118"/>
                    </a:cubicBezTo>
                    <a:cubicBezTo>
                      <a:pt x="39" y="122"/>
                      <a:pt x="40" y="125"/>
                      <a:pt x="43" y="127"/>
                    </a:cubicBezTo>
                    <a:cubicBezTo>
                      <a:pt x="45" y="127"/>
                      <a:pt x="45" y="127"/>
                      <a:pt x="45" y="127"/>
                    </a:cubicBezTo>
                    <a:cubicBezTo>
                      <a:pt x="174" y="127"/>
                      <a:pt x="174" y="127"/>
                      <a:pt x="174" y="127"/>
                    </a:cubicBezTo>
                    <a:cubicBezTo>
                      <a:pt x="174" y="104"/>
                      <a:pt x="174" y="104"/>
                      <a:pt x="174" y="104"/>
                    </a:cubicBezTo>
                    <a:cubicBezTo>
                      <a:pt x="39" y="104"/>
                      <a:pt x="39" y="104"/>
                      <a:pt x="39" y="104"/>
                    </a:cubicBezTo>
                    <a:cubicBezTo>
                      <a:pt x="39" y="103"/>
                      <a:pt x="39" y="103"/>
                      <a:pt x="39" y="103"/>
                    </a:cubicBezTo>
                    <a:cubicBezTo>
                      <a:pt x="39" y="103"/>
                      <a:pt x="39" y="103"/>
                      <a:pt x="39" y="103"/>
                    </a:cubicBezTo>
                    <a:close/>
                    <a:moveTo>
                      <a:pt x="247" y="39"/>
                    </a:moveTo>
                    <a:cubicBezTo>
                      <a:pt x="247" y="39"/>
                      <a:pt x="247" y="39"/>
                      <a:pt x="247" y="39"/>
                    </a:cubicBezTo>
                    <a:cubicBezTo>
                      <a:pt x="213" y="39"/>
                      <a:pt x="213" y="39"/>
                      <a:pt x="213" y="39"/>
                    </a:cubicBezTo>
                    <a:cubicBezTo>
                      <a:pt x="213" y="64"/>
                      <a:pt x="213" y="64"/>
                      <a:pt x="213" y="64"/>
                    </a:cubicBezTo>
                    <a:cubicBezTo>
                      <a:pt x="351" y="64"/>
                      <a:pt x="351" y="64"/>
                      <a:pt x="351" y="64"/>
                    </a:cubicBezTo>
                    <a:cubicBezTo>
                      <a:pt x="351" y="51"/>
                      <a:pt x="351" y="51"/>
                      <a:pt x="351" y="51"/>
                    </a:cubicBezTo>
                    <a:cubicBezTo>
                      <a:pt x="351" y="48"/>
                      <a:pt x="350" y="45"/>
                      <a:pt x="348" y="42"/>
                    </a:cubicBezTo>
                    <a:cubicBezTo>
                      <a:pt x="345" y="40"/>
                      <a:pt x="342" y="39"/>
                      <a:pt x="337" y="39"/>
                    </a:cubicBezTo>
                    <a:cubicBezTo>
                      <a:pt x="326" y="39"/>
                      <a:pt x="326" y="39"/>
                      <a:pt x="326" y="39"/>
                    </a:cubicBezTo>
                    <a:cubicBezTo>
                      <a:pt x="326" y="39"/>
                      <a:pt x="326" y="39"/>
                      <a:pt x="326" y="39"/>
                    </a:cubicBezTo>
                    <a:cubicBezTo>
                      <a:pt x="247" y="39"/>
                      <a:pt x="247" y="39"/>
                      <a:pt x="247" y="39"/>
                    </a:cubicBezTo>
                    <a:close/>
                    <a:moveTo>
                      <a:pt x="77" y="39"/>
                    </a:moveTo>
                    <a:cubicBezTo>
                      <a:pt x="77" y="39"/>
                      <a:pt x="77" y="39"/>
                      <a:pt x="77" y="39"/>
                    </a:cubicBezTo>
                    <a:cubicBezTo>
                      <a:pt x="57" y="39"/>
                      <a:pt x="57" y="39"/>
                      <a:pt x="57" y="39"/>
                    </a:cubicBezTo>
                    <a:cubicBezTo>
                      <a:pt x="49" y="39"/>
                      <a:pt x="44" y="40"/>
                      <a:pt x="42" y="42"/>
                    </a:cubicBezTo>
                    <a:cubicBezTo>
                      <a:pt x="40" y="45"/>
                      <a:pt x="39" y="48"/>
                      <a:pt x="39" y="54"/>
                    </a:cubicBezTo>
                    <a:cubicBezTo>
                      <a:pt x="39" y="64"/>
                      <a:pt x="39" y="64"/>
                      <a:pt x="39" y="64"/>
                    </a:cubicBezTo>
                    <a:cubicBezTo>
                      <a:pt x="39" y="64"/>
                      <a:pt x="39" y="64"/>
                      <a:pt x="39" y="64"/>
                    </a:cubicBezTo>
                    <a:cubicBezTo>
                      <a:pt x="39" y="64"/>
                      <a:pt x="39" y="64"/>
                      <a:pt x="39" y="64"/>
                    </a:cubicBezTo>
                    <a:cubicBezTo>
                      <a:pt x="174" y="64"/>
                      <a:pt x="174" y="64"/>
                      <a:pt x="174" y="64"/>
                    </a:cubicBezTo>
                    <a:cubicBezTo>
                      <a:pt x="174" y="39"/>
                      <a:pt x="174" y="39"/>
                      <a:pt x="174" y="39"/>
                    </a:cubicBezTo>
                    <a:cubicBezTo>
                      <a:pt x="144" y="39"/>
                      <a:pt x="144" y="39"/>
                      <a:pt x="144" y="39"/>
                    </a:cubicBezTo>
                    <a:cubicBezTo>
                      <a:pt x="144" y="39"/>
                      <a:pt x="144" y="39"/>
                      <a:pt x="144" y="39"/>
                    </a:cubicBezTo>
                    <a:cubicBezTo>
                      <a:pt x="77" y="39"/>
                      <a:pt x="77" y="39"/>
                      <a:pt x="77" y="39"/>
                    </a:cubicBezTo>
                    <a:cubicBezTo>
                      <a:pt x="77" y="39"/>
                      <a:pt x="77" y="39"/>
                      <a:pt x="77" y="39"/>
                    </a:cubicBezTo>
                    <a:cubicBezTo>
                      <a:pt x="77" y="39"/>
                      <a:pt x="77" y="39"/>
                      <a:pt x="77" y="39"/>
                    </a:cubicBezTo>
                    <a:close/>
                    <a:moveTo>
                      <a:pt x="43" y="0"/>
                    </a:moveTo>
                    <a:cubicBezTo>
                      <a:pt x="77" y="0"/>
                      <a:pt x="77" y="0"/>
                      <a:pt x="77" y="0"/>
                    </a:cubicBezTo>
                    <a:cubicBezTo>
                      <a:pt x="77" y="4"/>
                      <a:pt x="77" y="4"/>
                      <a:pt x="77" y="4"/>
                    </a:cubicBezTo>
                    <a:cubicBezTo>
                      <a:pt x="77" y="4"/>
                      <a:pt x="77" y="4"/>
                      <a:pt x="77" y="4"/>
                    </a:cubicBezTo>
                    <a:cubicBezTo>
                      <a:pt x="77" y="0"/>
                      <a:pt x="77" y="0"/>
                      <a:pt x="77" y="0"/>
                    </a:cubicBezTo>
                    <a:cubicBezTo>
                      <a:pt x="144" y="0"/>
                      <a:pt x="144" y="0"/>
                      <a:pt x="144" y="0"/>
                    </a:cubicBezTo>
                    <a:cubicBezTo>
                      <a:pt x="144" y="0"/>
                      <a:pt x="144" y="0"/>
                      <a:pt x="144" y="0"/>
                    </a:cubicBezTo>
                    <a:cubicBezTo>
                      <a:pt x="247" y="0"/>
                      <a:pt x="247" y="0"/>
                      <a:pt x="247" y="0"/>
                    </a:cubicBezTo>
                    <a:cubicBezTo>
                      <a:pt x="247" y="0"/>
                      <a:pt x="247" y="0"/>
                      <a:pt x="247" y="0"/>
                    </a:cubicBezTo>
                    <a:cubicBezTo>
                      <a:pt x="326" y="0"/>
                      <a:pt x="326" y="0"/>
                      <a:pt x="326" y="0"/>
                    </a:cubicBezTo>
                    <a:cubicBezTo>
                      <a:pt x="350" y="0"/>
                      <a:pt x="350" y="0"/>
                      <a:pt x="350" y="0"/>
                    </a:cubicBezTo>
                    <a:cubicBezTo>
                      <a:pt x="363" y="0"/>
                      <a:pt x="373" y="3"/>
                      <a:pt x="379" y="10"/>
                    </a:cubicBezTo>
                    <a:cubicBezTo>
                      <a:pt x="387" y="17"/>
                      <a:pt x="390" y="25"/>
                      <a:pt x="390" y="34"/>
                    </a:cubicBezTo>
                    <a:cubicBezTo>
                      <a:pt x="390" y="125"/>
                      <a:pt x="390" y="125"/>
                      <a:pt x="390" y="125"/>
                    </a:cubicBezTo>
                    <a:cubicBezTo>
                      <a:pt x="390" y="139"/>
                      <a:pt x="387" y="150"/>
                      <a:pt x="379" y="157"/>
                    </a:cubicBezTo>
                    <a:cubicBezTo>
                      <a:pt x="376" y="161"/>
                      <a:pt x="372" y="163"/>
                      <a:pt x="367" y="165"/>
                    </a:cubicBezTo>
                    <a:cubicBezTo>
                      <a:pt x="355" y="167"/>
                      <a:pt x="355" y="167"/>
                      <a:pt x="355" y="167"/>
                    </a:cubicBezTo>
                    <a:cubicBezTo>
                      <a:pt x="326" y="167"/>
                      <a:pt x="326" y="167"/>
                      <a:pt x="326" y="167"/>
                    </a:cubicBezTo>
                    <a:cubicBezTo>
                      <a:pt x="247" y="167"/>
                      <a:pt x="247" y="167"/>
                      <a:pt x="247" y="167"/>
                    </a:cubicBezTo>
                    <a:cubicBezTo>
                      <a:pt x="247" y="167"/>
                      <a:pt x="247" y="167"/>
                      <a:pt x="247" y="167"/>
                    </a:cubicBezTo>
                    <a:cubicBezTo>
                      <a:pt x="144" y="167"/>
                      <a:pt x="144" y="167"/>
                      <a:pt x="144" y="167"/>
                    </a:cubicBezTo>
                    <a:cubicBezTo>
                      <a:pt x="144" y="167"/>
                      <a:pt x="144" y="167"/>
                      <a:pt x="144" y="167"/>
                    </a:cubicBezTo>
                    <a:cubicBezTo>
                      <a:pt x="77" y="167"/>
                      <a:pt x="77" y="167"/>
                      <a:pt x="77" y="167"/>
                    </a:cubicBezTo>
                    <a:cubicBezTo>
                      <a:pt x="77" y="166"/>
                      <a:pt x="77" y="166"/>
                      <a:pt x="77" y="166"/>
                    </a:cubicBezTo>
                    <a:cubicBezTo>
                      <a:pt x="77" y="166"/>
                      <a:pt x="77" y="166"/>
                      <a:pt x="77" y="166"/>
                    </a:cubicBezTo>
                    <a:cubicBezTo>
                      <a:pt x="77" y="167"/>
                      <a:pt x="77" y="167"/>
                      <a:pt x="77" y="167"/>
                    </a:cubicBezTo>
                    <a:cubicBezTo>
                      <a:pt x="41" y="167"/>
                      <a:pt x="41" y="167"/>
                      <a:pt x="41" y="167"/>
                    </a:cubicBezTo>
                    <a:cubicBezTo>
                      <a:pt x="25" y="165"/>
                      <a:pt x="25" y="165"/>
                      <a:pt x="25" y="165"/>
                    </a:cubicBezTo>
                    <a:cubicBezTo>
                      <a:pt x="8" y="160"/>
                      <a:pt x="0" y="149"/>
                      <a:pt x="0" y="131"/>
                    </a:cubicBezTo>
                    <a:cubicBezTo>
                      <a:pt x="0" y="39"/>
                      <a:pt x="0" y="39"/>
                      <a:pt x="0" y="39"/>
                    </a:cubicBezTo>
                    <a:cubicBezTo>
                      <a:pt x="0" y="13"/>
                      <a:pt x="14" y="0"/>
                      <a:pt x="43"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30"/>
              <p:cNvSpPr>
                <a:spLocks noEditPoints="1"/>
              </p:cNvSpPr>
              <p:nvPr/>
            </p:nvSpPr>
            <p:spPr bwMode="auto">
              <a:xfrm>
                <a:off x="6484938" y="241300"/>
                <a:ext cx="495300" cy="458787"/>
              </a:xfrm>
              <a:custGeom>
                <a:avLst/>
                <a:gdLst>
                  <a:gd name="T0" fmla="*/ 267 w 390"/>
                  <a:gd name="T1" fmla="*/ 258 h 359"/>
                  <a:gd name="T2" fmla="*/ 341 w 390"/>
                  <a:gd name="T3" fmla="*/ 258 h 359"/>
                  <a:gd name="T4" fmla="*/ 350 w 390"/>
                  <a:gd name="T5" fmla="*/ 235 h 359"/>
                  <a:gd name="T6" fmla="*/ 147 w 390"/>
                  <a:gd name="T7" fmla="*/ 235 h 359"/>
                  <a:gd name="T8" fmla="*/ 152 w 390"/>
                  <a:gd name="T9" fmla="*/ 258 h 359"/>
                  <a:gd name="T10" fmla="*/ 228 w 390"/>
                  <a:gd name="T11" fmla="*/ 258 h 359"/>
                  <a:gd name="T12" fmla="*/ 147 w 390"/>
                  <a:gd name="T13" fmla="*/ 235 h 359"/>
                  <a:gd name="T14" fmla="*/ 301 w 390"/>
                  <a:gd name="T15" fmla="*/ 170 h 359"/>
                  <a:gd name="T16" fmla="*/ 267 w 390"/>
                  <a:gd name="T17" fmla="*/ 195 h 359"/>
                  <a:gd name="T18" fmla="*/ 350 w 390"/>
                  <a:gd name="T19" fmla="*/ 182 h 359"/>
                  <a:gd name="T20" fmla="*/ 336 w 390"/>
                  <a:gd name="T21" fmla="*/ 170 h 359"/>
                  <a:gd name="T22" fmla="*/ 325 w 390"/>
                  <a:gd name="T23" fmla="*/ 170 h 359"/>
                  <a:gd name="T24" fmla="*/ 186 w 390"/>
                  <a:gd name="T25" fmla="*/ 170 h 359"/>
                  <a:gd name="T26" fmla="*/ 166 w 390"/>
                  <a:gd name="T27" fmla="*/ 170 h 359"/>
                  <a:gd name="T28" fmla="*/ 147 w 390"/>
                  <a:gd name="T29" fmla="*/ 185 h 359"/>
                  <a:gd name="T30" fmla="*/ 228 w 390"/>
                  <a:gd name="T31" fmla="*/ 195 h 359"/>
                  <a:gd name="T32" fmla="*/ 198 w 390"/>
                  <a:gd name="T33" fmla="*/ 170 h 359"/>
                  <a:gd name="T34" fmla="*/ 186 w 390"/>
                  <a:gd name="T35" fmla="*/ 170 h 359"/>
                  <a:gd name="T36" fmla="*/ 163 w 390"/>
                  <a:gd name="T37" fmla="*/ 54 h 359"/>
                  <a:gd name="T38" fmla="*/ 147 w 390"/>
                  <a:gd name="T39" fmla="*/ 74 h 359"/>
                  <a:gd name="T40" fmla="*/ 351 w 390"/>
                  <a:gd name="T41" fmla="*/ 65 h 359"/>
                  <a:gd name="T42" fmla="*/ 225 w 390"/>
                  <a:gd name="T43" fmla="*/ 0 h 359"/>
                  <a:gd name="T44" fmla="*/ 265 w 390"/>
                  <a:gd name="T45" fmla="*/ 14 h 359"/>
                  <a:gd name="T46" fmla="*/ 377 w 390"/>
                  <a:gd name="T47" fmla="*/ 25 h 359"/>
                  <a:gd name="T48" fmla="*/ 390 w 390"/>
                  <a:gd name="T49" fmla="*/ 75 h 359"/>
                  <a:gd name="T50" fmla="*/ 269 w 390"/>
                  <a:gd name="T51" fmla="*/ 113 h 359"/>
                  <a:gd name="T52" fmla="*/ 301 w 390"/>
                  <a:gd name="T53" fmla="*/ 131 h 359"/>
                  <a:gd name="T54" fmla="*/ 325 w 390"/>
                  <a:gd name="T55" fmla="*/ 131 h 359"/>
                  <a:gd name="T56" fmla="*/ 353 w 390"/>
                  <a:gd name="T57" fmla="*/ 131 h 359"/>
                  <a:gd name="T58" fmla="*/ 378 w 390"/>
                  <a:gd name="T59" fmla="*/ 141 h 359"/>
                  <a:gd name="T60" fmla="*/ 390 w 390"/>
                  <a:gd name="T61" fmla="*/ 256 h 359"/>
                  <a:gd name="T62" fmla="*/ 367 w 390"/>
                  <a:gd name="T63" fmla="*/ 296 h 359"/>
                  <a:gd name="T64" fmla="*/ 350 w 390"/>
                  <a:gd name="T65" fmla="*/ 298 h 359"/>
                  <a:gd name="T66" fmla="*/ 301 w 390"/>
                  <a:gd name="T67" fmla="*/ 298 h 359"/>
                  <a:gd name="T68" fmla="*/ 198 w 390"/>
                  <a:gd name="T69" fmla="*/ 298 h 359"/>
                  <a:gd name="T70" fmla="*/ 196 w 390"/>
                  <a:gd name="T71" fmla="*/ 298 h 359"/>
                  <a:gd name="T72" fmla="*/ 194 w 390"/>
                  <a:gd name="T73" fmla="*/ 304 h 359"/>
                  <a:gd name="T74" fmla="*/ 170 w 390"/>
                  <a:gd name="T75" fmla="*/ 345 h 359"/>
                  <a:gd name="T76" fmla="*/ 123 w 390"/>
                  <a:gd name="T77" fmla="*/ 359 h 359"/>
                  <a:gd name="T78" fmla="*/ 0 w 390"/>
                  <a:gd name="T79" fmla="*/ 359 h 359"/>
                  <a:gd name="T80" fmla="*/ 123 w 390"/>
                  <a:gd name="T81" fmla="*/ 324 h 359"/>
                  <a:gd name="T82" fmla="*/ 148 w 390"/>
                  <a:gd name="T83" fmla="*/ 302 h 359"/>
                  <a:gd name="T84" fmla="*/ 134 w 390"/>
                  <a:gd name="T85" fmla="*/ 296 h 359"/>
                  <a:gd name="T86" fmla="*/ 108 w 390"/>
                  <a:gd name="T87" fmla="*/ 170 h 359"/>
                  <a:gd name="T88" fmla="*/ 148 w 390"/>
                  <a:gd name="T89" fmla="*/ 131 h 359"/>
                  <a:gd name="T90" fmla="*/ 186 w 390"/>
                  <a:gd name="T91" fmla="*/ 131 h 359"/>
                  <a:gd name="T92" fmla="*/ 198 w 390"/>
                  <a:gd name="T93" fmla="*/ 131 h 359"/>
                  <a:gd name="T94" fmla="*/ 230 w 390"/>
                  <a:gd name="T95" fmla="*/ 113 h 359"/>
                  <a:gd name="T96" fmla="*/ 108 w 390"/>
                  <a:gd name="T97" fmla="*/ 75 h 359"/>
                  <a:gd name="T98" fmla="*/ 108 w 390"/>
                  <a:gd name="T99" fmla="*/ 54 h 359"/>
                  <a:gd name="T100" fmla="*/ 152 w 390"/>
                  <a:gd name="T101" fmla="*/ 14 h 359"/>
                  <a:gd name="T102" fmla="*/ 225 w 390"/>
                  <a:gd name="T103" fmla="*/ 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90" h="359">
                    <a:moveTo>
                      <a:pt x="267" y="235"/>
                    </a:moveTo>
                    <a:cubicBezTo>
                      <a:pt x="267" y="258"/>
                      <a:pt x="267" y="258"/>
                      <a:pt x="267" y="258"/>
                    </a:cubicBezTo>
                    <a:cubicBezTo>
                      <a:pt x="339" y="258"/>
                      <a:pt x="339" y="258"/>
                      <a:pt x="339" y="258"/>
                    </a:cubicBezTo>
                    <a:cubicBezTo>
                      <a:pt x="341" y="258"/>
                      <a:pt x="341" y="258"/>
                      <a:pt x="341" y="258"/>
                    </a:cubicBezTo>
                    <a:cubicBezTo>
                      <a:pt x="347" y="257"/>
                      <a:pt x="350" y="252"/>
                      <a:pt x="350" y="245"/>
                    </a:cubicBezTo>
                    <a:cubicBezTo>
                      <a:pt x="350" y="235"/>
                      <a:pt x="350" y="235"/>
                      <a:pt x="350" y="235"/>
                    </a:cubicBezTo>
                    <a:cubicBezTo>
                      <a:pt x="267" y="235"/>
                      <a:pt x="267" y="235"/>
                      <a:pt x="267" y="235"/>
                    </a:cubicBezTo>
                    <a:close/>
                    <a:moveTo>
                      <a:pt x="147" y="235"/>
                    </a:moveTo>
                    <a:cubicBezTo>
                      <a:pt x="147" y="249"/>
                      <a:pt x="147" y="249"/>
                      <a:pt x="147" y="249"/>
                    </a:cubicBezTo>
                    <a:cubicBezTo>
                      <a:pt x="147" y="254"/>
                      <a:pt x="149" y="257"/>
                      <a:pt x="152" y="258"/>
                    </a:cubicBezTo>
                    <a:cubicBezTo>
                      <a:pt x="154" y="258"/>
                      <a:pt x="154" y="258"/>
                      <a:pt x="154" y="258"/>
                    </a:cubicBezTo>
                    <a:cubicBezTo>
                      <a:pt x="228" y="258"/>
                      <a:pt x="228" y="258"/>
                      <a:pt x="228" y="258"/>
                    </a:cubicBezTo>
                    <a:cubicBezTo>
                      <a:pt x="228" y="235"/>
                      <a:pt x="228" y="235"/>
                      <a:pt x="228" y="235"/>
                    </a:cubicBezTo>
                    <a:cubicBezTo>
                      <a:pt x="147" y="235"/>
                      <a:pt x="147" y="235"/>
                      <a:pt x="147" y="235"/>
                    </a:cubicBezTo>
                    <a:close/>
                    <a:moveTo>
                      <a:pt x="301" y="170"/>
                    </a:moveTo>
                    <a:cubicBezTo>
                      <a:pt x="301" y="170"/>
                      <a:pt x="301" y="170"/>
                      <a:pt x="301" y="170"/>
                    </a:cubicBezTo>
                    <a:cubicBezTo>
                      <a:pt x="267" y="170"/>
                      <a:pt x="267" y="170"/>
                      <a:pt x="267" y="170"/>
                    </a:cubicBezTo>
                    <a:cubicBezTo>
                      <a:pt x="267" y="195"/>
                      <a:pt x="267" y="195"/>
                      <a:pt x="267" y="195"/>
                    </a:cubicBezTo>
                    <a:cubicBezTo>
                      <a:pt x="350" y="195"/>
                      <a:pt x="350" y="195"/>
                      <a:pt x="350" y="195"/>
                    </a:cubicBezTo>
                    <a:cubicBezTo>
                      <a:pt x="350" y="182"/>
                      <a:pt x="350" y="182"/>
                      <a:pt x="350" y="182"/>
                    </a:cubicBezTo>
                    <a:cubicBezTo>
                      <a:pt x="350" y="179"/>
                      <a:pt x="349" y="176"/>
                      <a:pt x="347" y="173"/>
                    </a:cubicBezTo>
                    <a:cubicBezTo>
                      <a:pt x="345" y="171"/>
                      <a:pt x="341" y="170"/>
                      <a:pt x="336" y="170"/>
                    </a:cubicBezTo>
                    <a:cubicBezTo>
                      <a:pt x="325" y="170"/>
                      <a:pt x="325" y="170"/>
                      <a:pt x="325" y="170"/>
                    </a:cubicBezTo>
                    <a:cubicBezTo>
                      <a:pt x="325" y="170"/>
                      <a:pt x="325" y="170"/>
                      <a:pt x="325" y="170"/>
                    </a:cubicBezTo>
                    <a:cubicBezTo>
                      <a:pt x="301" y="170"/>
                      <a:pt x="301" y="170"/>
                      <a:pt x="301" y="170"/>
                    </a:cubicBezTo>
                    <a:close/>
                    <a:moveTo>
                      <a:pt x="186" y="170"/>
                    </a:moveTo>
                    <a:cubicBezTo>
                      <a:pt x="186" y="170"/>
                      <a:pt x="186" y="170"/>
                      <a:pt x="186" y="170"/>
                    </a:cubicBezTo>
                    <a:cubicBezTo>
                      <a:pt x="166" y="170"/>
                      <a:pt x="166" y="170"/>
                      <a:pt x="166" y="170"/>
                    </a:cubicBezTo>
                    <a:cubicBezTo>
                      <a:pt x="158" y="170"/>
                      <a:pt x="153" y="171"/>
                      <a:pt x="151" y="173"/>
                    </a:cubicBezTo>
                    <a:cubicBezTo>
                      <a:pt x="149" y="176"/>
                      <a:pt x="147" y="179"/>
                      <a:pt x="147" y="185"/>
                    </a:cubicBezTo>
                    <a:cubicBezTo>
                      <a:pt x="147" y="195"/>
                      <a:pt x="147" y="195"/>
                      <a:pt x="147" y="195"/>
                    </a:cubicBezTo>
                    <a:cubicBezTo>
                      <a:pt x="228" y="195"/>
                      <a:pt x="228" y="195"/>
                      <a:pt x="228" y="195"/>
                    </a:cubicBezTo>
                    <a:cubicBezTo>
                      <a:pt x="228" y="170"/>
                      <a:pt x="228" y="170"/>
                      <a:pt x="228" y="170"/>
                    </a:cubicBezTo>
                    <a:cubicBezTo>
                      <a:pt x="198" y="170"/>
                      <a:pt x="198" y="170"/>
                      <a:pt x="198" y="170"/>
                    </a:cubicBezTo>
                    <a:cubicBezTo>
                      <a:pt x="198" y="170"/>
                      <a:pt x="198" y="170"/>
                      <a:pt x="198" y="170"/>
                    </a:cubicBezTo>
                    <a:cubicBezTo>
                      <a:pt x="186" y="170"/>
                      <a:pt x="186" y="170"/>
                      <a:pt x="186" y="170"/>
                    </a:cubicBezTo>
                    <a:close/>
                    <a:moveTo>
                      <a:pt x="332" y="53"/>
                    </a:moveTo>
                    <a:cubicBezTo>
                      <a:pt x="163" y="54"/>
                      <a:pt x="163" y="54"/>
                      <a:pt x="163" y="54"/>
                    </a:cubicBezTo>
                    <a:cubicBezTo>
                      <a:pt x="153" y="54"/>
                      <a:pt x="148" y="58"/>
                      <a:pt x="148" y="66"/>
                    </a:cubicBezTo>
                    <a:cubicBezTo>
                      <a:pt x="147" y="74"/>
                      <a:pt x="147" y="74"/>
                      <a:pt x="147" y="74"/>
                    </a:cubicBezTo>
                    <a:cubicBezTo>
                      <a:pt x="350" y="74"/>
                      <a:pt x="350" y="74"/>
                      <a:pt x="350" y="74"/>
                    </a:cubicBezTo>
                    <a:cubicBezTo>
                      <a:pt x="351" y="65"/>
                      <a:pt x="351" y="65"/>
                      <a:pt x="351" y="65"/>
                    </a:cubicBezTo>
                    <a:cubicBezTo>
                      <a:pt x="351" y="57"/>
                      <a:pt x="344" y="53"/>
                      <a:pt x="332" y="53"/>
                    </a:cubicBezTo>
                    <a:close/>
                    <a:moveTo>
                      <a:pt x="225" y="0"/>
                    </a:moveTo>
                    <a:cubicBezTo>
                      <a:pt x="265" y="0"/>
                      <a:pt x="265" y="0"/>
                      <a:pt x="265" y="0"/>
                    </a:cubicBezTo>
                    <a:cubicBezTo>
                      <a:pt x="265" y="14"/>
                      <a:pt x="265" y="14"/>
                      <a:pt x="265" y="14"/>
                    </a:cubicBezTo>
                    <a:cubicBezTo>
                      <a:pt x="333" y="14"/>
                      <a:pt x="333" y="14"/>
                      <a:pt x="333" y="14"/>
                    </a:cubicBezTo>
                    <a:cubicBezTo>
                      <a:pt x="355" y="14"/>
                      <a:pt x="369" y="18"/>
                      <a:pt x="377" y="25"/>
                    </a:cubicBezTo>
                    <a:cubicBezTo>
                      <a:pt x="385" y="32"/>
                      <a:pt x="389" y="41"/>
                      <a:pt x="389" y="51"/>
                    </a:cubicBezTo>
                    <a:cubicBezTo>
                      <a:pt x="390" y="75"/>
                      <a:pt x="390" y="75"/>
                      <a:pt x="390" y="75"/>
                    </a:cubicBezTo>
                    <a:cubicBezTo>
                      <a:pt x="390" y="113"/>
                      <a:pt x="390" y="113"/>
                      <a:pt x="390" y="113"/>
                    </a:cubicBezTo>
                    <a:cubicBezTo>
                      <a:pt x="269" y="113"/>
                      <a:pt x="269" y="113"/>
                      <a:pt x="269" y="113"/>
                    </a:cubicBezTo>
                    <a:cubicBezTo>
                      <a:pt x="269" y="131"/>
                      <a:pt x="269" y="131"/>
                      <a:pt x="269" y="131"/>
                    </a:cubicBezTo>
                    <a:cubicBezTo>
                      <a:pt x="301" y="131"/>
                      <a:pt x="301" y="131"/>
                      <a:pt x="301" y="131"/>
                    </a:cubicBezTo>
                    <a:cubicBezTo>
                      <a:pt x="301" y="131"/>
                      <a:pt x="301" y="131"/>
                      <a:pt x="301" y="131"/>
                    </a:cubicBezTo>
                    <a:cubicBezTo>
                      <a:pt x="325" y="131"/>
                      <a:pt x="325" y="131"/>
                      <a:pt x="325" y="131"/>
                    </a:cubicBezTo>
                    <a:cubicBezTo>
                      <a:pt x="349" y="131"/>
                      <a:pt x="349" y="131"/>
                      <a:pt x="349" y="131"/>
                    </a:cubicBezTo>
                    <a:cubicBezTo>
                      <a:pt x="349" y="131"/>
                      <a:pt x="349" y="131"/>
                      <a:pt x="353" y="131"/>
                    </a:cubicBezTo>
                    <a:cubicBezTo>
                      <a:pt x="357" y="131"/>
                      <a:pt x="363" y="132"/>
                      <a:pt x="366" y="133"/>
                    </a:cubicBezTo>
                    <a:cubicBezTo>
                      <a:pt x="369" y="134"/>
                      <a:pt x="375" y="137"/>
                      <a:pt x="378" y="141"/>
                    </a:cubicBezTo>
                    <a:cubicBezTo>
                      <a:pt x="386" y="148"/>
                      <a:pt x="390" y="156"/>
                      <a:pt x="390" y="165"/>
                    </a:cubicBezTo>
                    <a:cubicBezTo>
                      <a:pt x="390" y="256"/>
                      <a:pt x="390" y="256"/>
                      <a:pt x="390" y="256"/>
                    </a:cubicBezTo>
                    <a:cubicBezTo>
                      <a:pt x="390" y="270"/>
                      <a:pt x="386" y="281"/>
                      <a:pt x="378" y="288"/>
                    </a:cubicBezTo>
                    <a:cubicBezTo>
                      <a:pt x="375" y="292"/>
                      <a:pt x="371" y="294"/>
                      <a:pt x="367" y="296"/>
                    </a:cubicBezTo>
                    <a:cubicBezTo>
                      <a:pt x="354" y="298"/>
                      <a:pt x="354" y="298"/>
                      <a:pt x="354" y="298"/>
                    </a:cubicBezTo>
                    <a:cubicBezTo>
                      <a:pt x="350" y="298"/>
                      <a:pt x="350" y="298"/>
                      <a:pt x="350" y="298"/>
                    </a:cubicBezTo>
                    <a:cubicBezTo>
                      <a:pt x="325" y="298"/>
                      <a:pt x="325" y="298"/>
                      <a:pt x="325" y="298"/>
                    </a:cubicBezTo>
                    <a:cubicBezTo>
                      <a:pt x="301" y="298"/>
                      <a:pt x="301" y="298"/>
                      <a:pt x="301" y="298"/>
                    </a:cubicBezTo>
                    <a:cubicBezTo>
                      <a:pt x="301" y="298"/>
                      <a:pt x="301" y="298"/>
                      <a:pt x="301" y="298"/>
                    </a:cubicBezTo>
                    <a:cubicBezTo>
                      <a:pt x="198" y="298"/>
                      <a:pt x="198" y="298"/>
                      <a:pt x="198" y="298"/>
                    </a:cubicBezTo>
                    <a:cubicBezTo>
                      <a:pt x="198" y="298"/>
                      <a:pt x="198" y="298"/>
                      <a:pt x="198" y="298"/>
                    </a:cubicBezTo>
                    <a:cubicBezTo>
                      <a:pt x="196" y="298"/>
                      <a:pt x="196" y="298"/>
                      <a:pt x="196" y="298"/>
                    </a:cubicBezTo>
                    <a:cubicBezTo>
                      <a:pt x="194" y="304"/>
                      <a:pt x="194" y="304"/>
                      <a:pt x="194" y="304"/>
                    </a:cubicBezTo>
                    <a:cubicBezTo>
                      <a:pt x="194" y="304"/>
                      <a:pt x="194" y="304"/>
                      <a:pt x="194" y="304"/>
                    </a:cubicBezTo>
                    <a:cubicBezTo>
                      <a:pt x="193" y="308"/>
                      <a:pt x="193" y="308"/>
                      <a:pt x="193" y="308"/>
                    </a:cubicBezTo>
                    <a:cubicBezTo>
                      <a:pt x="189" y="321"/>
                      <a:pt x="180" y="336"/>
                      <a:pt x="170" y="345"/>
                    </a:cubicBezTo>
                    <a:cubicBezTo>
                      <a:pt x="161" y="352"/>
                      <a:pt x="150" y="359"/>
                      <a:pt x="128" y="359"/>
                    </a:cubicBezTo>
                    <a:cubicBezTo>
                      <a:pt x="127" y="359"/>
                      <a:pt x="123" y="359"/>
                      <a:pt x="123" y="359"/>
                    </a:cubicBezTo>
                    <a:cubicBezTo>
                      <a:pt x="122" y="359"/>
                      <a:pt x="122" y="359"/>
                      <a:pt x="122" y="359"/>
                    </a:cubicBezTo>
                    <a:cubicBezTo>
                      <a:pt x="0" y="359"/>
                      <a:pt x="0" y="359"/>
                      <a:pt x="0" y="359"/>
                    </a:cubicBezTo>
                    <a:cubicBezTo>
                      <a:pt x="0" y="324"/>
                      <a:pt x="0" y="324"/>
                      <a:pt x="0" y="324"/>
                    </a:cubicBezTo>
                    <a:cubicBezTo>
                      <a:pt x="123" y="324"/>
                      <a:pt x="123" y="324"/>
                      <a:pt x="123" y="324"/>
                    </a:cubicBezTo>
                    <a:cubicBezTo>
                      <a:pt x="123" y="324"/>
                      <a:pt x="127" y="324"/>
                      <a:pt x="130" y="322"/>
                    </a:cubicBezTo>
                    <a:cubicBezTo>
                      <a:pt x="136" y="318"/>
                      <a:pt x="144" y="311"/>
                      <a:pt x="148" y="302"/>
                    </a:cubicBezTo>
                    <a:cubicBezTo>
                      <a:pt x="150" y="298"/>
                      <a:pt x="150" y="298"/>
                      <a:pt x="150" y="298"/>
                    </a:cubicBezTo>
                    <a:cubicBezTo>
                      <a:pt x="134" y="296"/>
                      <a:pt x="134" y="296"/>
                      <a:pt x="134" y="296"/>
                    </a:cubicBezTo>
                    <a:cubicBezTo>
                      <a:pt x="117" y="292"/>
                      <a:pt x="108" y="280"/>
                      <a:pt x="108" y="262"/>
                    </a:cubicBezTo>
                    <a:cubicBezTo>
                      <a:pt x="108" y="170"/>
                      <a:pt x="108" y="170"/>
                      <a:pt x="108" y="170"/>
                    </a:cubicBezTo>
                    <a:cubicBezTo>
                      <a:pt x="108" y="150"/>
                      <a:pt x="117" y="138"/>
                      <a:pt x="133" y="133"/>
                    </a:cubicBezTo>
                    <a:cubicBezTo>
                      <a:pt x="133" y="133"/>
                      <a:pt x="141" y="131"/>
                      <a:pt x="148" y="131"/>
                    </a:cubicBezTo>
                    <a:cubicBezTo>
                      <a:pt x="152" y="131"/>
                      <a:pt x="152" y="131"/>
                      <a:pt x="152" y="131"/>
                    </a:cubicBezTo>
                    <a:cubicBezTo>
                      <a:pt x="186" y="131"/>
                      <a:pt x="186" y="131"/>
                      <a:pt x="186" y="131"/>
                    </a:cubicBezTo>
                    <a:cubicBezTo>
                      <a:pt x="198" y="131"/>
                      <a:pt x="198" y="131"/>
                      <a:pt x="198" y="131"/>
                    </a:cubicBezTo>
                    <a:cubicBezTo>
                      <a:pt x="198" y="131"/>
                      <a:pt x="198" y="131"/>
                      <a:pt x="198" y="131"/>
                    </a:cubicBezTo>
                    <a:cubicBezTo>
                      <a:pt x="230" y="131"/>
                      <a:pt x="230" y="131"/>
                      <a:pt x="230" y="131"/>
                    </a:cubicBezTo>
                    <a:cubicBezTo>
                      <a:pt x="230" y="113"/>
                      <a:pt x="230" y="113"/>
                      <a:pt x="230" y="113"/>
                    </a:cubicBezTo>
                    <a:cubicBezTo>
                      <a:pt x="108" y="113"/>
                      <a:pt x="108" y="113"/>
                      <a:pt x="108" y="113"/>
                    </a:cubicBezTo>
                    <a:cubicBezTo>
                      <a:pt x="108" y="75"/>
                      <a:pt x="108" y="75"/>
                      <a:pt x="108" y="75"/>
                    </a:cubicBezTo>
                    <a:cubicBezTo>
                      <a:pt x="108" y="75"/>
                      <a:pt x="108" y="75"/>
                      <a:pt x="108" y="75"/>
                    </a:cubicBezTo>
                    <a:cubicBezTo>
                      <a:pt x="108" y="54"/>
                      <a:pt x="108" y="54"/>
                      <a:pt x="108" y="54"/>
                    </a:cubicBezTo>
                    <a:cubicBezTo>
                      <a:pt x="108" y="42"/>
                      <a:pt x="112" y="32"/>
                      <a:pt x="120" y="25"/>
                    </a:cubicBezTo>
                    <a:cubicBezTo>
                      <a:pt x="127" y="18"/>
                      <a:pt x="138" y="14"/>
                      <a:pt x="152" y="14"/>
                    </a:cubicBezTo>
                    <a:cubicBezTo>
                      <a:pt x="225" y="14"/>
                      <a:pt x="225" y="14"/>
                      <a:pt x="225" y="14"/>
                    </a:cubicBezTo>
                    <a:cubicBezTo>
                      <a:pt x="225" y="0"/>
                      <a:pt x="225" y="0"/>
                      <a:pt x="225"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1"/>
              <p:cNvSpPr/>
              <p:nvPr/>
            </p:nvSpPr>
            <p:spPr bwMode="auto">
              <a:xfrm>
                <a:off x="7656513" y="325438"/>
                <a:ext cx="166688" cy="300037"/>
              </a:xfrm>
              <a:custGeom>
                <a:avLst/>
                <a:gdLst>
                  <a:gd name="T0" fmla="*/ 0 w 132"/>
                  <a:gd name="T1" fmla="*/ 0 h 235"/>
                  <a:gd name="T2" fmla="*/ 37 w 132"/>
                  <a:gd name="T3" fmla="*/ 0 h 235"/>
                  <a:gd name="T4" fmla="*/ 41 w 132"/>
                  <a:gd name="T5" fmla="*/ 15 h 235"/>
                  <a:gd name="T6" fmla="*/ 41 w 132"/>
                  <a:gd name="T7" fmla="*/ 15 h 235"/>
                  <a:gd name="T8" fmla="*/ 49 w 132"/>
                  <a:gd name="T9" fmla="*/ 43 h 235"/>
                  <a:gd name="T10" fmla="*/ 65 w 132"/>
                  <a:gd name="T11" fmla="*/ 101 h 235"/>
                  <a:gd name="T12" fmla="*/ 90 w 132"/>
                  <a:gd name="T13" fmla="*/ 15 h 235"/>
                  <a:gd name="T14" fmla="*/ 90 w 132"/>
                  <a:gd name="T15" fmla="*/ 15 h 235"/>
                  <a:gd name="T16" fmla="*/ 95 w 132"/>
                  <a:gd name="T17" fmla="*/ 0 h 235"/>
                  <a:gd name="T18" fmla="*/ 132 w 132"/>
                  <a:gd name="T19" fmla="*/ 0 h 235"/>
                  <a:gd name="T20" fmla="*/ 129 w 132"/>
                  <a:gd name="T21" fmla="*/ 10 h 235"/>
                  <a:gd name="T22" fmla="*/ 127 w 132"/>
                  <a:gd name="T23" fmla="*/ 15 h 235"/>
                  <a:gd name="T24" fmla="*/ 128 w 132"/>
                  <a:gd name="T25" fmla="*/ 15 h 235"/>
                  <a:gd name="T26" fmla="*/ 112 w 132"/>
                  <a:gd name="T27" fmla="*/ 72 h 235"/>
                  <a:gd name="T28" fmla="*/ 85 w 132"/>
                  <a:gd name="T29" fmla="*/ 143 h 235"/>
                  <a:gd name="T30" fmla="*/ 127 w 132"/>
                  <a:gd name="T31" fmla="*/ 191 h 235"/>
                  <a:gd name="T32" fmla="*/ 127 w 132"/>
                  <a:gd name="T33" fmla="*/ 235 h 235"/>
                  <a:gd name="T34" fmla="*/ 66 w 132"/>
                  <a:gd name="T35" fmla="*/ 177 h 235"/>
                  <a:gd name="T36" fmla="*/ 38 w 132"/>
                  <a:gd name="T37" fmla="*/ 209 h 235"/>
                  <a:gd name="T38" fmla="*/ 4 w 132"/>
                  <a:gd name="T39" fmla="*/ 235 h 235"/>
                  <a:gd name="T40" fmla="*/ 4 w 132"/>
                  <a:gd name="T41" fmla="*/ 189 h 235"/>
                  <a:gd name="T42" fmla="*/ 46 w 132"/>
                  <a:gd name="T43" fmla="*/ 144 h 235"/>
                  <a:gd name="T44" fmla="*/ 24 w 132"/>
                  <a:gd name="T45" fmla="*/ 86 h 235"/>
                  <a:gd name="T46" fmla="*/ 4 w 132"/>
                  <a:gd name="T47" fmla="*/ 15 h 235"/>
                  <a:gd name="T48" fmla="*/ 4 w 132"/>
                  <a:gd name="T49" fmla="*/ 15 h 235"/>
                  <a:gd name="T50" fmla="*/ 0 w 132"/>
                  <a:gd name="T51" fmla="*/ 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2" h="235">
                    <a:moveTo>
                      <a:pt x="0" y="0"/>
                    </a:moveTo>
                    <a:cubicBezTo>
                      <a:pt x="37" y="0"/>
                      <a:pt x="37" y="0"/>
                      <a:pt x="37" y="0"/>
                    </a:cubicBezTo>
                    <a:cubicBezTo>
                      <a:pt x="41" y="15"/>
                      <a:pt x="41" y="15"/>
                      <a:pt x="41" y="15"/>
                    </a:cubicBezTo>
                    <a:cubicBezTo>
                      <a:pt x="41" y="15"/>
                      <a:pt x="41" y="15"/>
                      <a:pt x="41" y="15"/>
                    </a:cubicBezTo>
                    <a:cubicBezTo>
                      <a:pt x="49" y="43"/>
                      <a:pt x="49" y="43"/>
                      <a:pt x="49" y="43"/>
                    </a:cubicBezTo>
                    <a:cubicBezTo>
                      <a:pt x="55" y="69"/>
                      <a:pt x="61" y="88"/>
                      <a:pt x="65" y="101"/>
                    </a:cubicBezTo>
                    <a:cubicBezTo>
                      <a:pt x="71" y="85"/>
                      <a:pt x="80" y="56"/>
                      <a:pt x="90" y="15"/>
                    </a:cubicBezTo>
                    <a:cubicBezTo>
                      <a:pt x="90" y="15"/>
                      <a:pt x="90" y="15"/>
                      <a:pt x="90" y="15"/>
                    </a:cubicBezTo>
                    <a:cubicBezTo>
                      <a:pt x="95" y="0"/>
                      <a:pt x="95" y="0"/>
                      <a:pt x="95" y="0"/>
                    </a:cubicBezTo>
                    <a:cubicBezTo>
                      <a:pt x="132" y="0"/>
                      <a:pt x="132" y="0"/>
                      <a:pt x="132" y="0"/>
                    </a:cubicBezTo>
                    <a:cubicBezTo>
                      <a:pt x="131" y="3"/>
                      <a:pt x="130" y="6"/>
                      <a:pt x="129" y="10"/>
                    </a:cubicBezTo>
                    <a:cubicBezTo>
                      <a:pt x="127" y="15"/>
                      <a:pt x="127" y="15"/>
                      <a:pt x="127" y="15"/>
                    </a:cubicBezTo>
                    <a:cubicBezTo>
                      <a:pt x="128" y="15"/>
                      <a:pt x="128" y="15"/>
                      <a:pt x="128" y="15"/>
                    </a:cubicBezTo>
                    <a:cubicBezTo>
                      <a:pt x="124" y="26"/>
                      <a:pt x="119" y="45"/>
                      <a:pt x="112" y="72"/>
                    </a:cubicBezTo>
                    <a:cubicBezTo>
                      <a:pt x="104" y="100"/>
                      <a:pt x="95" y="124"/>
                      <a:pt x="85" y="143"/>
                    </a:cubicBezTo>
                    <a:cubicBezTo>
                      <a:pt x="97" y="160"/>
                      <a:pt x="111" y="176"/>
                      <a:pt x="127" y="191"/>
                    </a:cubicBezTo>
                    <a:cubicBezTo>
                      <a:pt x="127" y="235"/>
                      <a:pt x="127" y="235"/>
                      <a:pt x="127" y="235"/>
                    </a:cubicBezTo>
                    <a:cubicBezTo>
                      <a:pt x="107" y="223"/>
                      <a:pt x="86" y="203"/>
                      <a:pt x="66" y="177"/>
                    </a:cubicBezTo>
                    <a:cubicBezTo>
                      <a:pt x="56" y="190"/>
                      <a:pt x="47" y="201"/>
                      <a:pt x="38" y="209"/>
                    </a:cubicBezTo>
                    <a:cubicBezTo>
                      <a:pt x="30" y="216"/>
                      <a:pt x="19" y="225"/>
                      <a:pt x="4" y="235"/>
                    </a:cubicBezTo>
                    <a:cubicBezTo>
                      <a:pt x="4" y="189"/>
                      <a:pt x="4" y="189"/>
                      <a:pt x="4" y="189"/>
                    </a:cubicBezTo>
                    <a:cubicBezTo>
                      <a:pt x="23" y="174"/>
                      <a:pt x="37" y="159"/>
                      <a:pt x="46" y="144"/>
                    </a:cubicBezTo>
                    <a:cubicBezTo>
                      <a:pt x="37" y="123"/>
                      <a:pt x="29" y="104"/>
                      <a:pt x="24" y="86"/>
                    </a:cubicBezTo>
                    <a:cubicBezTo>
                      <a:pt x="4" y="15"/>
                      <a:pt x="4" y="15"/>
                      <a:pt x="4" y="15"/>
                    </a:cubicBezTo>
                    <a:cubicBezTo>
                      <a:pt x="4" y="15"/>
                      <a:pt x="4" y="15"/>
                      <a:pt x="4" y="15"/>
                    </a:cubicBezTo>
                    <a:cubicBezTo>
                      <a:pt x="0" y="0"/>
                      <a:pt x="0" y="0"/>
                      <a:pt x="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32"/>
              <p:cNvSpPr/>
              <p:nvPr/>
            </p:nvSpPr>
            <p:spPr bwMode="auto">
              <a:xfrm>
                <a:off x="7837488" y="325438"/>
                <a:ext cx="169863" cy="300037"/>
              </a:xfrm>
              <a:custGeom>
                <a:avLst/>
                <a:gdLst>
                  <a:gd name="T0" fmla="*/ 0 w 133"/>
                  <a:gd name="T1" fmla="*/ 0 h 235"/>
                  <a:gd name="T2" fmla="*/ 37 w 133"/>
                  <a:gd name="T3" fmla="*/ 0 h 235"/>
                  <a:gd name="T4" fmla="*/ 42 w 133"/>
                  <a:gd name="T5" fmla="*/ 15 h 235"/>
                  <a:gd name="T6" fmla="*/ 42 w 133"/>
                  <a:gd name="T7" fmla="*/ 15 h 235"/>
                  <a:gd name="T8" fmla="*/ 66 w 133"/>
                  <a:gd name="T9" fmla="*/ 103 h 235"/>
                  <a:gd name="T10" fmla="*/ 80 w 133"/>
                  <a:gd name="T11" fmla="*/ 53 h 235"/>
                  <a:gd name="T12" fmla="*/ 91 w 133"/>
                  <a:gd name="T13" fmla="*/ 15 h 235"/>
                  <a:gd name="T14" fmla="*/ 91 w 133"/>
                  <a:gd name="T15" fmla="*/ 15 h 235"/>
                  <a:gd name="T16" fmla="*/ 95 w 133"/>
                  <a:gd name="T17" fmla="*/ 0 h 235"/>
                  <a:gd name="T18" fmla="*/ 133 w 133"/>
                  <a:gd name="T19" fmla="*/ 0 h 235"/>
                  <a:gd name="T20" fmla="*/ 130 w 133"/>
                  <a:gd name="T21" fmla="*/ 10 h 235"/>
                  <a:gd name="T22" fmla="*/ 128 w 133"/>
                  <a:gd name="T23" fmla="*/ 15 h 235"/>
                  <a:gd name="T24" fmla="*/ 128 w 133"/>
                  <a:gd name="T25" fmla="*/ 15 h 235"/>
                  <a:gd name="T26" fmla="*/ 120 w 133"/>
                  <a:gd name="T27" fmla="*/ 46 h 235"/>
                  <a:gd name="T28" fmla="*/ 113 w 133"/>
                  <a:gd name="T29" fmla="*/ 70 h 235"/>
                  <a:gd name="T30" fmla="*/ 101 w 133"/>
                  <a:gd name="T31" fmla="*/ 107 h 235"/>
                  <a:gd name="T32" fmla="*/ 86 w 133"/>
                  <a:gd name="T33" fmla="*/ 143 h 235"/>
                  <a:gd name="T34" fmla="*/ 105 w 133"/>
                  <a:gd name="T35" fmla="*/ 168 h 235"/>
                  <a:gd name="T36" fmla="*/ 128 w 133"/>
                  <a:gd name="T37" fmla="*/ 190 h 235"/>
                  <a:gd name="T38" fmla="*/ 128 w 133"/>
                  <a:gd name="T39" fmla="*/ 190 h 235"/>
                  <a:gd name="T40" fmla="*/ 128 w 133"/>
                  <a:gd name="T41" fmla="*/ 235 h 235"/>
                  <a:gd name="T42" fmla="*/ 128 w 133"/>
                  <a:gd name="T43" fmla="*/ 235 h 235"/>
                  <a:gd name="T44" fmla="*/ 88 w 133"/>
                  <a:gd name="T45" fmla="*/ 202 h 235"/>
                  <a:gd name="T46" fmla="*/ 66 w 133"/>
                  <a:gd name="T47" fmla="*/ 177 h 235"/>
                  <a:gd name="T48" fmla="*/ 4 w 133"/>
                  <a:gd name="T49" fmla="*/ 235 h 235"/>
                  <a:gd name="T50" fmla="*/ 4 w 133"/>
                  <a:gd name="T51" fmla="*/ 234 h 235"/>
                  <a:gd name="T52" fmla="*/ 4 w 133"/>
                  <a:gd name="T53" fmla="*/ 190 h 235"/>
                  <a:gd name="T54" fmla="*/ 4 w 133"/>
                  <a:gd name="T55" fmla="*/ 190 h 235"/>
                  <a:gd name="T56" fmla="*/ 28 w 133"/>
                  <a:gd name="T57" fmla="*/ 167 h 235"/>
                  <a:gd name="T58" fmla="*/ 46 w 133"/>
                  <a:gd name="T59" fmla="*/ 143 h 235"/>
                  <a:gd name="T60" fmla="*/ 32 w 133"/>
                  <a:gd name="T61" fmla="*/ 108 h 235"/>
                  <a:gd name="T62" fmla="*/ 23 w 133"/>
                  <a:gd name="T63" fmla="*/ 82 h 235"/>
                  <a:gd name="T64" fmla="*/ 21 w 133"/>
                  <a:gd name="T65" fmla="*/ 74 h 235"/>
                  <a:gd name="T66" fmla="*/ 20 w 133"/>
                  <a:gd name="T67" fmla="*/ 71 h 235"/>
                  <a:gd name="T68" fmla="*/ 19 w 133"/>
                  <a:gd name="T69" fmla="*/ 69 h 235"/>
                  <a:gd name="T70" fmla="*/ 18 w 133"/>
                  <a:gd name="T71" fmla="*/ 64 h 235"/>
                  <a:gd name="T72" fmla="*/ 16 w 133"/>
                  <a:gd name="T73" fmla="*/ 56 h 235"/>
                  <a:gd name="T74" fmla="*/ 16 w 133"/>
                  <a:gd name="T75" fmla="*/ 56 h 235"/>
                  <a:gd name="T76" fmla="*/ 15 w 133"/>
                  <a:gd name="T77" fmla="*/ 55 h 235"/>
                  <a:gd name="T78" fmla="*/ 11 w 133"/>
                  <a:gd name="T79" fmla="*/ 37 h 235"/>
                  <a:gd name="T80" fmla="*/ 5 w 133"/>
                  <a:gd name="T81" fmla="*/ 15 h 235"/>
                  <a:gd name="T82" fmla="*/ 4 w 133"/>
                  <a:gd name="T83" fmla="*/ 15 h 235"/>
                  <a:gd name="T84" fmla="*/ 0 w 133"/>
                  <a:gd name="T85" fmla="*/ 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3" h="235">
                    <a:moveTo>
                      <a:pt x="0" y="0"/>
                    </a:moveTo>
                    <a:cubicBezTo>
                      <a:pt x="37" y="0"/>
                      <a:pt x="37" y="0"/>
                      <a:pt x="37" y="0"/>
                    </a:cubicBezTo>
                    <a:cubicBezTo>
                      <a:pt x="42" y="15"/>
                      <a:pt x="42" y="15"/>
                      <a:pt x="42" y="15"/>
                    </a:cubicBezTo>
                    <a:cubicBezTo>
                      <a:pt x="42" y="15"/>
                      <a:pt x="42" y="15"/>
                      <a:pt x="42" y="15"/>
                    </a:cubicBezTo>
                    <a:cubicBezTo>
                      <a:pt x="49" y="45"/>
                      <a:pt x="57" y="74"/>
                      <a:pt x="66" y="103"/>
                    </a:cubicBezTo>
                    <a:cubicBezTo>
                      <a:pt x="66" y="102"/>
                      <a:pt x="71" y="85"/>
                      <a:pt x="80" y="53"/>
                    </a:cubicBezTo>
                    <a:cubicBezTo>
                      <a:pt x="91" y="15"/>
                      <a:pt x="91" y="15"/>
                      <a:pt x="91" y="15"/>
                    </a:cubicBezTo>
                    <a:cubicBezTo>
                      <a:pt x="91" y="15"/>
                      <a:pt x="91" y="15"/>
                      <a:pt x="91" y="15"/>
                    </a:cubicBezTo>
                    <a:cubicBezTo>
                      <a:pt x="95" y="0"/>
                      <a:pt x="95" y="0"/>
                      <a:pt x="95" y="0"/>
                    </a:cubicBezTo>
                    <a:cubicBezTo>
                      <a:pt x="133" y="0"/>
                      <a:pt x="133" y="0"/>
                      <a:pt x="133" y="0"/>
                    </a:cubicBezTo>
                    <a:cubicBezTo>
                      <a:pt x="132" y="3"/>
                      <a:pt x="131" y="6"/>
                      <a:pt x="130" y="10"/>
                    </a:cubicBezTo>
                    <a:cubicBezTo>
                      <a:pt x="128" y="15"/>
                      <a:pt x="128" y="15"/>
                      <a:pt x="128" y="15"/>
                    </a:cubicBezTo>
                    <a:cubicBezTo>
                      <a:pt x="128" y="15"/>
                      <a:pt x="128" y="15"/>
                      <a:pt x="128" y="15"/>
                    </a:cubicBezTo>
                    <a:cubicBezTo>
                      <a:pt x="120" y="46"/>
                      <a:pt x="120" y="46"/>
                      <a:pt x="120" y="46"/>
                    </a:cubicBezTo>
                    <a:cubicBezTo>
                      <a:pt x="117" y="55"/>
                      <a:pt x="115" y="63"/>
                      <a:pt x="113" y="70"/>
                    </a:cubicBezTo>
                    <a:cubicBezTo>
                      <a:pt x="109" y="82"/>
                      <a:pt x="105" y="94"/>
                      <a:pt x="101" y="107"/>
                    </a:cubicBezTo>
                    <a:cubicBezTo>
                      <a:pt x="86" y="143"/>
                      <a:pt x="86" y="143"/>
                      <a:pt x="86" y="143"/>
                    </a:cubicBezTo>
                    <a:cubicBezTo>
                      <a:pt x="105" y="168"/>
                      <a:pt x="105" y="168"/>
                      <a:pt x="105" y="168"/>
                    </a:cubicBezTo>
                    <a:cubicBezTo>
                      <a:pt x="112" y="175"/>
                      <a:pt x="119" y="183"/>
                      <a:pt x="128" y="190"/>
                    </a:cubicBezTo>
                    <a:cubicBezTo>
                      <a:pt x="128" y="190"/>
                      <a:pt x="128" y="190"/>
                      <a:pt x="128" y="190"/>
                    </a:cubicBezTo>
                    <a:cubicBezTo>
                      <a:pt x="128" y="235"/>
                      <a:pt x="128" y="235"/>
                      <a:pt x="128" y="235"/>
                    </a:cubicBezTo>
                    <a:cubicBezTo>
                      <a:pt x="128" y="235"/>
                      <a:pt x="128" y="235"/>
                      <a:pt x="128" y="235"/>
                    </a:cubicBezTo>
                    <a:cubicBezTo>
                      <a:pt x="115" y="226"/>
                      <a:pt x="101" y="216"/>
                      <a:pt x="88" y="202"/>
                    </a:cubicBezTo>
                    <a:cubicBezTo>
                      <a:pt x="79" y="192"/>
                      <a:pt x="71" y="184"/>
                      <a:pt x="66" y="177"/>
                    </a:cubicBezTo>
                    <a:cubicBezTo>
                      <a:pt x="48" y="201"/>
                      <a:pt x="27" y="220"/>
                      <a:pt x="4" y="235"/>
                    </a:cubicBezTo>
                    <a:cubicBezTo>
                      <a:pt x="4" y="234"/>
                      <a:pt x="4" y="234"/>
                      <a:pt x="4" y="234"/>
                    </a:cubicBezTo>
                    <a:cubicBezTo>
                      <a:pt x="4" y="190"/>
                      <a:pt x="4" y="190"/>
                      <a:pt x="4" y="190"/>
                    </a:cubicBezTo>
                    <a:cubicBezTo>
                      <a:pt x="4" y="190"/>
                      <a:pt x="4" y="190"/>
                      <a:pt x="4" y="190"/>
                    </a:cubicBezTo>
                    <a:cubicBezTo>
                      <a:pt x="13" y="182"/>
                      <a:pt x="21" y="175"/>
                      <a:pt x="28" y="167"/>
                    </a:cubicBezTo>
                    <a:cubicBezTo>
                      <a:pt x="46" y="143"/>
                      <a:pt x="46" y="143"/>
                      <a:pt x="46" y="143"/>
                    </a:cubicBezTo>
                    <a:cubicBezTo>
                      <a:pt x="32" y="108"/>
                      <a:pt x="32" y="108"/>
                      <a:pt x="32" y="108"/>
                    </a:cubicBezTo>
                    <a:cubicBezTo>
                      <a:pt x="28" y="98"/>
                      <a:pt x="25" y="89"/>
                      <a:pt x="23" y="82"/>
                    </a:cubicBezTo>
                    <a:cubicBezTo>
                      <a:pt x="21" y="74"/>
                      <a:pt x="21" y="74"/>
                      <a:pt x="21" y="74"/>
                    </a:cubicBezTo>
                    <a:cubicBezTo>
                      <a:pt x="20" y="71"/>
                      <a:pt x="20" y="71"/>
                      <a:pt x="20" y="71"/>
                    </a:cubicBezTo>
                    <a:cubicBezTo>
                      <a:pt x="19" y="69"/>
                      <a:pt x="19" y="69"/>
                      <a:pt x="19" y="69"/>
                    </a:cubicBezTo>
                    <a:cubicBezTo>
                      <a:pt x="18" y="64"/>
                      <a:pt x="18" y="64"/>
                      <a:pt x="18" y="64"/>
                    </a:cubicBezTo>
                    <a:cubicBezTo>
                      <a:pt x="16" y="56"/>
                      <a:pt x="16" y="56"/>
                      <a:pt x="16" y="56"/>
                    </a:cubicBezTo>
                    <a:cubicBezTo>
                      <a:pt x="16" y="56"/>
                      <a:pt x="16" y="56"/>
                      <a:pt x="16" y="56"/>
                    </a:cubicBezTo>
                    <a:cubicBezTo>
                      <a:pt x="15" y="55"/>
                      <a:pt x="15" y="55"/>
                      <a:pt x="15" y="55"/>
                    </a:cubicBezTo>
                    <a:cubicBezTo>
                      <a:pt x="11" y="37"/>
                      <a:pt x="11" y="37"/>
                      <a:pt x="11" y="37"/>
                    </a:cubicBezTo>
                    <a:cubicBezTo>
                      <a:pt x="5" y="15"/>
                      <a:pt x="5" y="15"/>
                      <a:pt x="5" y="15"/>
                    </a:cubicBezTo>
                    <a:cubicBezTo>
                      <a:pt x="4" y="15"/>
                      <a:pt x="4" y="15"/>
                      <a:pt x="4" y="15"/>
                    </a:cubicBezTo>
                    <a:cubicBezTo>
                      <a:pt x="0" y="0"/>
                      <a:pt x="0" y="0"/>
                      <a:pt x="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4" name="组合 33"/>
          <p:cNvGrpSpPr/>
          <p:nvPr userDrawn="1"/>
        </p:nvGrpSpPr>
        <p:grpSpPr>
          <a:xfrm>
            <a:off x="0" y="693871"/>
            <a:ext cx="570398" cy="1163354"/>
            <a:chOff x="8465672" y="1867086"/>
            <a:chExt cx="1440000" cy="2936948"/>
          </a:xfrm>
        </p:grpSpPr>
        <p:sp>
          <p:nvSpPr>
            <p:cNvPr id="35" name="等腰三角形 34"/>
            <p:cNvSpPr>
              <a:spLocks noChangeAspect="1"/>
            </p:cNvSpPr>
            <p:nvPr userDrawn="1"/>
          </p:nvSpPr>
          <p:spPr>
            <a:xfrm rot="5400000">
              <a:off x="7717198" y="2615560"/>
              <a:ext cx="2936948" cy="1440000"/>
            </a:xfrm>
            <a:prstGeom prst="triangle">
              <a:avLst/>
            </a:prstGeom>
            <a:solidFill>
              <a:srgbClr val="5FC9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FC9E1"/>
                </a:solidFill>
              </a:endParaRPr>
            </a:p>
          </p:txBody>
        </p:sp>
        <p:sp>
          <p:nvSpPr>
            <p:cNvPr id="36" name="任意多边形 35"/>
            <p:cNvSpPr>
              <a:spLocks noChangeAspect="1"/>
            </p:cNvSpPr>
            <p:nvPr userDrawn="1"/>
          </p:nvSpPr>
          <p:spPr>
            <a:xfrm rot="16200000" flipV="1">
              <a:off x="8451272" y="1881486"/>
              <a:ext cx="1468800" cy="1440000"/>
            </a:xfrm>
            <a:custGeom>
              <a:avLst/>
              <a:gdLst>
                <a:gd name="connsiteX0" fmla="*/ 0 w 1468800"/>
                <a:gd name="connsiteY0" fmla="*/ 1440000 h 1440000"/>
                <a:gd name="connsiteX1" fmla="*/ 0 w 1468800"/>
                <a:gd name="connsiteY1" fmla="*/ 320 h 1440000"/>
                <a:gd name="connsiteX2" fmla="*/ 326 w 1468800"/>
                <a:gd name="connsiteY2" fmla="*/ 0 h 1440000"/>
                <a:gd name="connsiteX3" fmla="*/ 1468800 w 1468800"/>
                <a:gd name="connsiteY3" fmla="*/ 1440000 h 1440000"/>
              </a:gdLst>
              <a:ahLst/>
              <a:cxnLst>
                <a:cxn ang="0">
                  <a:pos x="connsiteX0" y="connsiteY0"/>
                </a:cxn>
                <a:cxn ang="0">
                  <a:pos x="connsiteX1" y="connsiteY1"/>
                </a:cxn>
                <a:cxn ang="0">
                  <a:pos x="connsiteX2" y="connsiteY2"/>
                </a:cxn>
                <a:cxn ang="0">
                  <a:pos x="connsiteX3" y="connsiteY3"/>
                </a:cxn>
              </a:cxnLst>
              <a:rect l="l" t="t" r="r" b="b"/>
              <a:pathLst>
                <a:path w="1468800" h="1440000">
                  <a:moveTo>
                    <a:pt x="0" y="1440000"/>
                  </a:moveTo>
                  <a:lnTo>
                    <a:pt x="0" y="320"/>
                  </a:lnTo>
                  <a:lnTo>
                    <a:pt x="326" y="0"/>
                  </a:lnTo>
                  <a:lnTo>
                    <a:pt x="1468800" y="1440000"/>
                  </a:lnTo>
                  <a:close/>
                </a:path>
              </a:pathLst>
            </a:custGeom>
            <a:solidFill>
              <a:srgbClr val="0D0D0D">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矩形 1"/>
          <p:cNvSpPr/>
          <p:nvPr userDrawn="1"/>
        </p:nvSpPr>
        <p:spPr>
          <a:xfrm>
            <a:off x="0" y="406190"/>
            <a:ext cx="961525" cy="76511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961525" y="406190"/>
            <a:ext cx="11230475" cy="765112"/>
          </a:xfrm>
          <a:prstGeom prst="rect">
            <a:avLst/>
          </a:prstGeom>
          <a:solidFill>
            <a:srgbClr val="4247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平行四边形 3"/>
          <p:cNvSpPr/>
          <p:nvPr userDrawn="1"/>
        </p:nvSpPr>
        <p:spPr>
          <a:xfrm rot="16200000" flipH="1">
            <a:off x="-129571" y="306221"/>
            <a:ext cx="989835" cy="730691"/>
          </a:xfrm>
          <a:prstGeom prst="parallelogram">
            <a:avLst>
              <a:gd name="adj" fmla="val 31155"/>
            </a:avLst>
          </a:prstGeom>
          <a:solidFill>
            <a:srgbClr val="4440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平行四边形 4"/>
          <p:cNvSpPr/>
          <p:nvPr userDrawn="1"/>
        </p:nvSpPr>
        <p:spPr>
          <a:xfrm rot="16200000">
            <a:off x="351190" y="556150"/>
            <a:ext cx="989835" cy="230833"/>
          </a:xfrm>
          <a:prstGeom prst="parallelogram">
            <a:avLst>
              <a:gd name="adj" fmla="val 106577"/>
            </a:avLst>
          </a:prstGeom>
          <a:solidFill>
            <a:srgbClr val="0E0E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userDrawn="1"/>
        </p:nvSpPr>
        <p:spPr>
          <a:xfrm>
            <a:off x="11356958" y="601338"/>
            <a:ext cx="360000" cy="360000"/>
          </a:xfrm>
          <a:prstGeom prst="ellipse">
            <a:avLst/>
          </a:prstGeom>
          <a:solidFill>
            <a:srgbClr val="FFFFFF">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0" dirty="0">
              <a:latin typeface="微软雅黑" panose="020B0503020204020204" pitchFamily="34" charset="-122"/>
              <a:ea typeface="微软雅黑" panose="020B0503020204020204" pitchFamily="34" charset="-122"/>
            </a:endParaRPr>
          </a:p>
        </p:txBody>
      </p:sp>
      <p:sp>
        <p:nvSpPr>
          <p:cNvPr id="7" name="TextBox 15"/>
          <p:cNvSpPr txBox="1"/>
          <p:nvPr userDrawn="1"/>
        </p:nvSpPr>
        <p:spPr>
          <a:xfrm>
            <a:off x="11211743" y="612061"/>
            <a:ext cx="650430" cy="338554"/>
          </a:xfrm>
          <a:prstGeom prst="rect">
            <a:avLst/>
          </a:prstGeom>
          <a:noFill/>
        </p:spPr>
        <p:txBody>
          <a:bodyPr wrap="square" rtlCol="0">
            <a:spAutoFit/>
          </a:bodyPr>
          <a:lstStyle/>
          <a:p>
            <a:pPr algn="ctr"/>
            <a:fld id="{2EEF1883-7A0E-4F66-9932-E581691AD397}" type="slidenum">
              <a:rPr lang="zh-CN" altLang="en-US" sz="16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pPr algn="ctr"/>
              <a:t>‹#›</a:t>
            </a:fld>
            <a:r>
              <a:rPr lang="zh-CN" altLang="en-US" sz="16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altLang="en-US" sz="1600" b="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7" name="文本框 6"/>
          <p:cNvSpPr txBox="1"/>
          <p:nvPr/>
        </p:nvSpPr>
        <p:spPr>
          <a:xfrm>
            <a:off x="4220326" y="-464373"/>
            <a:ext cx="3751348" cy="7786747"/>
          </a:xfrm>
          <a:prstGeom prst="rect">
            <a:avLst/>
          </a:prstGeom>
          <a:noFill/>
        </p:spPr>
        <p:txBody>
          <a:bodyPr wrap="none" rtlCol="0">
            <a:spAutoFit/>
          </a:bodyPr>
          <a:lstStyle/>
          <a:p>
            <a:pPr algn="ctr"/>
            <a:r>
              <a:rPr lang="en-US" altLang="zh-CN" sz="50000" b="1" dirty="0">
                <a:solidFill>
                  <a:schemeClr val="bg1">
                    <a:alpha val="24000"/>
                  </a:schemeClr>
                </a:solidFill>
              </a:rPr>
              <a:t>1</a:t>
            </a:r>
            <a:endParaRPr lang="zh-CN" altLang="en-US" sz="50000" b="1" dirty="0">
              <a:solidFill>
                <a:schemeClr val="bg1">
                  <a:alpha val="24000"/>
                </a:schemeClr>
              </a:solidFill>
            </a:endParaRPr>
          </a:p>
        </p:txBody>
      </p:sp>
      <p:sp>
        <p:nvSpPr>
          <p:cNvPr id="8" name="文本框 7"/>
          <p:cNvSpPr txBox="1"/>
          <p:nvPr/>
        </p:nvSpPr>
        <p:spPr>
          <a:xfrm>
            <a:off x="374721" y="2486240"/>
            <a:ext cx="7673896" cy="2308324"/>
          </a:xfrm>
          <a:prstGeom prst="rect">
            <a:avLst/>
          </a:prstGeom>
          <a:noFill/>
          <a:effectLst>
            <a:outerShdw dist="152400" dir="2700000" algn="tl" rotWithShape="0">
              <a:prstClr val="black">
                <a:alpha val="20000"/>
              </a:prstClr>
            </a:outerShdw>
          </a:effectLst>
        </p:spPr>
        <p:txBody>
          <a:bodyPr wrap="none" rtlCol="0">
            <a:spAutoFit/>
          </a:bodyPr>
          <a:lstStyle/>
          <a:p>
            <a:pPr algn="ctr"/>
            <a:r>
              <a:rPr lang="en-US" altLang="zh-CN" sz="7200" b="1" dirty="0">
                <a:solidFill>
                  <a:schemeClr val="bg1"/>
                </a:solidFill>
              </a:rPr>
              <a:t>Current Security </a:t>
            </a:r>
          </a:p>
          <a:p>
            <a:pPr algn="ctr"/>
            <a:r>
              <a:rPr lang="en-US" altLang="zh-CN" sz="7200" b="1" dirty="0">
                <a:solidFill>
                  <a:schemeClr val="bg1"/>
                </a:solidFill>
              </a:rPr>
              <a:t>Situation</a:t>
            </a:r>
            <a:endParaRPr lang="zh-CN" altLang="en-US" sz="7200" b="1" dirty="0">
              <a:solidFill>
                <a:schemeClr val="bg1"/>
              </a:solidFill>
            </a:endParaRPr>
          </a:p>
        </p:txBody>
      </p:sp>
      <p:sp>
        <p:nvSpPr>
          <p:cNvPr id="5" name="文本框 4"/>
          <p:cNvSpPr txBox="1"/>
          <p:nvPr/>
        </p:nvSpPr>
        <p:spPr>
          <a:xfrm>
            <a:off x="8420851" y="2283748"/>
            <a:ext cx="3700503" cy="2713307"/>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2400" b="1" dirty="0">
                <a:solidFill>
                  <a:schemeClr val="bg1">
                    <a:lumMod val="95000"/>
                  </a:schemeClr>
                </a:solidFill>
              </a:rPr>
              <a:t>恶意程序</a:t>
            </a:r>
            <a:endParaRPr lang="en-US" altLang="zh-CN" sz="2400" b="1" dirty="0">
              <a:solidFill>
                <a:schemeClr val="bg1">
                  <a:lumMod val="95000"/>
                </a:schemeClr>
              </a:solidFill>
            </a:endParaRPr>
          </a:p>
          <a:p>
            <a:pPr marL="285750" indent="-285750">
              <a:lnSpc>
                <a:spcPct val="120000"/>
              </a:lnSpc>
              <a:buFont typeface="Arial" panose="020B0604020202020204" pitchFamily="34" charset="0"/>
              <a:buChar char="•"/>
            </a:pPr>
            <a:r>
              <a:rPr lang="zh-CN" altLang="en-US" sz="2400" b="1" dirty="0">
                <a:solidFill>
                  <a:schemeClr val="bg1">
                    <a:lumMod val="95000"/>
                  </a:schemeClr>
                </a:solidFill>
              </a:rPr>
              <a:t>安全漏洞</a:t>
            </a:r>
            <a:endParaRPr lang="en-US" altLang="zh-CN" sz="2400" b="1" dirty="0">
              <a:solidFill>
                <a:schemeClr val="bg1">
                  <a:lumMod val="95000"/>
                </a:schemeClr>
              </a:solidFill>
            </a:endParaRPr>
          </a:p>
          <a:p>
            <a:pPr marL="285750" indent="-285750">
              <a:lnSpc>
                <a:spcPct val="120000"/>
              </a:lnSpc>
              <a:buFont typeface="Arial" panose="020B0604020202020204" pitchFamily="34" charset="0"/>
              <a:buChar char="•"/>
            </a:pPr>
            <a:r>
              <a:rPr lang="en-US" altLang="zh-CN" sz="2400" b="1" dirty="0" err="1">
                <a:solidFill>
                  <a:schemeClr val="bg1">
                    <a:lumMod val="95000"/>
                  </a:schemeClr>
                </a:solidFill>
              </a:rPr>
              <a:t>DoS</a:t>
            </a:r>
            <a:r>
              <a:rPr lang="zh-CN" altLang="en-US" sz="2400" b="1" dirty="0">
                <a:solidFill>
                  <a:schemeClr val="bg1">
                    <a:lumMod val="95000"/>
                  </a:schemeClr>
                </a:solidFill>
              </a:rPr>
              <a:t>攻击</a:t>
            </a:r>
            <a:endParaRPr lang="en-US" altLang="zh-CN" sz="2400" b="1" dirty="0">
              <a:solidFill>
                <a:schemeClr val="bg1">
                  <a:lumMod val="95000"/>
                </a:schemeClr>
              </a:solidFill>
            </a:endParaRPr>
          </a:p>
          <a:p>
            <a:pPr marL="285750" indent="-285750">
              <a:lnSpc>
                <a:spcPct val="120000"/>
              </a:lnSpc>
              <a:buFont typeface="Arial" panose="020B0604020202020204" pitchFamily="34" charset="0"/>
              <a:buChar char="•"/>
            </a:pPr>
            <a:r>
              <a:rPr lang="zh-CN" altLang="en-US" sz="2400" b="1" dirty="0">
                <a:solidFill>
                  <a:schemeClr val="bg1">
                    <a:lumMod val="95000"/>
                  </a:schemeClr>
                </a:solidFill>
              </a:rPr>
              <a:t>网站安全</a:t>
            </a:r>
            <a:endParaRPr lang="en-US" altLang="zh-CN" sz="3600" b="1" dirty="0">
              <a:solidFill>
                <a:schemeClr val="bg1"/>
              </a:solidFill>
              <a:latin typeface="lucida grande"/>
            </a:endParaRPr>
          </a:p>
          <a:p>
            <a:pPr marL="285750" indent="-285750">
              <a:lnSpc>
                <a:spcPct val="120000"/>
              </a:lnSpc>
              <a:buFont typeface="Arial" panose="020B0604020202020204" pitchFamily="34" charset="0"/>
              <a:buChar char="•"/>
            </a:pPr>
            <a:r>
              <a:rPr lang="zh-CN" altLang="en-US" sz="2400" b="1" dirty="0">
                <a:solidFill>
                  <a:schemeClr val="bg1"/>
                </a:solidFill>
                <a:latin typeface="lucida grande"/>
              </a:rPr>
              <a:t>云平台安全</a:t>
            </a:r>
            <a:endParaRPr lang="en-US" altLang="zh-CN" sz="2400" b="1" dirty="0">
              <a:solidFill>
                <a:schemeClr val="bg1"/>
              </a:solidFill>
            </a:endParaRPr>
          </a:p>
          <a:p>
            <a:pPr marL="285750" indent="-285750">
              <a:lnSpc>
                <a:spcPct val="120000"/>
              </a:lnSpc>
              <a:buFont typeface="Arial" panose="020B0604020202020204" pitchFamily="34" charset="0"/>
              <a:buChar char="•"/>
            </a:pPr>
            <a:r>
              <a:rPr lang="zh-CN" altLang="en-US" sz="2400" b="1" dirty="0">
                <a:solidFill>
                  <a:schemeClr val="bg1">
                    <a:lumMod val="95000"/>
                  </a:schemeClr>
                </a:solidFill>
              </a:rPr>
              <a:t>工业控制系统安全</a:t>
            </a:r>
            <a:endParaRPr lang="en-US" altLang="zh-CN" sz="2400" b="1" dirty="0">
              <a:solidFill>
                <a:schemeClr val="bg1">
                  <a:lumMod val="95000"/>
                </a:schemeClr>
              </a:solidFill>
            </a:endParaRPr>
          </a:p>
        </p:txBody>
      </p:sp>
      <p:cxnSp>
        <p:nvCxnSpPr>
          <p:cNvPr id="3" name="直接连接符 2">
            <a:extLst>
              <a:ext uri="{FF2B5EF4-FFF2-40B4-BE49-F238E27FC236}">
                <a16:creationId xmlns:a16="http://schemas.microsoft.com/office/drawing/2014/main" id="{A1FA1588-6CBE-4682-A9AA-FC0991725DC3}"/>
              </a:ext>
            </a:extLst>
          </p:cNvPr>
          <p:cNvCxnSpPr>
            <a:cxnSpLocks/>
          </p:cNvCxnSpPr>
          <p:nvPr/>
        </p:nvCxnSpPr>
        <p:spPr>
          <a:xfrm>
            <a:off x="8230343" y="2280873"/>
            <a:ext cx="8782" cy="2987346"/>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prism/>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252676" y="1897874"/>
            <a:ext cx="5529725" cy="3416320"/>
          </a:xfrm>
          <a:prstGeom prst="rect">
            <a:avLst/>
          </a:prstGeom>
        </p:spPr>
        <p:txBody>
          <a:bodyPr wrap="square">
            <a:spAutoFit/>
          </a:bodyPr>
          <a:lstStyle/>
          <a:p>
            <a:pPr algn="just" latinLnBrk="1"/>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境内外</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8,289</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个</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IP</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地址对我国境内约</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1.4</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万个网站植入后门，我国境内被植入后门的网站数量较</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2020</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年上半年大幅减少</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62.4%</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。其中，有</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7,867</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个境外</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IP</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地址（占全部</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IP</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地址总数的</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94.9%</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）对境内约</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1.3</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万个网站植入后门，位于美国的</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IP</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地址最多，占境外</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IP</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地址总数的</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15.8%</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，其次是位于菲律宾和中国香港地区的</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IP</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地址</a:t>
            </a:r>
            <a:endParaRPr lang="zh-CN" altLang="en-US" sz="2400" i="0" dirty="0">
              <a:solidFill>
                <a:schemeClr val="tx1">
                  <a:lumMod val="65000"/>
                  <a:lumOff val="35000"/>
                </a:schemeClr>
              </a:solidFill>
              <a:effectLst/>
              <a:latin typeface="华文中宋" panose="02010600040101010101" pitchFamily="2" charset="-122"/>
              <a:ea typeface="华文中宋" panose="02010600040101010101" pitchFamily="2" charset="-122"/>
              <a:cs typeface="Times New Roman" pitchFamily="18" charset="0"/>
            </a:endParaRPr>
          </a:p>
        </p:txBody>
      </p:sp>
      <p:sp>
        <p:nvSpPr>
          <p:cNvPr id="323" name="矩形 322"/>
          <p:cNvSpPr/>
          <p:nvPr/>
        </p:nvSpPr>
        <p:spPr>
          <a:xfrm>
            <a:off x="368648" y="1216864"/>
            <a:ext cx="5566554" cy="646331"/>
          </a:xfrm>
          <a:prstGeom prst="rect">
            <a:avLst/>
          </a:prstGeom>
        </p:spPr>
        <p:txBody>
          <a:bodyPr wrap="square">
            <a:spAutoFit/>
          </a:bodyPr>
          <a:lstStyle/>
          <a:p>
            <a:pPr lvl="0" latinLnBrk="1"/>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四</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网站安全：网站后门</a:t>
            </a:r>
            <a:endParaRPr lang="zh-CN" altLang="en-US" sz="3600" i="0" dirty="0">
              <a:solidFill>
                <a:schemeClr val="tx1">
                  <a:lumMod val="65000"/>
                  <a:lumOff val="35000"/>
                </a:schemeClr>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pic>
        <p:nvPicPr>
          <p:cNvPr id="4" name="图片 3">
            <a:extLst>
              <a:ext uri="{FF2B5EF4-FFF2-40B4-BE49-F238E27FC236}">
                <a16:creationId xmlns:a16="http://schemas.microsoft.com/office/drawing/2014/main" id="{89258D66-2654-455E-84F8-518D960F9172}"/>
              </a:ext>
            </a:extLst>
          </p:cNvPr>
          <p:cNvPicPr>
            <a:picLocks noChangeAspect="1"/>
          </p:cNvPicPr>
          <p:nvPr/>
        </p:nvPicPr>
        <p:blipFill>
          <a:blip r:embed="rId2"/>
          <a:stretch>
            <a:fillRect/>
          </a:stretch>
        </p:blipFill>
        <p:spPr>
          <a:xfrm>
            <a:off x="6468796" y="1660807"/>
            <a:ext cx="5367339" cy="26720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文本框 10">
            <a:extLst>
              <a:ext uri="{FF2B5EF4-FFF2-40B4-BE49-F238E27FC236}">
                <a16:creationId xmlns:a16="http://schemas.microsoft.com/office/drawing/2014/main" id="{E283540B-C966-40CA-AD08-8E9321326004}"/>
              </a:ext>
            </a:extLst>
          </p:cNvPr>
          <p:cNvSpPr txBox="1"/>
          <p:nvPr/>
        </p:nvSpPr>
        <p:spPr>
          <a:xfrm>
            <a:off x="6096000" y="1147033"/>
            <a:ext cx="6112932" cy="369332"/>
          </a:xfrm>
          <a:prstGeom prst="rect">
            <a:avLst/>
          </a:prstGeom>
          <a:noFill/>
        </p:spPr>
        <p:txBody>
          <a:bodyPr wrap="square">
            <a:spAutoFit/>
          </a:bodyPr>
          <a:lstStyle/>
          <a:p>
            <a:r>
              <a:rPr lang="zh-CN" altLang="en-US" sz="1800" b="0" i="0" u="none" strike="noStrike" baseline="0" dirty="0">
                <a:solidFill>
                  <a:schemeClr val="bg1"/>
                </a:solidFill>
                <a:latin typeface="宋体" panose="02010600030101010101" pitchFamily="2" charset="-122"/>
                <a:ea typeface="宋体" panose="02010600030101010101" pitchFamily="2" charset="-122"/>
              </a:rPr>
              <a:t>境外向我国境内网站植入后门</a:t>
            </a:r>
            <a:r>
              <a:rPr lang="en-US" altLang="zh-CN" sz="1800" b="0" i="0" u="none" strike="noStrike" baseline="0" dirty="0">
                <a:solidFill>
                  <a:schemeClr val="bg1"/>
                </a:solidFill>
                <a:latin typeface="Times New Roman" panose="02020603050405020304" pitchFamily="18" charset="0"/>
                <a:ea typeface="宋体" panose="02010600030101010101" pitchFamily="2" charset="-122"/>
              </a:rPr>
              <a:t>IP</a:t>
            </a:r>
            <a:r>
              <a:rPr lang="zh-CN" altLang="en-US" sz="1800" b="0" i="0" u="none" strike="noStrike" baseline="0" dirty="0">
                <a:solidFill>
                  <a:schemeClr val="bg1"/>
                </a:solidFill>
                <a:latin typeface="宋体" panose="02010600030101010101" pitchFamily="2" charset="-122"/>
                <a:ea typeface="宋体" panose="02010600030101010101" pitchFamily="2" charset="-122"/>
              </a:rPr>
              <a:t>地址所属国家或地区</a:t>
            </a:r>
            <a:r>
              <a:rPr lang="en-US" altLang="zh-CN" sz="1800" b="0" i="0" u="none" strike="noStrike" baseline="0" dirty="0">
                <a:solidFill>
                  <a:schemeClr val="bg1"/>
                </a:solidFill>
                <a:latin typeface="Times New Roman" panose="02020603050405020304" pitchFamily="18" charset="0"/>
                <a:ea typeface="宋体" panose="02010600030101010101" pitchFamily="2" charset="-122"/>
              </a:rPr>
              <a:t>TOP</a:t>
            </a:r>
            <a:r>
              <a:rPr lang="en-US" altLang="zh-CN" sz="1800" b="0" i="0" u="none" strike="noStrike" baseline="0" dirty="0">
                <a:solidFill>
                  <a:schemeClr val="bg1"/>
                </a:solidFill>
                <a:latin typeface="宋体" panose="02010600030101010101" pitchFamily="2" charset="-122"/>
                <a:ea typeface="宋体" panose="02010600030101010101" pitchFamily="2" charset="-122"/>
              </a:rPr>
              <a:t>10 </a:t>
            </a:r>
            <a:endParaRPr lang="zh-CN" altLang="en-US"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华文中宋" panose="02010600040101010101" pitchFamily="2" charset="-122"/>
              <a:ea typeface="华文中宋" panose="02010600040101010101" pitchFamily="2" charset="-122"/>
            </a:endParaRPr>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280525" y="2516703"/>
            <a:ext cx="5529725" cy="2308324"/>
          </a:xfrm>
          <a:prstGeom prst="rect">
            <a:avLst/>
          </a:prstGeom>
        </p:spPr>
        <p:txBody>
          <a:bodyPr wrap="square">
            <a:spAutoFit/>
          </a:bodyPr>
          <a:lstStyle/>
          <a:p>
            <a:pPr algn="just" latinLnBrk="1"/>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我国境内遭篡改的网站有近</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3.4</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万个，其中被篡改的政府网站有</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177</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个。从境内被篡改网页的顶级域名分布来看，占比分列前三位的仍然是“</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a:t>
            </a:r>
            <a:r>
              <a:rPr lang="en-US" altLang="zh-CN" sz="2400" dirty="0" err="1">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com”“.net</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和“</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.org”</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，分别占总数的</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73.5%</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5.4%</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和</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1.8%</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，如图所示。</a:t>
            </a:r>
            <a:endParaRPr lang="zh-CN" altLang="en-US" sz="2400" i="0" dirty="0">
              <a:solidFill>
                <a:schemeClr val="tx1">
                  <a:lumMod val="65000"/>
                  <a:lumOff val="35000"/>
                </a:schemeClr>
              </a:solidFill>
              <a:effectLst/>
              <a:latin typeface="华文中宋" panose="02010600040101010101" pitchFamily="2" charset="-122"/>
              <a:ea typeface="华文中宋" panose="02010600040101010101" pitchFamily="2" charset="-122"/>
              <a:cs typeface="Times New Roman" pitchFamily="18" charset="0"/>
            </a:endParaRPr>
          </a:p>
        </p:txBody>
      </p:sp>
      <p:sp>
        <p:nvSpPr>
          <p:cNvPr id="323" name="矩形 322"/>
          <p:cNvSpPr/>
          <p:nvPr/>
        </p:nvSpPr>
        <p:spPr>
          <a:xfrm>
            <a:off x="434196" y="1637427"/>
            <a:ext cx="5566554" cy="646331"/>
          </a:xfrm>
          <a:prstGeom prst="rect">
            <a:avLst/>
          </a:prstGeom>
        </p:spPr>
        <p:txBody>
          <a:bodyPr wrap="square">
            <a:spAutoFit/>
          </a:bodyPr>
          <a:lstStyle/>
          <a:p>
            <a:pPr lvl="0" latinLnBrk="1"/>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四</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网站安全：网页篡改</a:t>
            </a:r>
            <a:endParaRPr lang="zh-CN" altLang="en-US" sz="3600" i="0" dirty="0">
              <a:solidFill>
                <a:schemeClr val="tx1">
                  <a:lumMod val="65000"/>
                  <a:lumOff val="35000"/>
                </a:schemeClr>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pic>
        <p:nvPicPr>
          <p:cNvPr id="4" name="图片 3">
            <a:extLst>
              <a:ext uri="{FF2B5EF4-FFF2-40B4-BE49-F238E27FC236}">
                <a16:creationId xmlns:a16="http://schemas.microsoft.com/office/drawing/2014/main" id="{0C68B1CE-1FF2-42A2-8626-96E297DE8DD8}"/>
              </a:ext>
            </a:extLst>
          </p:cNvPr>
          <p:cNvPicPr>
            <a:picLocks noChangeAspect="1"/>
          </p:cNvPicPr>
          <p:nvPr/>
        </p:nvPicPr>
        <p:blipFill>
          <a:blip r:embed="rId2"/>
          <a:stretch>
            <a:fillRect/>
          </a:stretch>
        </p:blipFill>
        <p:spPr>
          <a:xfrm>
            <a:off x="6533961" y="1637427"/>
            <a:ext cx="5457143" cy="2942857"/>
          </a:xfrm>
          <a:prstGeom prst="rect">
            <a:avLst/>
          </a:prstGeom>
          <a:ln>
            <a:noFill/>
          </a:ln>
          <a:effectLst>
            <a:softEdge rad="112500"/>
          </a:effectLst>
        </p:spPr>
      </p:pic>
      <p:sp>
        <p:nvSpPr>
          <p:cNvPr id="11" name="文本框 10">
            <a:extLst>
              <a:ext uri="{FF2B5EF4-FFF2-40B4-BE49-F238E27FC236}">
                <a16:creationId xmlns:a16="http://schemas.microsoft.com/office/drawing/2014/main" id="{037FEBE0-53DC-4329-B855-995665F653AF}"/>
              </a:ext>
            </a:extLst>
          </p:cNvPr>
          <p:cNvSpPr txBox="1"/>
          <p:nvPr/>
        </p:nvSpPr>
        <p:spPr>
          <a:xfrm>
            <a:off x="7137400" y="1051468"/>
            <a:ext cx="4224867" cy="400110"/>
          </a:xfrm>
          <a:prstGeom prst="rect">
            <a:avLst/>
          </a:prstGeom>
          <a:noFill/>
        </p:spPr>
        <p:txBody>
          <a:bodyPr wrap="square">
            <a:spAutoFit/>
          </a:bodyPr>
          <a:lstStyle/>
          <a:p>
            <a:pPr algn="ctr"/>
            <a:r>
              <a:rPr lang="zh-CN" altLang="en-US" sz="2000" b="0" i="0" u="none" strike="noStrike" baseline="0" dirty="0">
                <a:solidFill>
                  <a:schemeClr val="bg1"/>
                </a:solidFill>
                <a:latin typeface="华文中宋" panose="02010600040101010101" pitchFamily="2" charset="-122"/>
                <a:ea typeface="华文中宋" panose="02010600040101010101" pitchFamily="2" charset="-122"/>
              </a:rPr>
              <a:t>境内被篡改网站按顶级域名分布 </a:t>
            </a:r>
            <a:endParaRPr lang="zh-CN" altLang="en-US" sz="2000"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272059" y="2098420"/>
            <a:ext cx="5529725" cy="3108543"/>
          </a:xfrm>
          <a:prstGeom prst="rect">
            <a:avLst/>
          </a:prstGeom>
        </p:spPr>
        <p:txBody>
          <a:bodyPr wrap="square">
            <a:spAutoFit/>
          </a:bodyPr>
          <a:lstStyle/>
          <a:p>
            <a:pPr algn="just" latinLnBrk="1"/>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云平台上遭受大流量</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DDoS</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攻击的事件数量占境内目标遭受大流量</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DDoS</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攻击事件数的</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71.2%</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、被植入后门网站数量占境内全部被植入后门网站数量的</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87.1%</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、被篡改网站数量占境内全部被篡改网站数量的</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89.1%</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a:t>
            </a:r>
            <a:endPar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endParaRPr>
          </a:p>
        </p:txBody>
      </p:sp>
      <p:sp>
        <p:nvSpPr>
          <p:cNvPr id="323" name="矩形 322"/>
          <p:cNvSpPr/>
          <p:nvPr/>
        </p:nvSpPr>
        <p:spPr>
          <a:xfrm>
            <a:off x="368648" y="1391894"/>
            <a:ext cx="3722937" cy="646331"/>
          </a:xfrm>
          <a:prstGeom prst="rect">
            <a:avLst/>
          </a:prstGeom>
        </p:spPr>
        <p:txBody>
          <a:bodyPr wrap="square">
            <a:spAutoFit/>
          </a:bodyPr>
          <a:lstStyle/>
          <a:p>
            <a:pPr lvl="0" latinLnBrk="1"/>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五</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云平台安全</a:t>
            </a:r>
            <a:endParaRPr lang="zh-CN" altLang="en-US" sz="3600" i="0" dirty="0">
              <a:solidFill>
                <a:schemeClr val="tx1">
                  <a:lumMod val="65000"/>
                  <a:lumOff val="35000"/>
                </a:schemeClr>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sp>
        <p:nvSpPr>
          <p:cNvPr id="11" name="矩形 10"/>
          <p:cNvSpPr/>
          <p:nvPr/>
        </p:nvSpPr>
        <p:spPr>
          <a:xfrm>
            <a:off x="6765577" y="946978"/>
            <a:ext cx="5057775" cy="4524315"/>
          </a:xfrm>
          <a:prstGeom prst="rect">
            <a:avLst/>
          </a:prstGeom>
        </p:spPr>
        <p:txBody>
          <a:bodyPr wrap="square">
            <a:spAutoFit/>
          </a:bodyPr>
          <a:lstStyle/>
          <a:p>
            <a:r>
              <a:rPr lang="zh-CN" altLang="en-US" sz="2400" dirty="0">
                <a:solidFill>
                  <a:srgbClr val="FFFF00"/>
                </a:solidFill>
                <a:latin typeface="华文中宋" panose="02010600040101010101" pitchFamily="2" charset="-122"/>
                <a:ea typeface="华文中宋" panose="02010600040101010101" pitchFamily="2" charset="-122"/>
              </a:rPr>
              <a:t>同时，攻击者经常利用我国云平台发起网络攻击，其中云平台作为控制端发起</a:t>
            </a:r>
            <a:r>
              <a:rPr lang="en-US" altLang="zh-CN" sz="2400" dirty="0">
                <a:solidFill>
                  <a:srgbClr val="FFFF00"/>
                </a:solidFill>
                <a:latin typeface="华文中宋" panose="02010600040101010101" pitchFamily="2" charset="-122"/>
                <a:ea typeface="华文中宋" panose="02010600040101010101" pitchFamily="2" charset="-122"/>
              </a:rPr>
              <a:t>DDoS</a:t>
            </a:r>
            <a:r>
              <a:rPr lang="zh-CN" altLang="en-US" sz="2400" dirty="0">
                <a:solidFill>
                  <a:srgbClr val="FFFF00"/>
                </a:solidFill>
                <a:latin typeface="华文中宋" panose="02010600040101010101" pitchFamily="2" charset="-122"/>
                <a:ea typeface="华文中宋" panose="02010600040101010101" pitchFamily="2" charset="-122"/>
              </a:rPr>
              <a:t>攻击的事件数量占境内控制发起</a:t>
            </a:r>
            <a:r>
              <a:rPr lang="en-US" altLang="zh-CN" sz="2400" dirty="0">
                <a:solidFill>
                  <a:srgbClr val="FFFF00"/>
                </a:solidFill>
                <a:latin typeface="华文中宋" panose="02010600040101010101" pitchFamily="2" charset="-122"/>
                <a:ea typeface="华文中宋" panose="02010600040101010101" pitchFamily="2" charset="-122"/>
              </a:rPr>
              <a:t>DDoS</a:t>
            </a:r>
            <a:r>
              <a:rPr lang="zh-CN" altLang="en-US" sz="2400" dirty="0">
                <a:solidFill>
                  <a:srgbClr val="FFFF00"/>
                </a:solidFill>
                <a:latin typeface="华文中宋" panose="02010600040101010101" pitchFamily="2" charset="-122"/>
                <a:ea typeface="华文中宋" panose="02010600040101010101" pitchFamily="2" charset="-122"/>
              </a:rPr>
              <a:t>攻击的事件数量的</a:t>
            </a:r>
            <a:r>
              <a:rPr lang="en-US" altLang="zh-CN" sz="2400" dirty="0">
                <a:solidFill>
                  <a:srgbClr val="FFFF00"/>
                </a:solidFill>
                <a:latin typeface="华文中宋" panose="02010600040101010101" pitchFamily="2" charset="-122"/>
                <a:ea typeface="华文中宋" panose="02010600040101010101" pitchFamily="2" charset="-122"/>
              </a:rPr>
              <a:t>51.7%</a:t>
            </a:r>
            <a:r>
              <a:rPr lang="zh-CN" altLang="en-US" sz="2400" dirty="0">
                <a:solidFill>
                  <a:srgbClr val="FFFF00"/>
                </a:solidFill>
                <a:latin typeface="华文中宋" panose="02010600040101010101" pitchFamily="2" charset="-122"/>
                <a:ea typeface="华文中宋" panose="02010600040101010101" pitchFamily="2" charset="-122"/>
              </a:rPr>
              <a:t>、作为攻击跳板对外植入后门链接数量占境内攻击跳板对外植入后门链接数量的</a:t>
            </a:r>
            <a:r>
              <a:rPr lang="en-US" altLang="zh-CN" sz="2400" dirty="0">
                <a:solidFill>
                  <a:srgbClr val="FFFF00"/>
                </a:solidFill>
                <a:latin typeface="华文中宋" panose="02010600040101010101" pitchFamily="2" charset="-122"/>
                <a:ea typeface="华文中宋" panose="02010600040101010101" pitchFamily="2" charset="-122"/>
              </a:rPr>
              <a:t>79.3%</a:t>
            </a:r>
            <a:r>
              <a:rPr lang="zh-CN" altLang="en-US" sz="2400" dirty="0">
                <a:solidFill>
                  <a:srgbClr val="FFFF00"/>
                </a:solidFill>
                <a:latin typeface="华文中宋" panose="02010600040101010101" pitchFamily="2" charset="-122"/>
                <a:ea typeface="华文中宋" panose="02010600040101010101" pitchFamily="2" charset="-122"/>
              </a:rPr>
              <a:t>、作为木马和僵尸网络恶意程序控制端控制的</a:t>
            </a:r>
            <a:r>
              <a:rPr lang="en-US" altLang="zh-CN" sz="2400" dirty="0">
                <a:solidFill>
                  <a:srgbClr val="FFFF00"/>
                </a:solidFill>
                <a:latin typeface="华文中宋" panose="02010600040101010101" pitchFamily="2" charset="-122"/>
                <a:ea typeface="华文中宋" panose="02010600040101010101" pitchFamily="2" charset="-122"/>
              </a:rPr>
              <a:t>IP</a:t>
            </a:r>
            <a:r>
              <a:rPr lang="zh-CN" altLang="en-US" sz="2400" dirty="0">
                <a:solidFill>
                  <a:srgbClr val="FFFF00"/>
                </a:solidFill>
                <a:latin typeface="华文中宋" panose="02010600040101010101" pitchFamily="2" charset="-122"/>
                <a:ea typeface="华文中宋" panose="02010600040101010101" pitchFamily="2" charset="-122"/>
              </a:rPr>
              <a:t>地址数量占境内全部数量的</a:t>
            </a:r>
            <a:r>
              <a:rPr lang="en-US" altLang="zh-CN" sz="2400" dirty="0">
                <a:solidFill>
                  <a:srgbClr val="FFFF00"/>
                </a:solidFill>
                <a:latin typeface="华文中宋" panose="02010600040101010101" pitchFamily="2" charset="-122"/>
                <a:ea typeface="华文中宋" panose="02010600040101010101" pitchFamily="2" charset="-122"/>
              </a:rPr>
              <a:t>65.1%</a:t>
            </a:r>
            <a:r>
              <a:rPr lang="zh-CN" altLang="en-US" sz="2400" dirty="0">
                <a:solidFill>
                  <a:srgbClr val="FFFF00"/>
                </a:solidFill>
                <a:latin typeface="华文中宋" panose="02010600040101010101" pitchFamily="2" charset="-122"/>
                <a:ea typeface="华文中宋" panose="02010600040101010101" pitchFamily="2" charset="-122"/>
              </a:rPr>
              <a:t>、承载的恶意程序种类数量占境内互联网上承载的恶意程序种类数量的</a:t>
            </a:r>
            <a:r>
              <a:rPr lang="en-US" altLang="zh-CN" sz="2400" dirty="0">
                <a:solidFill>
                  <a:srgbClr val="FFFF00"/>
                </a:solidFill>
                <a:latin typeface="华文中宋" panose="02010600040101010101" pitchFamily="2" charset="-122"/>
                <a:ea typeface="华文中宋" panose="02010600040101010101" pitchFamily="2" charset="-122"/>
              </a:rPr>
              <a:t>89.5%</a:t>
            </a:r>
            <a:r>
              <a:rPr lang="zh-CN" altLang="en-US" sz="2400" dirty="0">
                <a:solidFill>
                  <a:srgbClr val="FFFF00"/>
                </a:solidFill>
                <a:latin typeface="华文中宋" panose="02010600040101010101" pitchFamily="2" charset="-122"/>
                <a:ea typeface="华文中宋" panose="02010600040101010101" pitchFamily="2" charset="-122"/>
              </a:rPr>
              <a:t>。</a:t>
            </a:r>
          </a:p>
        </p:txBody>
      </p:sp>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350375" y="2278360"/>
            <a:ext cx="5529725" cy="3046988"/>
          </a:xfrm>
          <a:prstGeom prst="rect">
            <a:avLst/>
          </a:prstGeom>
        </p:spPr>
        <p:txBody>
          <a:bodyPr wrap="square">
            <a:spAutoFit/>
          </a:bodyPr>
          <a:lstStyle/>
          <a:p>
            <a:pPr algn="just" latinLnBrk="1"/>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CNCERT</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监测发现境内大量暴露在互联网的工业控制设备和系统。其中，设备类型包括可编程逻辑控制器、串口服务器等，各类型分布如图</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11</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所示；存在高危漏洞的系统涉及煤炭、石油、电力、城市轨道交通等重点行业，覆盖企业生产管理、企业经营管理、政府监管、工业云平台等。</a:t>
            </a:r>
            <a:endParaRPr lang="zh-CN" altLang="en-US" sz="2400" i="0" dirty="0">
              <a:solidFill>
                <a:schemeClr val="tx1">
                  <a:lumMod val="65000"/>
                  <a:lumOff val="35000"/>
                </a:schemeClr>
              </a:solidFill>
              <a:effectLst/>
              <a:latin typeface="华文中宋" panose="02010600040101010101" pitchFamily="2" charset="-122"/>
              <a:ea typeface="华文中宋" panose="02010600040101010101" pitchFamily="2" charset="-122"/>
              <a:cs typeface="Times New Roman" pitchFamily="18" charset="0"/>
            </a:endParaRPr>
          </a:p>
        </p:txBody>
      </p:sp>
      <p:sp>
        <p:nvSpPr>
          <p:cNvPr id="323" name="矩形 322"/>
          <p:cNvSpPr/>
          <p:nvPr/>
        </p:nvSpPr>
        <p:spPr>
          <a:xfrm>
            <a:off x="357996" y="1532652"/>
            <a:ext cx="5001404" cy="646331"/>
          </a:xfrm>
          <a:prstGeom prst="rect">
            <a:avLst/>
          </a:prstGeom>
        </p:spPr>
        <p:txBody>
          <a:bodyPr wrap="square">
            <a:spAutoFit/>
          </a:bodyPr>
          <a:lstStyle/>
          <a:p>
            <a:pPr lvl="0" latinLnBrk="1"/>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六</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工业控制系统安全</a:t>
            </a:r>
            <a:endParaRPr lang="zh-CN" altLang="en-US" sz="3600" i="0" dirty="0">
              <a:solidFill>
                <a:schemeClr val="tx1">
                  <a:lumMod val="65000"/>
                  <a:lumOff val="35000"/>
                </a:schemeClr>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pic>
        <p:nvPicPr>
          <p:cNvPr id="4" name="图片 3">
            <a:extLst>
              <a:ext uri="{FF2B5EF4-FFF2-40B4-BE49-F238E27FC236}">
                <a16:creationId xmlns:a16="http://schemas.microsoft.com/office/drawing/2014/main" id="{C32BF685-FF79-413A-846E-5EC0A54C3740}"/>
              </a:ext>
            </a:extLst>
          </p:cNvPr>
          <p:cNvPicPr>
            <a:picLocks noChangeAspect="1"/>
          </p:cNvPicPr>
          <p:nvPr/>
        </p:nvPicPr>
        <p:blipFill>
          <a:blip r:embed="rId2"/>
          <a:stretch>
            <a:fillRect/>
          </a:stretch>
        </p:blipFill>
        <p:spPr>
          <a:xfrm>
            <a:off x="6096000" y="225638"/>
            <a:ext cx="3943350" cy="221212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5" name="图片 4">
            <a:extLst>
              <a:ext uri="{FF2B5EF4-FFF2-40B4-BE49-F238E27FC236}">
                <a16:creationId xmlns:a16="http://schemas.microsoft.com/office/drawing/2014/main" id="{226E2C9D-56A5-42A0-9E0F-B6207124CF74}"/>
              </a:ext>
            </a:extLst>
          </p:cNvPr>
          <p:cNvPicPr>
            <a:picLocks noChangeAspect="1"/>
          </p:cNvPicPr>
          <p:nvPr/>
        </p:nvPicPr>
        <p:blipFill>
          <a:blip r:embed="rId3"/>
          <a:stretch>
            <a:fillRect/>
          </a:stretch>
        </p:blipFill>
        <p:spPr>
          <a:xfrm>
            <a:off x="9619286" y="2558030"/>
            <a:ext cx="2222339" cy="405198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4186379592"/>
      </p:ext>
    </p:extLst>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nodeType="afterEffect">
                                  <p:stCondLst>
                                    <p:cond delay="0"/>
                                  </p:stCondLst>
                                  <p:childTnLst>
                                    <p:set>
                                      <p:cBhvr>
                                        <p:cTn id="9" dur="1" fill="hold">
                                          <p:stCondLst>
                                            <p:cond delay="9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350375" y="2278360"/>
            <a:ext cx="5529725" cy="3046988"/>
          </a:xfrm>
          <a:prstGeom prst="rect">
            <a:avLst/>
          </a:prstGeom>
        </p:spPr>
        <p:txBody>
          <a:bodyPr wrap="square">
            <a:spAutoFit/>
          </a:bodyPr>
          <a:lstStyle/>
          <a:p>
            <a:pPr algn="just" latinLnBrk="1"/>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CNCERT</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监测发现境内大量暴露在互联网的工业控制设备和系统。其中，设备类型包括可编程逻辑控制器、串口服务器等，各类型分布如图所示；存在高危漏洞的系统涉及煤炭、石油、电力、城市轨道交通等重点行业，覆盖企业生产管理、企业经营管理、政府监管、工业云平台等。</a:t>
            </a:r>
            <a:endParaRPr lang="zh-CN" altLang="en-US" sz="2400" i="0" dirty="0">
              <a:solidFill>
                <a:schemeClr val="tx1">
                  <a:lumMod val="65000"/>
                  <a:lumOff val="35000"/>
                </a:schemeClr>
              </a:solidFill>
              <a:effectLst/>
              <a:latin typeface="华文中宋" panose="02010600040101010101" pitchFamily="2" charset="-122"/>
              <a:ea typeface="华文中宋" panose="02010600040101010101" pitchFamily="2" charset="-122"/>
              <a:cs typeface="Times New Roman" pitchFamily="18" charset="0"/>
            </a:endParaRPr>
          </a:p>
        </p:txBody>
      </p:sp>
      <p:sp>
        <p:nvSpPr>
          <p:cNvPr id="323" name="矩形 322"/>
          <p:cNvSpPr/>
          <p:nvPr/>
        </p:nvSpPr>
        <p:spPr>
          <a:xfrm>
            <a:off x="357996" y="1532652"/>
            <a:ext cx="5001404" cy="646331"/>
          </a:xfrm>
          <a:prstGeom prst="rect">
            <a:avLst/>
          </a:prstGeom>
        </p:spPr>
        <p:txBody>
          <a:bodyPr wrap="square">
            <a:spAutoFit/>
          </a:bodyPr>
          <a:lstStyle/>
          <a:p>
            <a:pPr lvl="0" latinLnBrk="1"/>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六</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工业控制系统安全</a:t>
            </a:r>
            <a:endParaRPr lang="zh-CN" altLang="en-US" sz="3600" i="0" dirty="0">
              <a:solidFill>
                <a:schemeClr val="tx1">
                  <a:lumMod val="65000"/>
                  <a:lumOff val="35000"/>
                </a:schemeClr>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pic>
        <p:nvPicPr>
          <p:cNvPr id="3" name="图片 2">
            <a:extLst>
              <a:ext uri="{FF2B5EF4-FFF2-40B4-BE49-F238E27FC236}">
                <a16:creationId xmlns:a16="http://schemas.microsoft.com/office/drawing/2014/main" id="{7AC9E0AF-D6F9-49EF-8F3A-9B6081458206}"/>
              </a:ext>
            </a:extLst>
          </p:cNvPr>
          <p:cNvPicPr>
            <a:picLocks noChangeAspect="1"/>
          </p:cNvPicPr>
          <p:nvPr/>
        </p:nvPicPr>
        <p:blipFill>
          <a:blip r:embed="rId2"/>
          <a:stretch>
            <a:fillRect/>
          </a:stretch>
        </p:blipFill>
        <p:spPr>
          <a:xfrm>
            <a:off x="6068630" y="700206"/>
            <a:ext cx="3267988" cy="2088232"/>
          </a:xfrm>
          <a:prstGeom prst="rect">
            <a:avLst/>
          </a:prstGeom>
        </p:spPr>
      </p:pic>
      <p:sp>
        <p:nvSpPr>
          <p:cNvPr id="12" name="文本框 11">
            <a:extLst>
              <a:ext uri="{FF2B5EF4-FFF2-40B4-BE49-F238E27FC236}">
                <a16:creationId xmlns:a16="http://schemas.microsoft.com/office/drawing/2014/main" id="{0EB7DB93-28FF-49E0-A2EE-3EDFE62F8F21}"/>
              </a:ext>
            </a:extLst>
          </p:cNvPr>
          <p:cNvSpPr txBox="1"/>
          <p:nvPr/>
        </p:nvSpPr>
        <p:spPr>
          <a:xfrm>
            <a:off x="6012350" y="337651"/>
            <a:ext cx="3267989" cy="307777"/>
          </a:xfrm>
          <a:prstGeom prst="rect">
            <a:avLst/>
          </a:prstGeom>
          <a:noFill/>
        </p:spPr>
        <p:txBody>
          <a:bodyPr wrap="square">
            <a:spAutoFit/>
          </a:bodyPr>
          <a:lstStyle/>
          <a:p>
            <a:pPr algn="ctr"/>
            <a:r>
              <a:rPr lang="zh-CN" altLang="en-US" sz="1400" b="0" i="0" u="none" strike="noStrike" baseline="0" dirty="0">
                <a:solidFill>
                  <a:schemeClr val="bg1"/>
                </a:solidFill>
                <a:latin typeface="华文中宋" panose="02010600040101010101" pitchFamily="2" charset="-122"/>
                <a:ea typeface="华文中宋" panose="02010600040101010101" pitchFamily="2" charset="-122"/>
              </a:rPr>
              <a:t>监测发现的联网工业设备的类型统计 </a:t>
            </a:r>
            <a:endParaRPr lang="zh-CN" altLang="en-US" sz="1400" dirty="0">
              <a:solidFill>
                <a:schemeClr val="bg1"/>
              </a:solidFill>
              <a:latin typeface="华文中宋" panose="02010600040101010101" pitchFamily="2" charset="-122"/>
              <a:ea typeface="华文中宋" panose="02010600040101010101" pitchFamily="2" charset="-122"/>
            </a:endParaRPr>
          </a:p>
        </p:txBody>
      </p:sp>
      <p:pic>
        <p:nvPicPr>
          <p:cNvPr id="8" name="图片 7">
            <a:extLst>
              <a:ext uri="{FF2B5EF4-FFF2-40B4-BE49-F238E27FC236}">
                <a16:creationId xmlns:a16="http://schemas.microsoft.com/office/drawing/2014/main" id="{E985107B-80E9-4D54-8466-DEE157E5BFBE}"/>
              </a:ext>
            </a:extLst>
          </p:cNvPr>
          <p:cNvPicPr>
            <a:picLocks noChangeAspect="1"/>
          </p:cNvPicPr>
          <p:nvPr/>
        </p:nvPicPr>
        <p:blipFill>
          <a:blip r:embed="rId3"/>
          <a:stretch>
            <a:fillRect/>
          </a:stretch>
        </p:blipFill>
        <p:spPr>
          <a:xfrm>
            <a:off x="7252793" y="3520325"/>
            <a:ext cx="4055092" cy="2164914"/>
          </a:xfrm>
          <a:prstGeom prst="rect">
            <a:avLst/>
          </a:prstGeom>
        </p:spPr>
      </p:pic>
      <p:sp>
        <p:nvSpPr>
          <p:cNvPr id="16" name="文本框 15">
            <a:extLst>
              <a:ext uri="{FF2B5EF4-FFF2-40B4-BE49-F238E27FC236}">
                <a16:creationId xmlns:a16="http://schemas.microsoft.com/office/drawing/2014/main" id="{23B5D97C-E98B-4D77-B149-8D290821BFE4}"/>
              </a:ext>
            </a:extLst>
          </p:cNvPr>
          <p:cNvSpPr txBox="1"/>
          <p:nvPr/>
        </p:nvSpPr>
        <p:spPr>
          <a:xfrm>
            <a:off x="6464303" y="3150993"/>
            <a:ext cx="5744631" cy="307777"/>
          </a:xfrm>
          <a:prstGeom prst="rect">
            <a:avLst/>
          </a:prstGeom>
          <a:noFill/>
        </p:spPr>
        <p:txBody>
          <a:bodyPr wrap="square">
            <a:spAutoFit/>
          </a:bodyPr>
          <a:lstStyle/>
          <a:p>
            <a:pPr algn="ctr"/>
            <a:r>
              <a:rPr lang="zh-CN" altLang="en-US" sz="1400" b="0" i="0" u="none" strike="noStrike" baseline="0" dirty="0">
                <a:solidFill>
                  <a:schemeClr val="bg1"/>
                </a:solidFill>
                <a:latin typeface="华文中宋" panose="02010600040101010101" pitchFamily="2" charset="-122"/>
                <a:ea typeface="华文中宋" panose="02010600040101010101" pitchFamily="2" charset="-122"/>
              </a:rPr>
              <a:t>监测发现的重点行业联网监控管理系统的漏洞威胁统计 </a:t>
            </a:r>
            <a:endParaRPr lang="zh-CN" altLang="en-US" sz="1400" dirty="0">
              <a:solidFill>
                <a:schemeClr val="bg1"/>
              </a:solidFill>
              <a:latin typeface="华文中宋" panose="02010600040101010101" pitchFamily="2" charset="-122"/>
              <a:ea typeface="华文中宋" panose="02010600040101010101" pitchFamily="2" charset="-122"/>
            </a:endParaRPr>
          </a:p>
        </p:txBody>
      </p:sp>
      <p:pic>
        <p:nvPicPr>
          <p:cNvPr id="11" name="图片 10">
            <a:extLst>
              <a:ext uri="{FF2B5EF4-FFF2-40B4-BE49-F238E27FC236}">
                <a16:creationId xmlns:a16="http://schemas.microsoft.com/office/drawing/2014/main" id="{44A7F37B-5BDE-43EC-8026-C097879522AD}"/>
              </a:ext>
            </a:extLst>
          </p:cNvPr>
          <p:cNvPicPr>
            <a:picLocks noChangeAspect="1"/>
          </p:cNvPicPr>
          <p:nvPr/>
        </p:nvPicPr>
        <p:blipFill>
          <a:blip r:embed="rId4"/>
          <a:stretch>
            <a:fillRect/>
          </a:stretch>
        </p:blipFill>
        <p:spPr>
          <a:xfrm>
            <a:off x="9407001" y="700206"/>
            <a:ext cx="2725733" cy="2088232"/>
          </a:xfrm>
          <a:prstGeom prst="rect">
            <a:avLst/>
          </a:prstGeom>
        </p:spPr>
      </p:pic>
      <p:sp>
        <p:nvSpPr>
          <p:cNvPr id="20" name="文本框 19">
            <a:extLst>
              <a:ext uri="{FF2B5EF4-FFF2-40B4-BE49-F238E27FC236}">
                <a16:creationId xmlns:a16="http://schemas.microsoft.com/office/drawing/2014/main" id="{6B65C4E9-2685-45CA-B9FB-C84968073C34}"/>
              </a:ext>
            </a:extLst>
          </p:cNvPr>
          <p:cNvSpPr txBox="1"/>
          <p:nvPr/>
        </p:nvSpPr>
        <p:spPr>
          <a:xfrm>
            <a:off x="9394104" y="262922"/>
            <a:ext cx="2801932" cy="523220"/>
          </a:xfrm>
          <a:prstGeom prst="rect">
            <a:avLst/>
          </a:prstGeom>
          <a:noFill/>
        </p:spPr>
        <p:txBody>
          <a:bodyPr wrap="square">
            <a:spAutoFit/>
          </a:bodyPr>
          <a:lstStyle/>
          <a:p>
            <a:pPr algn="ctr"/>
            <a:r>
              <a:rPr lang="zh-CN" altLang="en-US" sz="1400" b="0" i="0" u="none" strike="noStrike" baseline="0" dirty="0">
                <a:solidFill>
                  <a:schemeClr val="bg1"/>
                </a:solidFill>
                <a:latin typeface="华文中宋" panose="02010600040101010101" pitchFamily="2" charset="-122"/>
                <a:ea typeface="华文中宋" panose="02010600040101010101" pitchFamily="2" charset="-122"/>
              </a:rPr>
              <a:t>监测发现的重点行业联网监控管理系统类型统</a:t>
            </a:r>
            <a:endParaRPr lang="zh-CN" altLang="en-US" sz="1400" dirty="0">
              <a:solidFill>
                <a:schemeClr val="bg1"/>
              </a:solidFill>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4246471368"/>
      </p:ext>
    </p:extLst>
  </p:cSld>
  <p:clrMapOvr>
    <a:masterClrMapping/>
  </p:clrMapOvr>
  <mc:AlternateContent xmlns:mc="http://schemas.openxmlformats.org/markup-compatibility/2006">
    <mc:Choice xmlns:p14="http://schemas.microsoft.com/office/powerpoint/2010/main" Requires="p14">
      <p:transition spd="med" p14:dur="650">
        <p:push dir="r"/>
      </p:transition>
    </mc:Choice>
    <mc:Fallback>
      <p:transition spd="med">
        <p:push dir="r"/>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356726" y="2459553"/>
            <a:ext cx="5665451" cy="3108543"/>
          </a:xfrm>
          <a:prstGeom prst="rect">
            <a:avLst/>
          </a:prstGeom>
        </p:spPr>
        <p:txBody>
          <a:bodyPr wrap="square">
            <a:spAutoFit/>
          </a:bodyPr>
          <a:lstStyle/>
          <a:p>
            <a:pPr algn="just" latinLnBrk="1"/>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2021</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年上半年，</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CNCERT</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新增捕获</a:t>
            </a:r>
            <a:r>
              <a:rPr lang="zh-CN" altLang="en-US" sz="2800" dirty="0">
                <a:solidFill>
                  <a:srgbClr val="FF0000"/>
                </a:solidFill>
                <a:latin typeface="华文中宋" panose="02010600040101010101" pitchFamily="2" charset="-122"/>
                <a:ea typeface="华文中宋" panose="02010600040101010101" pitchFamily="2" charset="-122"/>
              </a:rPr>
              <a:t>计算机恶意程序</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样本约</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2307</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万个，计算机恶意程序传播次数</a:t>
            </a:r>
            <a:r>
              <a:rPr lang="zh-CN" altLang="en-US" sz="2800" dirty="0">
                <a:solidFill>
                  <a:srgbClr val="FF0000"/>
                </a:solidFill>
                <a:latin typeface="华文中宋" panose="02010600040101010101" pitchFamily="2" charset="-122"/>
                <a:ea typeface="华文中宋" panose="02010600040101010101" pitchFamily="2" charset="-122"/>
              </a:rPr>
              <a:t>日均达约</a:t>
            </a:r>
            <a:r>
              <a:rPr lang="en-US" altLang="zh-CN" sz="2800" dirty="0">
                <a:solidFill>
                  <a:srgbClr val="FF0000"/>
                </a:solidFill>
                <a:latin typeface="华文中宋" panose="02010600040101010101" pitchFamily="2" charset="-122"/>
                <a:ea typeface="华文中宋" panose="02010600040101010101" pitchFamily="2" charset="-122"/>
              </a:rPr>
              <a:t>582</a:t>
            </a:r>
            <a:r>
              <a:rPr lang="zh-CN" altLang="en-US" sz="2800" dirty="0">
                <a:solidFill>
                  <a:srgbClr val="FF0000"/>
                </a:solidFill>
                <a:latin typeface="华文中宋" panose="02010600040101010101" pitchFamily="2" charset="-122"/>
                <a:ea typeface="华文中宋" panose="02010600040101010101" pitchFamily="2" charset="-122"/>
              </a:rPr>
              <a:t>万次</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。按照计算机恶意程序传播来源统计，位于境外的</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IP</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地址主要是来自美国、印度和日本等国家和地区。</a:t>
            </a:r>
            <a:endPar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endParaRPr>
          </a:p>
        </p:txBody>
      </p:sp>
      <p:sp>
        <p:nvSpPr>
          <p:cNvPr id="323" name="矩形 322"/>
          <p:cNvSpPr/>
          <p:nvPr/>
        </p:nvSpPr>
        <p:spPr>
          <a:xfrm>
            <a:off x="434196" y="1637427"/>
            <a:ext cx="4663456" cy="646331"/>
          </a:xfrm>
          <a:prstGeom prst="rect">
            <a:avLst/>
          </a:prstGeom>
        </p:spPr>
        <p:txBody>
          <a:bodyPr wrap="none">
            <a:spAutoFit/>
          </a:bodyPr>
          <a:lstStyle/>
          <a:p>
            <a:pPr lvl="0" algn="l" eaLnBrk="1" latinLnBrk="1" hangingPunct="1">
              <a:lnSpc>
                <a:spcPct val="100000"/>
              </a:lnSpc>
            </a:pP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一）恶意程序</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70C0"/>
                </a:solidFill>
                <a:latin typeface="华文中宋" panose="02010600040101010101" pitchFamily="2" charset="-122"/>
                <a:ea typeface="华文中宋" panose="02010600040101010101" pitchFamily="2" charset="-122"/>
              </a:rPr>
              <a:t>攻击源</a:t>
            </a:r>
            <a:endParaRPr lang="zh-CN" altLang="en-US" sz="3600" i="0" dirty="0">
              <a:solidFill>
                <a:srgbClr val="0070C0"/>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sp>
        <p:nvSpPr>
          <p:cNvPr id="3" name="矩形: 折角 2">
            <a:extLst>
              <a:ext uri="{FF2B5EF4-FFF2-40B4-BE49-F238E27FC236}">
                <a16:creationId xmlns:a16="http://schemas.microsoft.com/office/drawing/2014/main" id="{FF3ED792-1150-400B-ACE2-C2363007E996}"/>
              </a:ext>
            </a:extLst>
          </p:cNvPr>
          <p:cNvSpPr/>
          <p:nvPr/>
        </p:nvSpPr>
        <p:spPr>
          <a:xfrm>
            <a:off x="6260814" y="409575"/>
            <a:ext cx="5665451" cy="2286000"/>
          </a:xfrm>
          <a:prstGeom prst="foldedCorner">
            <a:avLst/>
          </a:prstGeom>
          <a:solidFill>
            <a:srgbClr val="00B18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FFFF00"/>
                </a:solidFill>
                <a:latin typeface="华文中宋" panose="02010600040101010101" pitchFamily="2" charset="-122"/>
                <a:ea typeface="华文中宋" panose="02010600040101010101" pitchFamily="2" charset="-122"/>
              </a:rPr>
              <a:t>Malware(Malicious </a:t>
            </a:r>
            <a:r>
              <a:rPr lang="en-US" altLang="zh-CN" sz="2400" dirty="0" err="1">
                <a:solidFill>
                  <a:srgbClr val="FFFF00"/>
                </a:solidFill>
                <a:latin typeface="华文中宋" panose="02010600040101010101" pitchFamily="2" charset="-122"/>
                <a:ea typeface="华文中宋" panose="02010600040101010101" pitchFamily="2" charset="-122"/>
              </a:rPr>
              <a:t>Sofware</a:t>
            </a:r>
            <a:r>
              <a:rPr lang="en-US" altLang="zh-CN" sz="2400" dirty="0">
                <a:solidFill>
                  <a:srgbClr val="FFFF00"/>
                </a:solidFill>
                <a:latin typeface="华文中宋" panose="02010600040101010101" pitchFamily="2" charset="-122"/>
                <a:ea typeface="华文中宋" panose="02010600040101010101" pitchFamily="2" charset="-122"/>
              </a:rPr>
              <a:t>)</a:t>
            </a:r>
          </a:p>
          <a:p>
            <a:pPr algn="just"/>
            <a:r>
              <a:rPr lang="zh-CN" altLang="en-US" sz="2400" dirty="0">
                <a:latin typeface="华文中宋" panose="02010600040101010101" pitchFamily="2" charset="-122"/>
                <a:ea typeface="华文中宋" panose="02010600040101010101" pitchFamily="2" charset="-122"/>
              </a:rPr>
              <a:t>流氓软件或广告软件、</a:t>
            </a:r>
            <a:r>
              <a:rPr lang="en-US" altLang="zh-CN" sz="2400" dirty="0">
                <a:latin typeface="华文中宋" panose="02010600040101010101" pitchFamily="2" charset="-122"/>
                <a:ea typeface="华文中宋" panose="02010600040101010101" pitchFamily="2" charset="-122"/>
              </a:rPr>
              <a:t>spyware</a:t>
            </a:r>
            <a:r>
              <a:rPr lang="zh-CN" altLang="en-US" sz="2400" dirty="0">
                <a:latin typeface="华文中宋" panose="02010600040101010101" pitchFamily="2" charset="-122"/>
                <a:ea typeface="华文中宋" panose="02010600040101010101" pitchFamily="2" charset="-122"/>
              </a:rPr>
              <a:t>、</a:t>
            </a:r>
            <a:r>
              <a:rPr lang="en-US" altLang="zh-CN" sz="2400" dirty="0">
                <a:latin typeface="华文中宋" panose="02010600040101010101" pitchFamily="2" charset="-122"/>
                <a:ea typeface="华文中宋" panose="02010600040101010101" pitchFamily="2" charset="-122"/>
              </a:rPr>
              <a:t>Keyboard Recorder </a:t>
            </a:r>
            <a:r>
              <a:rPr lang="zh-CN" altLang="en-US" sz="2400" dirty="0">
                <a:latin typeface="华文中宋" panose="02010600040101010101" pitchFamily="2" charset="-122"/>
                <a:ea typeface="华文中宋" panose="02010600040101010101" pitchFamily="2" charset="-122"/>
              </a:rPr>
              <a:t>、</a:t>
            </a:r>
            <a:r>
              <a:rPr lang="en-US" altLang="zh-CN" sz="2400" dirty="0">
                <a:latin typeface="华文中宋" panose="02010600040101010101" pitchFamily="2" charset="-122"/>
                <a:ea typeface="华文中宋" panose="02010600040101010101" pitchFamily="2" charset="-122"/>
              </a:rPr>
              <a:t>Trojan</a:t>
            </a:r>
            <a:r>
              <a:rPr lang="zh-CN" altLang="en-US" sz="2400" dirty="0">
                <a:latin typeface="华文中宋" panose="02010600040101010101" pitchFamily="2" charset="-122"/>
                <a:ea typeface="华文中宋" panose="02010600040101010101" pitchFamily="2" charset="-122"/>
              </a:rPr>
              <a:t>、僵尸程序和僵尸网络、</a:t>
            </a:r>
            <a:r>
              <a:rPr lang="en-US" altLang="zh-CN" sz="2400" dirty="0">
                <a:latin typeface="华文中宋" panose="02010600040101010101" pitchFamily="2" charset="-122"/>
                <a:ea typeface="华文中宋" panose="02010600040101010101" pitchFamily="2" charset="-122"/>
              </a:rPr>
              <a:t>rootkit</a:t>
            </a:r>
            <a:r>
              <a:rPr lang="zh-CN" altLang="en-US" sz="2400" dirty="0">
                <a:latin typeface="华文中宋" panose="02010600040101010101" pitchFamily="2" charset="-122"/>
                <a:ea typeface="华文中宋" panose="02010600040101010101" pitchFamily="2" charset="-122"/>
              </a:rPr>
              <a:t>、勒索软件、</a:t>
            </a:r>
            <a:r>
              <a:rPr lang="en-US" altLang="zh-CN" sz="2400" dirty="0">
                <a:latin typeface="华文中宋" panose="02010600040101010101" pitchFamily="2" charset="-122"/>
                <a:ea typeface="华文中宋" panose="02010600040101010101" pitchFamily="2" charset="-122"/>
              </a:rPr>
              <a:t>worm</a:t>
            </a:r>
            <a:r>
              <a:rPr lang="zh-CN" altLang="en-US" sz="2400" dirty="0">
                <a:latin typeface="华文中宋" panose="02010600040101010101" pitchFamily="2" charset="-122"/>
                <a:ea typeface="华文中宋" panose="02010600040101010101" pitchFamily="2" charset="-122"/>
              </a:rPr>
              <a:t>、</a:t>
            </a:r>
            <a:r>
              <a:rPr lang="en-US" altLang="zh-CN" sz="2400" dirty="0">
                <a:latin typeface="华文中宋" panose="02010600040101010101" pitchFamily="2" charset="-122"/>
                <a:ea typeface="华文中宋" panose="02010600040101010101" pitchFamily="2" charset="-122"/>
              </a:rPr>
              <a:t>logic bomb</a:t>
            </a:r>
            <a:r>
              <a:rPr lang="zh-CN" altLang="en-US" sz="2400" dirty="0">
                <a:latin typeface="华文中宋" panose="02010600040101010101" pitchFamily="2" charset="-122"/>
                <a:ea typeface="华文中宋" panose="02010600040101010101" pitchFamily="2" charset="-122"/>
              </a:rPr>
              <a:t>等。</a:t>
            </a:r>
          </a:p>
        </p:txBody>
      </p:sp>
      <p:pic>
        <p:nvPicPr>
          <p:cNvPr id="7" name="图片 6">
            <a:extLst>
              <a:ext uri="{FF2B5EF4-FFF2-40B4-BE49-F238E27FC236}">
                <a16:creationId xmlns:a16="http://schemas.microsoft.com/office/drawing/2014/main" id="{C618F173-9490-4FAF-BFD6-DE0BAFBA55E3}"/>
              </a:ext>
            </a:extLst>
          </p:cNvPr>
          <p:cNvPicPr>
            <a:picLocks noChangeAspect="1"/>
          </p:cNvPicPr>
          <p:nvPr/>
        </p:nvPicPr>
        <p:blipFill>
          <a:blip r:embed="rId2"/>
          <a:stretch>
            <a:fillRect/>
          </a:stretch>
        </p:blipFill>
        <p:spPr>
          <a:xfrm>
            <a:off x="6887165" y="3088217"/>
            <a:ext cx="5086857" cy="32347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368648" y="2360214"/>
            <a:ext cx="5594002" cy="3539430"/>
          </a:xfrm>
          <a:prstGeom prst="rect">
            <a:avLst/>
          </a:prstGeom>
        </p:spPr>
        <p:txBody>
          <a:bodyPr wrap="square">
            <a:spAutoFit/>
          </a:bodyPr>
          <a:lstStyle/>
          <a:p>
            <a:pPr algn="just" latinLnBrk="1"/>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按照攻击目标</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IP</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地址统计，我国境内受计算机恶意程序攻击的</a:t>
            </a:r>
            <a:r>
              <a:rPr lang="en-US" altLang="zh-CN" sz="2800" dirty="0">
                <a:solidFill>
                  <a:srgbClr val="FF0000"/>
                </a:solidFill>
                <a:latin typeface="华文中宋" panose="02010600040101010101" pitchFamily="2" charset="-122"/>
                <a:ea typeface="华文中宋" panose="02010600040101010101" pitchFamily="2" charset="-122"/>
              </a:rPr>
              <a:t>IP</a:t>
            </a:r>
            <a:r>
              <a:rPr lang="zh-CN" altLang="en-US" sz="2800" dirty="0">
                <a:solidFill>
                  <a:srgbClr val="FF0000"/>
                </a:solidFill>
                <a:latin typeface="华文中宋" panose="02010600040101010101" pitchFamily="2" charset="-122"/>
                <a:ea typeface="华文中宋" panose="02010600040101010101" pitchFamily="2" charset="-122"/>
              </a:rPr>
              <a:t>地址约</a:t>
            </a:r>
            <a:r>
              <a:rPr lang="en-US" altLang="zh-CN" sz="2800" dirty="0">
                <a:solidFill>
                  <a:srgbClr val="FF0000"/>
                </a:solidFill>
                <a:latin typeface="华文中宋" panose="02010600040101010101" pitchFamily="2" charset="-122"/>
                <a:ea typeface="华文中宋" panose="02010600040101010101" pitchFamily="2" charset="-122"/>
              </a:rPr>
              <a:t>3048</a:t>
            </a:r>
            <a:r>
              <a:rPr lang="zh-CN" altLang="en-US" sz="2800" dirty="0">
                <a:solidFill>
                  <a:srgbClr val="FF0000"/>
                </a:solidFill>
                <a:latin typeface="华文中宋" panose="02010600040101010101" pitchFamily="2" charset="-122"/>
                <a:ea typeface="华文中宋" panose="02010600040101010101" pitchFamily="2" charset="-122"/>
              </a:rPr>
              <a:t>万个</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，约占我国</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IP</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地址总数的</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7.8%</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，这些受攻击的</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IP</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地址主要集中在</a:t>
            </a:r>
            <a:r>
              <a:rPr lang="zh-CN" altLang="en-US" sz="2800" dirty="0">
                <a:solidFill>
                  <a:srgbClr val="FF0000"/>
                </a:solidFill>
                <a:latin typeface="华文中宋" panose="02010600040101010101" pitchFamily="2" charset="-122"/>
                <a:ea typeface="华文中宋" panose="02010600040101010101" pitchFamily="2" charset="-122"/>
              </a:rPr>
              <a:t>广东省、江苏省、浙江省</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等地区，</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2021</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年上半年我国受恶意程序攻击的</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IP</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地址分布情况如图所示。</a:t>
            </a:r>
            <a:endPar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pic>
        <p:nvPicPr>
          <p:cNvPr id="4" name="图片 3">
            <a:extLst>
              <a:ext uri="{FF2B5EF4-FFF2-40B4-BE49-F238E27FC236}">
                <a16:creationId xmlns:a16="http://schemas.microsoft.com/office/drawing/2014/main" id="{F9A51D35-12A3-4734-842B-6D4153B73A32}"/>
              </a:ext>
            </a:extLst>
          </p:cNvPr>
          <p:cNvPicPr>
            <a:picLocks noChangeAspect="1"/>
          </p:cNvPicPr>
          <p:nvPr/>
        </p:nvPicPr>
        <p:blipFill>
          <a:blip r:embed="rId2"/>
          <a:stretch>
            <a:fillRect/>
          </a:stretch>
        </p:blipFill>
        <p:spPr>
          <a:xfrm>
            <a:off x="6612088" y="1244599"/>
            <a:ext cx="5334673" cy="3755733"/>
          </a:xfrm>
          <a:prstGeom prst="rect">
            <a:avLst/>
          </a:prstGeom>
        </p:spPr>
      </p:pic>
      <p:sp>
        <p:nvSpPr>
          <p:cNvPr id="11" name="文本框 10">
            <a:extLst>
              <a:ext uri="{FF2B5EF4-FFF2-40B4-BE49-F238E27FC236}">
                <a16:creationId xmlns:a16="http://schemas.microsoft.com/office/drawing/2014/main" id="{E8EB2C60-0ADD-4D25-B3D8-FE86EBA3C79B}"/>
              </a:ext>
            </a:extLst>
          </p:cNvPr>
          <p:cNvSpPr txBox="1"/>
          <p:nvPr/>
        </p:nvSpPr>
        <p:spPr>
          <a:xfrm>
            <a:off x="7069667" y="762312"/>
            <a:ext cx="4233333" cy="369332"/>
          </a:xfrm>
          <a:prstGeom prst="rect">
            <a:avLst/>
          </a:prstGeom>
          <a:noFill/>
        </p:spPr>
        <p:txBody>
          <a:bodyPr wrap="square">
            <a:spAutoFit/>
          </a:bodyPr>
          <a:lstStyle/>
          <a:p>
            <a:pPr algn="ctr"/>
            <a:r>
              <a:rPr lang="zh-CN" altLang="en-US" sz="1800" b="0" i="0" u="none" strike="noStrike" baseline="0" dirty="0">
                <a:solidFill>
                  <a:schemeClr val="bg1"/>
                </a:solidFill>
                <a:latin typeface="华文中宋" panose="02010600040101010101" pitchFamily="2" charset="-122"/>
                <a:ea typeface="华文中宋" panose="02010600040101010101" pitchFamily="2" charset="-122"/>
              </a:rPr>
              <a:t>我国受恶意程序攻击的</a:t>
            </a:r>
            <a:r>
              <a:rPr lang="en-US" altLang="zh-CN" sz="1800" b="0" i="0" u="none" strike="noStrike" baseline="0" dirty="0">
                <a:solidFill>
                  <a:schemeClr val="bg1"/>
                </a:solidFill>
                <a:latin typeface="华文中宋" panose="02010600040101010101" pitchFamily="2" charset="-122"/>
                <a:ea typeface="华文中宋" panose="02010600040101010101" pitchFamily="2" charset="-122"/>
              </a:rPr>
              <a:t>IP</a:t>
            </a:r>
            <a:r>
              <a:rPr lang="zh-CN" altLang="en-US" sz="1800" b="0" i="0" u="none" strike="noStrike" baseline="0" dirty="0">
                <a:solidFill>
                  <a:schemeClr val="bg1"/>
                </a:solidFill>
                <a:latin typeface="华文中宋" panose="02010600040101010101" pitchFamily="2" charset="-122"/>
                <a:ea typeface="华文中宋" panose="02010600040101010101" pitchFamily="2" charset="-122"/>
              </a:rPr>
              <a:t>分布情况</a:t>
            </a:r>
            <a:endParaRPr lang="zh-CN" altLang="en-US" dirty="0">
              <a:solidFill>
                <a:schemeClr val="bg1"/>
              </a:solidFill>
              <a:latin typeface="华文中宋" panose="02010600040101010101" pitchFamily="2" charset="-122"/>
              <a:ea typeface="华文中宋" panose="02010600040101010101" pitchFamily="2" charset="-122"/>
            </a:endParaRPr>
          </a:p>
        </p:txBody>
      </p:sp>
      <p:sp>
        <p:nvSpPr>
          <p:cNvPr id="12" name="矩形 11">
            <a:extLst>
              <a:ext uri="{FF2B5EF4-FFF2-40B4-BE49-F238E27FC236}">
                <a16:creationId xmlns:a16="http://schemas.microsoft.com/office/drawing/2014/main" id="{8A53C734-C79D-4255-866C-87EF17C9584A}"/>
              </a:ext>
            </a:extLst>
          </p:cNvPr>
          <p:cNvSpPr/>
          <p:nvPr/>
        </p:nvSpPr>
        <p:spPr>
          <a:xfrm>
            <a:off x="434196" y="1637427"/>
            <a:ext cx="5123518" cy="646331"/>
          </a:xfrm>
          <a:prstGeom prst="rect">
            <a:avLst/>
          </a:prstGeom>
        </p:spPr>
        <p:txBody>
          <a:bodyPr wrap="none">
            <a:spAutoFit/>
          </a:bodyPr>
          <a:lstStyle/>
          <a:p>
            <a:pPr lvl="0" algn="l" eaLnBrk="1" latinLnBrk="1" hangingPunct="1">
              <a:lnSpc>
                <a:spcPct val="100000"/>
              </a:lnSpc>
            </a:pP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一）恶意程序</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70C0"/>
                </a:solidFill>
                <a:latin typeface="华文中宋" panose="02010600040101010101" pitchFamily="2" charset="-122"/>
                <a:ea typeface="华文中宋" panose="02010600040101010101" pitchFamily="2" charset="-122"/>
              </a:rPr>
              <a:t>攻击目标</a:t>
            </a:r>
            <a:endParaRPr lang="zh-CN" altLang="en-US" sz="3600" i="0" dirty="0">
              <a:solidFill>
                <a:srgbClr val="0070C0"/>
              </a:solidFill>
              <a:latin typeface="华文中宋" panose="02010600040101010101" pitchFamily="2" charset="-122"/>
              <a:ea typeface="华文中宋"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3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299576" y="2392878"/>
            <a:ext cx="5658939" cy="3970318"/>
          </a:xfrm>
          <a:prstGeom prst="rect">
            <a:avLst/>
          </a:prstGeom>
        </p:spPr>
        <p:txBody>
          <a:bodyPr wrap="square">
            <a:spAutoFit/>
          </a:bodyPr>
          <a:lstStyle/>
          <a:p>
            <a:pPr algn="just" latinLnBrk="1"/>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我国境内感染计算机恶意程序的主机数量约</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446</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万台，同比增长</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46.8%</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。位于境外的约</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4.9</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万个计算机恶意程序控制服务器控制我国境内约</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410</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万台主机。就控制服务器所属国家或地区来看，位于美国、越南和中国香港地区的控制服务器数量分列前三位，分别是约</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7,580</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个、</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3,752</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个和</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2,451</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个。</a:t>
            </a:r>
            <a:endPar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sp>
        <p:nvSpPr>
          <p:cNvPr id="10" name="矩形 9">
            <a:extLst>
              <a:ext uri="{FF2B5EF4-FFF2-40B4-BE49-F238E27FC236}">
                <a16:creationId xmlns:a16="http://schemas.microsoft.com/office/drawing/2014/main" id="{577C7586-979E-48CE-8CC9-3E6A45C4EBA6}"/>
              </a:ext>
            </a:extLst>
          </p:cNvPr>
          <p:cNvSpPr/>
          <p:nvPr/>
        </p:nvSpPr>
        <p:spPr>
          <a:xfrm>
            <a:off x="434196" y="1637427"/>
            <a:ext cx="5123518" cy="646331"/>
          </a:xfrm>
          <a:prstGeom prst="rect">
            <a:avLst/>
          </a:prstGeom>
        </p:spPr>
        <p:txBody>
          <a:bodyPr wrap="none">
            <a:spAutoFit/>
          </a:bodyPr>
          <a:lstStyle/>
          <a:p>
            <a:pPr lvl="0" algn="l" eaLnBrk="1" latinLnBrk="1" hangingPunct="1">
              <a:lnSpc>
                <a:spcPct val="100000"/>
              </a:lnSpc>
            </a:pP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一）恶意程序</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70C0"/>
                </a:solidFill>
                <a:latin typeface="华文中宋" panose="02010600040101010101" pitchFamily="2" charset="-122"/>
                <a:ea typeface="华文中宋" panose="02010600040101010101" pitchFamily="2" charset="-122"/>
              </a:rPr>
              <a:t>感染用户</a:t>
            </a:r>
            <a:endParaRPr lang="zh-CN" altLang="en-US" sz="3600" i="0" dirty="0">
              <a:solidFill>
                <a:srgbClr val="0070C0"/>
              </a:solidFill>
              <a:latin typeface="华文中宋" panose="02010600040101010101" pitchFamily="2" charset="-122"/>
              <a:ea typeface="华文中宋" panose="02010600040101010101" pitchFamily="2" charset="-122"/>
            </a:endParaRPr>
          </a:p>
        </p:txBody>
      </p:sp>
      <p:pic>
        <p:nvPicPr>
          <p:cNvPr id="5" name="图片 4">
            <a:extLst>
              <a:ext uri="{FF2B5EF4-FFF2-40B4-BE49-F238E27FC236}">
                <a16:creationId xmlns:a16="http://schemas.microsoft.com/office/drawing/2014/main" id="{B41DCF27-8FD4-43AE-A476-832ED2467A9C}"/>
              </a:ext>
            </a:extLst>
          </p:cNvPr>
          <p:cNvPicPr>
            <a:picLocks noChangeAspect="1"/>
          </p:cNvPicPr>
          <p:nvPr/>
        </p:nvPicPr>
        <p:blipFill>
          <a:blip r:embed="rId2"/>
          <a:stretch>
            <a:fillRect/>
          </a:stretch>
        </p:blipFill>
        <p:spPr>
          <a:xfrm>
            <a:off x="7204647" y="562258"/>
            <a:ext cx="4343886" cy="2648753"/>
          </a:xfrm>
          <a:prstGeom prst="foldedCorner">
            <a:avLst/>
          </a:prstGeom>
        </p:spPr>
      </p:pic>
      <p:sp>
        <p:nvSpPr>
          <p:cNvPr id="14" name="文本框 13">
            <a:extLst>
              <a:ext uri="{FF2B5EF4-FFF2-40B4-BE49-F238E27FC236}">
                <a16:creationId xmlns:a16="http://schemas.microsoft.com/office/drawing/2014/main" id="{EE4001B6-E590-48A6-ADC5-C106762A1538}"/>
              </a:ext>
            </a:extLst>
          </p:cNvPr>
          <p:cNvSpPr txBox="1"/>
          <p:nvPr/>
        </p:nvSpPr>
        <p:spPr>
          <a:xfrm>
            <a:off x="5710419" y="76053"/>
            <a:ext cx="6363047" cy="369332"/>
          </a:xfrm>
          <a:prstGeom prst="rect">
            <a:avLst/>
          </a:prstGeom>
          <a:noFill/>
        </p:spPr>
        <p:txBody>
          <a:bodyPr wrap="square">
            <a:spAutoFit/>
          </a:bodyPr>
          <a:lstStyle/>
          <a:p>
            <a:pPr algn="just"/>
            <a:r>
              <a:rPr lang="zh-CN" altLang="en-US" sz="1800" b="0" i="0" u="none" strike="noStrike" baseline="0" dirty="0">
                <a:solidFill>
                  <a:schemeClr val="bg1"/>
                </a:solidFill>
                <a:latin typeface="华文中宋" panose="02010600040101010101" pitchFamily="2" charset="-122"/>
                <a:ea typeface="华文中宋" panose="02010600040101010101" pitchFamily="2" charset="-122"/>
              </a:rPr>
              <a:t>控制我国境内主机的境外计算机恶意程序控制服务器数量分布 </a:t>
            </a:r>
            <a:endParaRPr lang="zh-CN" altLang="en-US" dirty="0">
              <a:solidFill>
                <a:schemeClr val="bg1"/>
              </a:solidFill>
              <a:latin typeface="华文中宋" panose="02010600040101010101" pitchFamily="2" charset="-122"/>
              <a:ea typeface="华文中宋" panose="02010600040101010101" pitchFamily="2" charset="-122"/>
            </a:endParaRPr>
          </a:p>
        </p:txBody>
      </p:sp>
      <p:pic>
        <p:nvPicPr>
          <p:cNvPr id="8" name="图片 7">
            <a:extLst>
              <a:ext uri="{FF2B5EF4-FFF2-40B4-BE49-F238E27FC236}">
                <a16:creationId xmlns:a16="http://schemas.microsoft.com/office/drawing/2014/main" id="{F6A39621-335E-4FB6-864D-A8BB7C62F9CD}"/>
              </a:ext>
            </a:extLst>
          </p:cNvPr>
          <p:cNvPicPr>
            <a:picLocks noChangeAspect="1"/>
          </p:cNvPicPr>
          <p:nvPr/>
        </p:nvPicPr>
        <p:blipFill>
          <a:blip r:embed="rId3"/>
          <a:stretch>
            <a:fillRect/>
          </a:stretch>
        </p:blipFill>
        <p:spPr>
          <a:xfrm>
            <a:off x="7003993" y="4044921"/>
            <a:ext cx="4990189" cy="2508279"/>
          </a:xfrm>
          <a:prstGeom prst="foldedCorner">
            <a:avLst/>
          </a:prstGeom>
        </p:spPr>
      </p:pic>
      <p:sp>
        <p:nvSpPr>
          <p:cNvPr id="18" name="文本框 17">
            <a:extLst>
              <a:ext uri="{FF2B5EF4-FFF2-40B4-BE49-F238E27FC236}">
                <a16:creationId xmlns:a16="http://schemas.microsoft.com/office/drawing/2014/main" id="{2298384B-FA90-4A90-913B-5FCB0F4536EA}"/>
              </a:ext>
            </a:extLst>
          </p:cNvPr>
          <p:cNvSpPr txBox="1"/>
          <p:nvPr/>
        </p:nvSpPr>
        <p:spPr>
          <a:xfrm>
            <a:off x="7160305" y="3530600"/>
            <a:ext cx="4687777" cy="369332"/>
          </a:xfrm>
          <a:prstGeom prst="rect">
            <a:avLst/>
          </a:prstGeom>
          <a:noFill/>
        </p:spPr>
        <p:txBody>
          <a:bodyPr wrap="square">
            <a:spAutoFit/>
          </a:bodyPr>
          <a:lstStyle/>
          <a:p>
            <a:pPr algn="just"/>
            <a:r>
              <a:rPr lang="zh-CN" altLang="en-US" sz="1800" b="0" i="0" u="none" strike="noStrike" baseline="0" dirty="0">
                <a:solidFill>
                  <a:schemeClr val="bg1"/>
                </a:solidFill>
                <a:latin typeface="华文中宋" panose="02010600040101010101" pitchFamily="2" charset="-122"/>
                <a:ea typeface="华文中宋" panose="02010600040101010101" pitchFamily="2" charset="-122"/>
              </a:rPr>
              <a:t>控制我国境内主机数量</a:t>
            </a:r>
            <a:r>
              <a:rPr lang="en-US" altLang="zh-CN" sz="1800" b="0" i="0" u="none" strike="noStrike" baseline="0" dirty="0">
                <a:solidFill>
                  <a:schemeClr val="bg1"/>
                </a:solidFill>
                <a:latin typeface="华文中宋" panose="02010600040101010101" pitchFamily="2" charset="-122"/>
                <a:ea typeface="华文中宋" panose="02010600040101010101" pitchFamily="2" charset="-122"/>
              </a:rPr>
              <a:t>TOP10</a:t>
            </a:r>
            <a:r>
              <a:rPr lang="zh-CN" altLang="en-US" sz="1800" b="0" i="0" u="none" strike="noStrike" baseline="0" dirty="0">
                <a:solidFill>
                  <a:schemeClr val="bg1"/>
                </a:solidFill>
                <a:latin typeface="华文中宋" panose="02010600040101010101" pitchFamily="2" charset="-122"/>
                <a:ea typeface="华文中宋" panose="02010600040101010101" pitchFamily="2" charset="-122"/>
              </a:rPr>
              <a:t>的国家或地区</a:t>
            </a:r>
            <a:endParaRPr lang="zh-CN" altLang="en-US"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90386" y="8312"/>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299576" y="2392878"/>
            <a:ext cx="5658939" cy="4401205"/>
          </a:xfrm>
          <a:prstGeom prst="rect">
            <a:avLst/>
          </a:prstGeom>
        </p:spPr>
        <p:txBody>
          <a:bodyPr wrap="square">
            <a:spAutoFit/>
          </a:bodyPr>
          <a:lstStyle/>
          <a:p>
            <a:pPr algn="just" latinLnBrk="1"/>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从我国境内感染计算机恶意程序主机所属地区看，主要分布在广东省（占我国境内感染数量的</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12.2%</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）、浙江省（占</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11.0%</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）、江苏省（占</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8.0%</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）等地区。</a:t>
            </a:r>
            <a:endPar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endParaRPr>
          </a:p>
          <a:p>
            <a:pPr algn="just" latinLnBrk="1"/>
            <a:r>
              <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rPr>
              <a:t>在因感染计算机恶意程序而形成的僵尸网络中，规模在</a:t>
            </a:r>
            <a:r>
              <a:rPr lang="en-US" altLang="zh-CN" sz="2800" i="0" dirty="0">
                <a:solidFill>
                  <a:schemeClr val="tx1">
                    <a:lumMod val="65000"/>
                    <a:lumOff val="35000"/>
                  </a:schemeClr>
                </a:solidFill>
                <a:effectLst/>
                <a:latin typeface="华文中宋" panose="02010600040101010101" pitchFamily="2" charset="-122"/>
                <a:ea typeface="华文中宋" panose="02010600040101010101" pitchFamily="2" charset="-122"/>
              </a:rPr>
              <a:t>100</a:t>
            </a:r>
            <a:r>
              <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rPr>
              <a:t>台主机以上的僵尸网络数量</a:t>
            </a:r>
            <a:r>
              <a:rPr lang="en-US" altLang="zh-CN" sz="2800" i="0" dirty="0">
                <a:solidFill>
                  <a:schemeClr val="tx1">
                    <a:lumMod val="65000"/>
                    <a:lumOff val="35000"/>
                  </a:schemeClr>
                </a:solidFill>
                <a:effectLst/>
                <a:latin typeface="华文中宋" panose="02010600040101010101" pitchFamily="2" charset="-122"/>
                <a:ea typeface="华文中宋" panose="02010600040101010101" pitchFamily="2" charset="-122"/>
              </a:rPr>
              <a:t>2,307</a:t>
            </a:r>
            <a:r>
              <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rPr>
              <a:t>个，规模在</a:t>
            </a:r>
            <a:r>
              <a:rPr lang="en-US" altLang="zh-CN" sz="2800" i="0" dirty="0">
                <a:solidFill>
                  <a:schemeClr val="tx1">
                    <a:lumMod val="65000"/>
                    <a:lumOff val="35000"/>
                  </a:schemeClr>
                </a:solidFill>
                <a:effectLst/>
                <a:latin typeface="华文中宋" panose="02010600040101010101" pitchFamily="2" charset="-122"/>
                <a:ea typeface="华文中宋" panose="02010600040101010101" pitchFamily="2" charset="-122"/>
              </a:rPr>
              <a:t>10</a:t>
            </a:r>
            <a:r>
              <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rPr>
              <a:t>万台以上的僵尸网络数量</a:t>
            </a:r>
            <a:r>
              <a:rPr lang="en-US" altLang="zh-CN" sz="2800" i="0" dirty="0">
                <a:solidFill>
                  <a:schemeClr val="tx1">
                    <a:lumMod val="65000"/>
                    <a:lumOff val="35000"/>
                  </a:schemeClr>
                </a:solidFill>
                <a:effectLst/>
                <a:latin typeface="华文中宋" panose="02010600040101010101" pitchFamily="2" charset="-122"/>
                <a:ea typeface="华文中宋" panose="02010600040101010101" pitchFamily="2" charset="-122"/>
              </a:rPr>
              <a:t>68</a:t>
            </a:r>
            <a:r>
              <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rPr>
              <a:t>个</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a:t>
            </a:r>
            <a:endParaRPr lang="zh-CN" altLang="en-US" sz="2800" i="0" dirty="0">
              <a:solidFill>
                <a:schemeClr val="tx1">
                  <a:lumMod val="65000"/>
                  <a:lumOff val="35000"/>
                </a:schemeClr>
              </a:solidFill>
              <a:effectLst/>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sp>
        <p:nvSpPr>
          <p:cNvPr id="10" name="矩形 9">
            <a:extLst>
              <a:ext uri="{FF2B5EF4-FFF2-40B4-BE49-F238E27FC236}">
                <a16:creationId xmlns:a16="http://schemas.microsoft.com/office/drawing/2014/main" id="{577C7586-979E-48CE-8CC9-3E6A45C4EBA6}"/>
              </a:ext>
            </a:extLst>
          </p:cNvPr>
          <p:cNvSpPr/>
          <p:nvPr/>
        </p:nvSpPr>
        <p:spPr>
          <a:xfrm>
            <a:off x="434196" y="1637427"/>
            <a:ext cx="5123518" cy="646331"/>
          </a:xfrm>
          <a:prstGeom prst="rect">
            <a:avLst/>
          </a:prstGeom>
        </p:spPr>
        <p:txBody>
          <a:bodyPr wrap="none">
            <a:spAutoFit/>
          </a:bodyPr>
          <a:lstStyle/>
          <a:p>
            <a:pPr lvl="0" algn="l" eaLnBrk="1" latinLnBrk="1" hangingPunct="1">
              <a:lnSpc>
                <a:spcPct val="100000"/>
              </a:lnSpc>
            </a:pP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一）恶意程序</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70C0"/>
                </a:solidFill>
                <a:latin typeface="华文中宋" panose="02010600040101010101" pitchFamily="2" charset="-122"/>
                <a:ea typeface="华文中宋" panose="02010600040101010101" pitchFamily="2" charset="-122"/>
              </a:rPr>
              <a:t>感染用户</a:t>
            </a:r>
            <a:endParaRPr lang="zh-CN" altLang="en-US" sz="3600" i="0" dirty="0">
              <a:solidFill>
                <a:srgbClr val="0070C0"/>
              </a:solidFill>
              <a:latin typeface="华文中宋" panose="02010600040101010101" pitchFamily="2" charset="-122"/>
              <a:ea typeface="华文中宋" panose="02010600040101010101" pitchFamily="2" charset="-122"/>
            </a:endParaRPr>
          </a:p>
        </p:txBody>
      </p:sp>
      <p:sp>
        <p:nvSpPr>
          <p:cNvPr id="14" name="文本框 13">
            <a:extLst>
              <a:ext uri="{FF2B5EF4-FFF2-40B4-BE49-F238E27FC236}">
                <a16:creationId xmlns:a16="http://schemas.microsoft.com/office/drawing/2014/main" id="{EE4001B6-E590-48A6-ADC5-C106762A1538}"/>
              </a:ext>
            </a:extLst>
          </p:cNvPr>
          <p:cNvSpPr txBox="1"/>
          <p:nvPr/>
        </p:nvSpPr>
        <p:spPr>
          <a:xfrm>
            <a:off x="6628034" y="110001"/>
            <a:ext cx="5220048" cy="369332"/>
          </a:xfrm>
          <a:prstGeom prst="rect">
            <a:avLst/>
          </a:prstGeom>
          <a:noFill/>
        </p:spPr>
        <p:txBody>
          <a:bodyPr wrap="square">
            <a:spAutoFit/>
          </a:bodyPr>
          <a:lstStyle/>
          <a:p>
            <a:pPr algn="just"/>
            <a:r>
              <a:rPr lang="zh-CN" altLang="en-US" sz="1800" b="0" i="0" u="none" strike="noStrike" baseline="0" dirty="0">
                <a:solidFill>
                  <a:schemeClr val="bg1"/>
                </a:solidFill>
                <a:latin typeface="华文中宋" panose="02010600040101010101" pitchFamily="2" charset="-122"/>
                <a:ea typeface="华文中宋" panose="02010600040101010101" pitchFamily="2" charset="-122"/>
              </a:rPr>
              <a:t>我国境内感染计算机恶意程序主机数量按地区分布</a:t>
            </a:r>
            <a:endParaRPr lang="zh-CN" altLang="en-US" dirty="0">
              <a:solidFill>
                <a:schemeClr val="bg1"/>
              </a:solidFill>
              <a:latin typeface="华文中宋" panose="02010600040101010101" pitchFamily="2" charset="-122"/>
              <a:ea typeface="华文中宋" panose="02010600040101010101" pitchFamily="2" charset="-122"/>
            </a:endParaRPr>
          </a:p>
        </p:txBody>
      </p:sp>
      <p:sp>
        <p:nvSpPr>
          <p:cNvPr id="18" name="文本框 17">
            <a:extLst>
              <a:ext uri="{FF2B5EF4-FFF2-40B4-BE49-F238E27FC236}">
                <a16:creationId xmlns:a16="http://schemas.microsoft.com/office/drawing/2014/main" id="{2298384B-FA90-4A90-913B-5FCB0F4536EA}"/>
              </a:ext>
            </a:extLst>
          </p:cNvPr>
          <p:cNvSpPr txBox="1"/>
          <p:nvPr/>
        </p:nvSpPr>
        <p:spPr>
          <a:xfrm>
            <a:off x="8472640" y="3620532"/>
            <a:ext cx="2381628" cy="369332"/>
          </a:xfrm>
          <a:prstGeom prst="rect">
            <a:avLst/>
          </a:prstGeom>
          <a:noFill/>
        </p:spPr>
        <p:txBody>
          <a:bodyPr wrap="square">
            <a:spAutoFit/>
          </a:bodyPr>
          <a:lstStyle/>
          <a:p>
            <a:pPr algn="just"/>
            <a:r>
              <a:rPr lang="zh-CN" altLang="en-US" sz="1800" b="0" i="0" u="none" strike="noStrike" baseline="0" dirty="0">
                <a:solidFill>
                  <a:schemeClr val="bg1"/>
                </a:solidFill>
                <a:latin typeface="华文中宋" panose="02010600040101010101" pitchFamily="2" charset="-122"/>
                <a:ea typeface="华文中宋" panose="02010600040101010101" pitchFamily="2" charset="-122"/>
              </a:rPr>
              <a:t>僵尸网络的规模分布</a:t>
            </a:r>
            <a:endParaRPr lang="zh-CN" altLang="en-US" dirty="0">
              <a:solidFill>
                <a:schemeClr val="bg1"/>
              </a:solidFill>
              <a:latin typeface="华文中宋" panose="02010600040101010101" pitchFamily="2" charset="-122"/>
              <a:ea typeface="华文中宋" panose="02010600040101010101" pitchFamily="2" charset="-122"/>
            </a:endParaRPr>
          </a:p>
        </p:txBody>
      </p:sp>
      <p:pic>
        <p:nvPicPr>
          <p:cNvPr id="3" name="图片 2">
            <a:extLst>
              <a:ext uri="{FF2B5EF4-FFF2-40B4-BE49-F238E27FC236}">
                <a16:creationId xmlns:a16="http://schemas.microsoft.com/office/drawing/2014/main" id="{82BDCB31-60B9-4155-BE57-2809DC3AFA0E}"/>
              </a:ext>
            </a:extLst>
          </p:cNvPr>
          <p:cNvPicPr>
            <a:picLocks noChangeAspect="1"/>
          </p:cNvPicPr>
          <p:nvPr/>
        </p:nvPicPr>
        <p:blipFill>
          <a:blip r:embed="rId2"/>
          <a:stretch>
            <a:fillRect/>
          </a:stretch>
        </p:blipFill>
        <p:spPr>
          <a:xfrm>
            <a:off x="7003993" y="513281"/>
            <a:ext cx="4707332" cy="2949423"/>
          </a:xfrm>
          <a:prstGeom prst="round2DiagRect">
            <a:avLst/>
          </a:prstGeom>
        </p:spPr>
      </p:pic>
      <p:pic>
        <p:nvPicPr>
          <p:cNvPr id="6" name="图片 5">
            <a:extLst>
              <a:ext uri="{FF2B5EF4-FFF2-40B4-BE49-F238E27FC236}">
                <a16:creationId xmlns:a16="http://schemas.microsoft.com/office/drawing/2014/main" id="{749C0170-E8E2-45FC-96FD-EC91BE951396}"/>
              </a:ext>
            </a:extLst>
          </p:cNvPr>
          <p:cNvPicPr>
            <a:picLocks noChangeAspect="1"/>
          </p:cNvPicPr>
          <p:nvPr/>
        </p:nvPicPr>
        <p:blipFill>
          <a:blip r:embed="rId3"/>
          <a:stretch>
            <a:fillRect/>
          </a:stretch>
        </p:blipFill>
        <p:spPr>
          <a:xfrm>
            <a:off x="7073065" y="4023893"/>
            <a:ext cx="4638261" cy="2549056"/>
          </a:xfrm>
          <a:prstGeom prst="flowChartAlternateProcess">
            <a:avLst/>
          </a:prstGeom>
        </p:spPr>
      </p:pic>
    </p:spTree>
    <p:extLst>
      <p:ext uri="{BB962C8B-B14F-4D97-AF65-F5344CB8AC3E}">
        <p14:creationId xmlns:p14="http://schemas.microsoft.com/office/powerpoint/2010/main" val="571872209"/>
      </p:ext>
    </p:extLst>
  </p:cSld>
  <p:clrMapOvr>
    <a:masterClrMapping/>
  </p:clrMapOvr>
  <mc:AlternateContent xmlns:mc="http://schemas.openxmlformats.org/markup-compatibility/2006">
    <mc:Choice xmlns:p14="http://schemas.microsoft.com/office/powerpoint/2010/main" Requires="p14">
      <p:transition spd="med" p14:dur="650">
        <p:push dir="r"/>
      </p:transition>
    </mc:Choice>
    <mc:Fallback>
      <p:transition spd="med">
        <p:push dir="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华文中宋" panose="02010600040101010101" pitchFamily="2" charset="-122"/>
              <a:ea typeface="华文中宋" panose="02010600040101010101" pitchFamily="2" charset="-122"/>
            </a:endParaRPr>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368648" y="2090538"/>
            <a:ext cx="5424949" cy="4278094"/>
          </a:xfrm>
          <a:prstGeom prst="rect">
            <a:avLst/>
          </a:prstGeom>
        </p:spPr>
        <p:txBody>
          <a:bodyPr wrap="square">
            <a:spAutoFit/>
          </a:bodyPr>
          <a:lstStyle/>
          <a:p>
            <a:pPr algn="just" latinLnBrk="1"/>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2021</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年上半年，</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CNCERT</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通过自主捕获和厂商交换获得移动互联网恶意程序数量</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86.6</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万余个，同比减少</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47%</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。通过对恶意程序的恶意行为统计发现，排名前三的分别为</a:t>
            </a:r>
            <a:r>
              <a:rPr lang="zh-CN" altLang="en-US" sz="2800" dirty="0">
                <a:solidFill>
                  <a:srgbClr val="FF0000"/>
                </a:solidFill>
                <a:latin typeface="华文中宋" panose="02010600040101010101" pitchFamily="2" charset="-122"/>
                <a:ea typeface="华文中宋" panose="02010600040101010101" pitchFamily="2" charset="-122"/>
              </a:rPr>
              <a:t>流氓行为类、资费消耗类和信息窃取类</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，占比分别为</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47.9%</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20.0%</a:t>
            </a:r>
            <a:r>
              <a:rPr lang="zh-CN" altLang="en-US" sz="2800" dirty="0">
                <a:solidFill>
                  <a:schemeClr val="tx1">
                    <a:lumMod val="65000"/>
                    <a:lumOff val="35000"/>
                  </a:schemeClr>
                </a:solidFill>
                <a:latin typeface="华文中宋" panose="02010600040101010101" pitchFamily="2" charset="-122"/>
                <a:ea typeface="华文中宋" panose="02010600040101010101" pitchFamily="2" charset="-122"/>
              </a:rPr>
              <a:t>和</a:t>
            </a:r>
            <a:r>
              <a:rPr lang="en-US" altLang="zh-CN" sz="2800" dirty="0">
                <a:solidFill>
                  <a:schemeClr val="tx1">
                    <a:lumMod val="65000"/>
                    <a:lumOff val="35000"/>
                  </a:schemeClr>
                </a:solidFill>
                <a:latin typeface="华文中宋" panose="02010600040101010101" pitchFamily="2" charset="-122"/>
                <a:ea typeface="华文中宋" panose="02010600040101010101" pitchFamily="2" charset="-122"/>
              </a:rPr>
              <a:t>19.2%</a:t>
            </a:r>
          </a:p>
          <a:p>
            <a:pPr algn="just" latinLnBrk="1"/>
            <a:r>
              <a:rPr lang="zh-CN" altLang="en-US" sz="2400" i="0" dirty="0">
                <a:solidFill>
                  <a:srgbClr val="FF0000"/>
                </a:solidFill>
                <a:effectLst/>
                <a:latin typeface="华文中宋" panose="02010600040101010101" pitchFamily="2" charset="-122"/>
                <a:ea typeface="华文中宋" panose="02010600040101010101" pitchFamily="2" charset="-122"/>
              </a:rPr>
              <a:t>防范：从</a:t>
            </a:r>
            <a:r>
              <a:rPr lang="en-US" altLang="zh-CN" sz="2400" i="0" dirty="0">
                <a:solidFill>
                  <a:srgbClr val="FF0000"/>
                </a:solidFill>
                <a:effectLst/>
                <a:latin typeface="华文中宋" panose="02010600040101010101" pitchFamily="2" charset="-122"/>
                <a:ea typeface="华文中宋" panose="02010600040101010101" pitchFamily="2" charset="-122"/>
              </a:rPr>
              <a:t>app</a:t>
            </a:r>
            <a:r>
              <a:rPr lang="zh-CN" altLang="en-US" sz="2400" i="0" dirty="0">
                <a:solidFill>
                  <a:srgbClr val="FF0000"/>
                </a:solidFill>
                <a:effectLst/>
                <a:latin typeface="华文中宋" panose="02010600040101010101" pitchFamily="2" charset="-122"/>
                <a:ea typeface="华文中宋" panose="02010600040101010101" pitchFamily="2" charset="-122"/>
              </a:rPr>
              <a:t>商店、云平台下架恶意</a:t>
            </a:r>
            <a:r>
              <a:rPr lang="en-US" altLang="zh-CN" sz="2400" i="0" dirty="0">
                <a:solidFill>
                  <a:srgbClr val="FF0000"/>
                </a:solidFill>
                <a:effectLst/>
                <a:latin typeface="华文中宋" panose="02010600040101010101" pitchFamily="2" charset="-122"/>
                <a:ea typeface="华文中宋" panose="02010600040101010101" pitchFamily="2" charset="-122"/>
              </a:rPr>
              <a:t>APP</a:t>
            </a:r>
            <a:r>
              <a:rPr lang="zh-CN" altLang="en-US" sz="2400" i="0" dirty="0">
                <a:solidFill>
                  <a:srgbClr val="FF0000"/>
                </a:solidFill>
                <a:effectLst/>
                <a:latin typeface="华文中宋" panose="02010600040101010101" pitchFamily="2" charset="-122"/>
                <a:ea typeface="华文中宋" panose="02010600040101010101" pitchFamily="2" charset="-122"/>
              </a:rPr>
              <a:t>（</a:t>
            </a:r>
            <a:r>
              <a:rPr lang="en-US" altLang="zh-CN" sz="2400" i="0" dirty="0">
                <a:solidFill>
                  <a:srgbClr val="FF0000"/>
                </a:solidFill>
                <a:effectLst/>
                <a:latin typeface="华文中宋" panose="02010600040101010101" pitchFamily="2" charset="-122"/>
                <a:ea typeface="华文中宋" panose="02010600040101010101" pitchFamily="2" charset="-122"/>
              </a:rPr>
              <a:t>2021</a:t>
            </a:r>
            <a:r>
              <a:rPr lang="zh-CN" altLang="en-US" sz="2400" dirty="0">
                <a:solidFill>
                  <a:srgbClr val="FF0000"/>
                </a:solidFill>
                <a:latin typeface="华文中宋" panose="02010600040101010101" pitchFamily="2" charset="-122"/>
                <a:ea typeface="华文中宋" panose="02010600040101010101" pitchFamily="2" charset="-122"/>
              </a:rPr>
              <a:t>年下架</a:t>
            </a:r>
            <a:r>
              <a:rPr lang="en-US" altLang="zh-CN" sz="2400" dirty="0">
                <a:solidFill>
                  <a:srgbClr val="FF0000"/>
                </a:solidFill>
                <a:latin typeface="华文中宋" panose="02010600040101010101" pitchFamily="2" charset="-122"/>
                <a:ea typeface="华文中宋" panose="02010600040101010101" pitchFamily="2" charset="-122"/>
              </a:rPr>
              <a:t>25054</a:t>
            </a:r>
            <a:r>
              <a:rPr lang="zh-CN" altLang="en-US" sz="2400" dirty="0">
                <a:solidFill>
                  <a:srgbClr val="FF0000"/>
                </a:solidFill>
                <a:latin typeface="华文中宋" panose="02010600040101010101" pitchFamily="2" charset="-122"/>
                <a:ea typeface="华文中宋" panose="02010600040101010101" pitchFamily="2" charset="-122"/>
              </a:rPr>
              <a:t>个</a:t>
            </a:r>
            <a:r>
              <a:rPr lang="zh-CN" altLang="en-US" sz="2400" i="0" dirty="0">
                <a:solidFill>
                  <a:srgbClr val="FF0000"/>
                </a:solidFill>
                <a:effectLst/>
                <a:latin typeface="华文中宋" panose="02010600040101010101" pitchFamily="2" charset="-122"/>
                <a:ea typeface="华文中宋" panose="02010600040101010101" pitchFamily="2" charset="-122"/>
              </a:rPr>
              <a:t>）</a:t>
            </a:r>
          </a:p>
        </p:txBody>
      </p:sp>
      <p:sp>
        <p:nvSpPr>
          <p:cNvPr id="323" name="矩形 322"/>
          <p:cNvSpPr/>
          <p:nvPr/>
        </p:nvSpPr>
        <p:spPr>
          <a:xfrm>
            <a:off x="142874" y="1387991"/>
            <a:ext cx="5753101" cy="523220"/>
          </a:xfrm>
          <a:prstGeom prst="rect">
            <a:avLst/>
          </a:prstGeom>
        </p:spPr>
        <p:txBody>
          <a:bodyPr wrap="square">
            <a:spAutoFit/>
          </a:bodyPr>
          <a:lstStyle/>
          <a:p>
            <a:pPr lvl="0" latinLnBrk="1"/>
            <a:r>
              <a:rPr lang="en-US" altLang="zh-CN" sz="2800" dirty="0">
                <a:solidFill>
                  <a:srgbClr val="00B187"/>
                </a:solidFill>
                <a:latin typeface="华文中宋" panose="02010600040101010101" pitchFamily="2" charset="-122"/>
                <a:ea typeface="华文中宋" panose="02010600040101010101" pitchFamily="2" charset="-122"/>
              </a:rPr>
              <a:t>(</a:t>
            </a:r>
            <a:r>
              <a:rPr lang="zh-CN" altLang="en-US" sz="2800" dirty="0">
                <a:solidFill>
                  <a:srgbClr val="00B187"/>
                </a:solidFill>
                <a:latin typeface="华文中宋" panose="02010600040101010101" pitchFamily="2" charset="-122"/>
                <a:ea typeface="华文中宋" panose="02010600040101010101" pitchFamily="2" charset="-122"/>
              </a:rPr>
              <a:t>一）恶意程序</a:t>
            </a:r>
            <a:r>
              <a:rPr lang="en-US" altLang="zh-CN" sz="2800" dirty="0">
                <a:solidFill>
                  <a:schemeClr val="accent5">
                    <a:lumMod val="75000"/>
                  </a:schemeClr>
                </a:solidFill>
                <a:latin typeface="华文中宋" panose="02010600040101010101" pitchFamily="2" charset="-122"/>
                <a:ea typeface="华文中宋" panose="02010600040101010101" pitchFamily="2" charset="-122"/>
              </a:rPr>
              <a:t>-</a:t>
            </a:r>
            <a:r>
              <a:rPr lang="zh-CN" altLang="en-US" sz="2800" dirty="0">
                <a:solidFill>
                  <a:schemeClr val="accent5">
                    <a:lumMod val="75000"/>
                  </a:schemeClr>
                </a:solidFill>
                <a:latin typeface="华文中宋" panose="02010600040101010101" pitchFamily="2" charset="-122"/>
                <a:ea typeface="华文中宋" panose="02010600040101010101" pitchFamily="2" charset="-122"/>
              </a:rPr>
              <a:t>移动</a:t>
            </a:r>
            <a:r>
              <a:rPr lang="en-US" altLang="zh-CN" sz="2800" dirty="0">
                <a:solidFill>
                  <a:schemeClr val="accent5">
                    <a:lumMod val="75000"/>
                  </a:schemeClr>
                </a:solidFill>
                <a:latin typeface="华文中宋" panose="02010600040101010101" pitchFamily="2" charset="-122"/>
                <a:ea typeface="华文中宋" panose="02010600040101010101" pitchFamily="2" charset="-122"/>
              </a:rPr>
              <a:t>App</a:t>
            </a:r>
            <a:r>
              <a:rPr lang="zh-CN" altLang="en-US" sz="2800" dirty="0">
                <a:solidFill>
                  <a:schemeClr val="accent5">
                    <a:lumMod val="75000"/>
                  </a:schemeClr>
                </a:solidFill>
                <a:latin typeface="华文中宋" panose="02010600040101010101" pitchFamily="2" charset="-122"/>
                <a:ea typeface="华文中宋" panose="02010600040101010101" pitchFamily="2" charset="-122"/>
              </a:rPr>
              <a:t>恶意程序</a:t>
            </a:r>
            <a:endParaRPr lang="zh-CN" altLang="en-US" sz="2800" i="0" dirty="0">
              <a:solidFill>
                <a:schemeClr val="accent5">
                  <a:lumMod val="75000"/>
                </a:schemeClr>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pic>
        <p:nvPicPr>
          <p:cNvPr id="3" name="图片 2">
            <a:extLst>
              <a:ext uri="{FF2B5EF4-FFF2-40B4-BE49-F238E27FC236}">
                <a16:creationId xmlns:a16="http://schemas.microsoft.com/office/drawing/2014/main" id="{5873D7E4-99F8-4D6D-B71C-3C8603B756E8}"/>
              </a:ext>
            </a:extLst>
          </p:cNvPr>
          <p:cNvPicPr>
            <a:picLocks noChangeAspect="1"/>
          </p:cNvPicPr>
          <p:nvPr/>
        </p:nvPicPr>
        <p:blipFill>
          <a:blip r:embed="rId2"/>
          <a:stretch>
            <a:fillRect/>
          </a:stretch>
        </p:blipFill>
        <p:spPr>
          <a:xfrm>
            <a:off x="6536267" y="1532467"/>
            <a:ext cx="5563581" cy="3027318"/>
          </a:xfrm>
          <a:prstGeom prst="rect">
            <a:avLst/>
          </a:prstGeom>
        </p:spPr>
      </p:pic>
      <p:sp>
        <p:nvSpPr>
          <p:cNvPr id="11" name="文本框 10">
            <a:extLst>
              <a:ext uri="{FF2B5EF4-FFF2-40B4-BE49-F238E27FC236}">
                <a16:creationId xmlns:a16="http://schemas.microsoft.com/office/drawing/2014/main" id="{D05EF7E7-040A-4077-BDC1-D6FDE0D3D7B8}"/>
              </a:ext>
            </a:extLst>
          </p:cNvPr>
          <p:cNvSpPr txBox="1"/>
          <p:nvPr/>
        </p:nvSpPr>
        <p:spPr>
          <a:xfrm>
            <a:off x="6934921" y="1018659"/>
            <a:ext cx="4837222" cy="369332"/>
          </a:xfrm>
          <a:prstGeom prst="rect">
            <a:avLst/>
          </a:prstGeom>
          <a:noFill/>
        </p:spPr>
        <p:txBody>
          <a:bodyPr wrap="square">
            <a:spAutoFit/>
          </a:bodyPr>
          <a:lstStyle/>
          <a:p>
            <a:pPr algn="ctr"/>
            <a:r>
              <a:rPr lang="zh-CN" altLang="en-US" sz="1800" b="0" i="0" u="none" strike="noStrike" baseline="0" dirty="0">
                <a:solidFill>
                  <a:schemeClr val="bg1"/>
                </a:solidFill>
                <a:latin typeface="华文中宋" panose="02010600040101010101" pitchFamily="2" charset="-122"/>
                <a:ea typeface="华文中宋" panose="02010600040101010101" pitchFamily="2" charset="-122"/>
              </a:rPr>
              <a:t>移动互联网恶意程序数量按行为属性统计 </a:t>
            </a:r>
            <a:endParaRPr lang="zh-CN" altLang="en-US"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139768" y="2224833"/>
            <a:ext cx="5777375" cy="4524315"/>
          </a:xfrm>
          <a:prstGeom prst="rect">
            <a:avLst/>
          </a:prstGeom>
        </p:spPr>
        <p:txBody>
          <a:bodyPr wrap="square">
            <a:spAutoFit/>
          </a:bodyPr>
          <a:lstStyle/>
          <a:p>
            <a:pPr algn="just" latinLnBrk="1"/>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国家信息安全漏洞共享平台（</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CNVD</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）收录通用型安全漏洞</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13,083</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个，同比增长</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18.2%</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其中，高危漏洞收录数量为</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3,719</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个（占</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28.4%</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），同比减少</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13.1%</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0-day</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”漏洞收录数量为</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7,107</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个（占</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54.3%</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），同比大幅增长</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55.1%</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按影响对象分类统计，排名前三的是应用程序漏洞（占</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46.6%</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Web</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应用漏洞（占</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29.6%</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）、操作系统漏洞（占</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6.0%</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2021</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年上半年，</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CNVD</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验证和处置涉及政府机构、重要信息系统等网络安全漏洞事件近</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1.8</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万起。</a:t>
            </a:r>
            <a:endParaRPr lang="zh-CN" altLang="en-US" sz="2400" i="0" dirty="0">
              <a:solidFill>
                <a:schemeClr val="tx1">
                  <a:lumMod val="65000"/>
                  <a:lumOff val="35000"/>
                </a:schemeClr>
              </a:solidFill>
              <a:effectLst/>
              <a:latin typeface="华文中宋" panose="02010600040101010101" pitchFamily="2" charset="-122"/>
              <a:ea typeface="华文中宋" panose="02010600040101010101" pitchFamily="2" charset="-122"/>
              <a:cs typeface="Times New Roman" pitchFamily="18" charset="0"/>
            </a:endParaRPr>
          </a:p>
        </p:txBody>
      </p:sp>
      <p:sp>
        <p:nvSpPr>
          <p:cNvPr id="323" name="矩形 322"/>
          <p:cNvSpPr/>
          <p:nvPr/>
        </p:nvSpPr>
        <p:spPr>
          <a:xfrm>
            <a:off x="138920" y="1293792"/>
            <a:ext cx="5745361" cy="1077218"/>
          </a:xfrm>
          <a:prstGeom prst="rect">
            <a:avLst/>
          </a:prstGeom>
        </p:spPr>
        <p:txBody>
          <a:bodyPr wrap="square">
            <a:spAutoFit/>
          </a:bodyPr>
          <a:lstStyle/>
          <a:p>
            <a:pPr lvl="0" latinLnBrk="1"/>
            <a:r>
              <a:rPr lang="en-US" altLang="zh-CN" sz="3200" dirty="0">
                <a:solidFill>
                  <a:srgbClr val="009949"/>
                </a:solidFill>
                <a:latin typeface="华文中宋" panose="02010600040101010101" pitchFamily="2" charset="-122"/>
                <a:ea typeface="华文中宋" panose="02010600040101010101" pitchFamily="2" charset="-122"/>
              </a:rPr>
              <a:t>(</a:t>
            </a:r>
            <a:r>
              <a:rPr lang="zh-CN" altLang="en-US" sz="3200" dirty="0">
                <a:solidFill>
                  <a:srgbClr val="009949"/>
                </a:solidFill>
                <a:latin typeface="华文中宋" panose="02010600040101010101" pitchFamily="2" charset="-122"/>
                <a:ea typeface="华文中宋" panose="02010600040101010101" pitchFamily="2" charset="-122"/>
              </a:rPr>
              <a:t>二</a:t>
            </a:r>
            <a:r>
              <a:rPr lang="en-US" altLang="zh-CN" sz="3200" dirty="0">
                <a:solidFill>
                  <a:srgbClr val="009949"/>
                </a:solidFill>
                <a:latin typeface="华文中宋" panose="02010600040101010101" pitchFamily="2" charset="-122"/>
                <a:ea typeface="华文中宋" panose="02010600040101010101" pitchFamily="2" charset="-122"/>
              </a:rPr>
              <a:t>)</a:t>
            </a:r>
            <a:r>
              <a:rPr lang="zh-CN" altLang="en-US" sz="3200" dirty="0">
                <a:solidFill>
                  <a:srgbClr val="009949"/>
                </a:solidFill>
                <a:latin typeface="华文中宋" panose="02010600040101010101" pitchFamily="2" charset="-122"/>
                <a:ea typeface="华文中宋" panose="02010600040101010101" pitchFamily="2" charset="-122"/>
              </a:rPr>
              <a:t>安全漏洞</a:t>
            </a:r>
            <a:r>
              <a:rPr lang="en-US" altLang="zh-CN" sz="3200" dirty="0">
                <a:solidFill>
                  <a:srgbClr val="009949"/>
                </a:solidFill>
                <a:latin typeface="华文中宋" panose="02010600040101010101" pitchFamily="2" charset="-122"/>
                <a:ea typeface="华文中宋" panose="02010600040101010101" pitchFamily="2" charset="-122"/>
              </a:rPr>
              <a:t>(</a:t>
            </a:r>
            <a:r>
              <a:rPr lang="en-US" altLang="zh-CN" sz="3200" dirty="0">
                <a:solidFill>
                  <a:srgbClr val="009949"/>
                </a:solidFill>
                <a:latin typeface="华文中宋" panose="02010600040101010101" pitchFamily="2" charset="-122"/>
                <a:ea typeface="华文中宋" panose="02010600040101010101" pitchFamily="2" charset="-122"/>
                <a:cs typeface="Times New Roman" panose="02020603050405020304" pitchFamily="18" charset="0"/>
              </a:rPr>
              <a:t>Security vulnerabilities </a:t>
            </a:r>
            <a:r>
              <a:rPr lang="en-US" altLang="zh-CN" sz="3200" dirty="0">
                <a:solidFill>
                  <a:srgbClr val="009949"/>
                </a:solidFill>
                <a:latin typeface="华文中宋" panose="02010600040101010101" pitchFamily="2" charset="-122"/>
                <a:ea typeface="华文中宋" panose="02010600040101010101" pitchFamily="2" charset="-122"/>
              </a:rPr>
              <a:t>)</a:t>
            </a:r>
            <a:endParaRPr lang="zh-CN" altLang="en-US" sz="3200" i="0" dirty="0">
              <a:solidFill>
                <a:srgbClr val="009949"/>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sp>
        <p:nvSpPr>
          <p:cNvPr id="11" name="矩形 10"/>
          <p:cNvSpPr/>
          <p:nvPr/>
        </p:nvSpPr>
        <p:spPr>
          <a:xfrm>
            <a:off x="7440145" y="1855501"/>
            <a:ext cx="4336444" cy="369332"/>
          </a:xfrm>
          <a:prstGeom prst="rect">
            <a:avLst/>
          </a:prstGeom>
        </p:spPr>
        <p:txBody>
          <a:bodyPr wrap="none">
            <a:spAutoFit/>
          </a:bodyPr>
          <a:lstStyle/>
          <a:p>
            <a:pPr algn="ctr"/>
            <a:r>
              <a:rPr lang="en-US" altLang="zh-CN" dirty="0">
                <a:solidFill>
                  <a:schemeClr val="bg1"/>
                </a:solidFill>
                <a:latin typeface="华文中宋" panose="02010600040101010101" pitchFamily="2" charset="-122"/>
                <a:ea typeface="华文中宋" panose="02010600040101010101" pitchFamily="2" charset="-122"/>
              </a:rPr>
              <a:t>CNVD</a:t>
            </a:r>
            <a:r>
              <a:rPr lang="zh-CN" altLang="en-US" dirty="0">
                <a:solidFill>
                  <a:schemeClr val="bg1"/>
                </a:solidFill>
                <a:latin typeface="华文中宋" panose="02010600040101010101" pitchFamily="2" charset="-122"/>
                <a:ea typeface="华文中宋" panose="02010600040101010101" pitchFamily="2" charset="-122"/>
              </a:rPr>
              <a:t>收录安全漏洞按影响对象分类统计</a:t>
            </a:r>
          </a:p>
        </p:txBody>
      </p:sp>
      <p:pic>
        <p:nvPicPr>
          <p:cNvPr id="5" name="图片 4">
            <a:extLst>
              <a:ext uri="{FF2B5EF4-FFF2-40B4-BE49-F238E27FC236}">
                <a16:creationId xmlns:a16="http://schemas.microsoft.com/office/drawing/2014/main" id="{E631E00A-EA43-47EE-BA6E-84B81651330D}"/>
              </a:ext>
            </a:extLst>
          </p:cNvPr>
          <p:cNvPicPr>
            <a:picLocks noChangeAspect="1"/>
          </p:cNvPicPr>
          <p:nvPr/>
        </p:nvPicPr>
        <p:blipFill>
          <a:blip r:embed="rId2"/>
          <a:stretch>
            <a:fillRect/>
          </a:stretch>
        </p:blipFill>
        <p:spPr>
          <a:xfrm>
            <a:off x="6770847" y="2224833"/>
            <a:ext cx="5128985" cy="291134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209550" y="2101140"/>
            <a:ext cx="5686858" cy="4154984"/>
          </a:xfrm>
          <a:prstGeom prst="rect">
            <a:avLst/>
          </a:prstGeom>
        </p:spPr>
        <p:txBody>
          <a:bodyPr wrap="square">
            <a:spAutoFit/>
          </a:bodyPr>
          <a:lstStyle/>
          <a:p>
            <a:pPr algn="ctr" latinLnBrk="1"/>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境内目标遭大流量</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DDoS</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攻击情况</a:t>
            </a:r>
            <a:endPar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endParaRPr>
          </a:p>
          <a:p>
            <a:pPr algn="just" latinLnBrk="1"/>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CNCERT</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监测发现，境内目标遭受峰值流量超过</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1Gbps</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的大流量攻击事件同比减少</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17.5%</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，主要攻击方式为</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TCP SYN Flood</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UDP Flood</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NTP Amplification</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DNS Amplification</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TCP ACK Flood</a:t>
            </a:r>
            <a:r>
              <a:rPr lang="zh-CN" altLang="en-US" sz="2400" dirty="0">
                <a:solidFill>
                  <a:srgbClr val="FF0000"/>
                </a:solidFill>
                <a:latin typeface="华文中宋" panose="02010600040101010101" pitchFamily="2" charset="-122"/>
                <a:ea typeface="华文中宋" panose="02010600040101010101" pitchFamily="2" charset="-122"/>
                <a:cs typeface="Times New Roman" pitchFamily="18" charset="0"/>
              </a:rPr>
              <a:t>和</a:t>
            </a:r>
            <a:r>
              <a:rPr lang="en-US" altLang="zh-CN" sz="2400" dirty="0">
                <a:solidFill>
                  <a:srgbClr val="FF0000"/>
                </a:solidFill>
                <a:latin typeface="华文中宋" panose="02010600040101010101" pitchFamily="2" charset="-122"/>
                <a:ea typeface="华文中宋" panose="02010600040101010101" pitchFamily="2" charset="-122"/>
                <a:cs typeface="Times New Roman" pitchFamily="18" charset="0"/>
              </a:rPr>
              <a:t>SSDP Amplification</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，这</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6</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种攻击的事件占比达到</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96.1%</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；攻击目标主要位于浙江省、山东省、江苏省、广东省、北京市、福建省、上海市等地区，这</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7</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个地区的事件占比达到</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81.7%</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a:t>
            </a:r>
            <a:endPar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endParaRPr>
          </a:p>
        </p:txBody>
      </p:sp>
      <p:sp>
        <p:nvSpPr>
          <p:cNvPr id="323" name="矩形 322"/>
          <p:cNvSpPr/>
          <p:nvPr/>
        </p:nvSpPr>
        <p:spPr>
          <a:xfrm>
            <a:off x="266700" y="1331699"/>
            <a:ext cx="5566554" cy="646331"/>
          </a:xfrm>
          <a:prstGeom prst="rect">
            <a:avLst/>
          </a:prstGeom>
        </p:spPr>
        <p:txBody>
          <a:bodyPr wrap="square">
            <a:spAutoFit/>
          </a:bodyPr>
          <a:lstStyle/>
          <a:p>
            <a:pPr lvl="0" latinLnBrk="1"/>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三</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拒绝服务攻击（</a:t>
            </a:r>
            <a:r>
              <a:rPr lang="en-US" altLang="zh-CN" sz="3600" dirty="0" err="1">
                <a:solidFill>
                  <a:srgbClr val="00B187"/>
                </a:solidFill>
                <a:latin typeface="华文中宋" panose="02010600040101010101" pitchFamily="2" charset="-122"/>
                <a:ea typeface="华文中宋" panose="02010600040101010101" pitchFamily="2" charset="-122"/>
              </a:rPr>
              <a:t>DoS</a:t>
            </a:r>
            <a:r>
              <a:rPr lang="zh-CN" altLang="en-US" sz="3600" dirty="0">
                <a:solidFill>
                  <a:srgbClr val="00B187"/>
                </a:solidFill>
                <a:latin typeface="华文中宋" panose="02010600040101010101" pitchFamily="2" charset="-122"/>
                <a:ea typeface="华文中宋" panose="02010600040101010101" pitchFamily="2" charset="-122"/>
              </a:rPr>
              <a:t>）</a:t>
            </a:r>
            <a:endParaRPr lang="zh-CN" altLang="en-US" sz="3600" i="0" dirty="0">
              <a:solidFill>
                <a:schemeClr val="tx1">
                  <a:lumMod val="65000"/>
                  <a:lumOff val="35000"/>
                </a:schemeClr>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sp>
        <p:nvSpPr>
          <p:cNvPr id="9" name="文本框 8">
            <a:extLst>
              <a:ext uri="{FF2B5EF4-FFF2-40B4-BE49-F238E27FC236}">
                <a16:creationId xmlns:a16="http://schemas.microsoft.com/office/drawing/2014/main" id="{482BD6BE-9862-4D85-A590-34E0F27E9F66}"/>
              </a:ext>
            </a:extLst>
          </p:cNvPr>
          <p:cNvSpPr txBox="1"/>
          <p:nvPr/>
        </p:nvSpPr>
        <p:spPr>
          <a:xfrm>
            <a:off x="6710139" y="696699"/>
            <a:ext cx="5113213" cy="4893647"/>
          </a:xfrm>
          <a:prstGeom prst="rect">
            <a:avLst/>
          </a:prstGeom>
          <a:noFill/>
        </p:spPr>
        <p:txBody>
          <a:bodyPr wrap="square">
            <a:spAutoFit/>
          </a:bodyPr>
          <a:lstStyle/>
          <a:p>
            <a:pPr algn="ctr"/>
            <a:r>
              <a:rPr lang="zh-CN" altLang="en-US" sz="2400" dirty="0">
                <a:solidFill>
                  <a:schemeClr val="bg1"/>
                </a:solidFill>
                <a:latin typeface="华文中宋" panose="02010600040101010101" pitchFamily="2" charset="-122"/>
                <a:ea typeface="华文中宋" panose="02010600040101010101" pitchFamily="2" charset="-122"/>
              </a:rPr>
              <a:t>被用于进行</a:t>
            </a:r>
            <a:r>
              <a:rPr lang="en-US" altLang="zh-CN" sz="2400" dirty="0">
                <a:solidFill>
                  <a:schemeClr val="bg1"/>
                </a:solidFill>
                <a:latin typeface="华文中宋" panose="02010600040101010101" pitchFamily="2" charset="-122"/>
                <a:ea typeface="华文中宋" panose="02010600040101010101" pitchFamily="2" charset="-122"/>
              </a:rPr>
              <a:t>DDoS</a:t>
            </a:r>
            <a:r>
              <a:rPr lang="zh-CN" altLang="en-US" sz="2400" dirty="0">
                <a:solidFill>
                  <a:schemeClr val="bg1"/>
                </a:solidFill>
                <a:latin typeface="华文中宋" panose="02010600040101010101" pitchFamily="2" charset="-122"/>
                <a:ea typeface="华文中宋" panose="02010600040101010101" pitchFamily="2" charset="-122"/>
              </a:rPr>
              <a:t>攻击的网络资源情况</a:t>
            </a:r>
          </a:p>
          <a:p>
            <a:pPr algn="just"/>
            <a:endParaRPr lang="en-US" altLang="zh-CN" sz="2400" dirty="0">
              <a:solidFill>
                <a:schemeClr val="bg1"/>
              </a:solidFill>
              <a:latin typeface="华文中宋" panose="02010600040101010101" pitchFamily="2" charset="-122"/>
              <a:ea typeface="华文中宋" panose="02010600040101010101" pitchFamily="2" charset="-122"/>
            </a:endParaRPr>
          </a:p>
          <a:p>
            <a:pPr algn="just"/>
            <a:r>
              <a:rPr lang="zh-CN" altLang="en-US" sz="2400" dirty="0">
                <a:solidFill>
                  <a:schemeClr val="bg1"/>
                </a:solidFill>
                <a:latin typeface="华文中宋" panose="02010600040101010101" pitchFamily="2" charset="-122"/>
                <a:ea typeface="华文中宋" panose="02010600040101010101" pitchFamily="2" charset="-122"/>
              </a:rPr>
              <a:t>累计监测发现用于发起</a:t>
            </a:r>
            <a:r>
              <a:rPr lang="en-US" altLang="zh-CN" sz="2400" dirty="0">
                <a:solidFill>
                  <a:schemeClr val="bg1"/>
                </a:solidFill>
                <a:latin typeface="华文中宋" panose="02010600040101010101" pitchFamily="2" charset="-122"/>
                <a:ea typeface="华文中宋" panose="02010600040101010101" pitchFamily="2" charset="-122"/>
              </a:rPr>
              <a:t>DDoS</a:t>
            </a:r>
            <a:r>
              <a:rPr lang="zh-CN" altLang="en-US" sz="2400" dirty="0">
                <a:solidFill>
                  <a:schemeClr val="bg1"/>
                </a:solidFill>
                <a:latin typeface="华文中宋" panose="02010600040101010101" pitchFamily="2" charset="-122"/>
                <a:ea typeface="华文中宋" panose="02010600040101010101" pitchFamily="2" charset="-122"/>
              </a:rPr>
              <a:t>攻击的活跃控制端</a:t>
            </a:r>
            <a:r>
              <a:rPr lang="en-US" altLang="zh-CN" sz="2400" dirty="0">
                <a:solidFill>
                  <a:schemeClr val="bg1"/>
                </a:solidFill>
                <a:latin typeface="华文中宋" panose="02010600040101010101" pitchFamily="2" charset="-122"/>
                <a:ea typeface="华文中宋" panose="02010600040101010101" pitchFamily="2" charset="-122"/>
              </a:rPr>
              <a:t>1,455</a:t>
            </a:r>
            <a:r>
              <a:rPr lang="zh-CN" altLang="en-US" sz="2400" dirty="0">
                <a:solidFill>
                  <a:schemeClr val="bg1"/>
                </a:solidFill>
                <a:latin typeface="华文中宋" panose="02010600040101010101" pitchFamily="2" charset="-122"/>
                <a:ea typeface="华文中宋" panose="02010600040101010101" pitchFamily="2" charset="-122"/>
              </a:rPr>
              <a:t>台，其中位于境外的占比</a:t>
            </a:r>
            <a:r>
              <a:rPr lang="en-US" altLang="zh-CN" sz="2400" dirty="0">
                <a:solidFill>
                  <a:schemeClr val="bg1"/>
                </a:solidFill>
                <a:latin typeface="华文中宋" panose="02010600040101010101" pitchFamily="2" charset="-122"/>
                <a:ea typeface="华文中宋" panose="02010600040101010101" pitchFamily="2" charset="-122"/>
              </a:rPr>
              <a:t>97.1%</a:t>
            </a:r>
            <a:r>
              <a:rPr lang="zh-CN" altLang="en-US" sz="2400" dirty="0">
                <a:solidFill>
                  <a:schemeClr val="bg1"/>
                </a:solidFill>
                <a:latin typeface="华文中宋" panose="02010600040101010101" pitchFamily="2" charset="-122"/>
                <a:ea typeface="华文中宋" panose="02010600040101010101" pitchFamily="2" charset="-122"/>
              </a:rPr>
              <a:t>，主要来自美国、德国和荷兰等；活跃肉鸡</a:t>
            </a:r>
            <a:r>
              <a:rPr lang="en-US" altLang="zh-CN" sz="2400" dirty="0">
                <a:solidFill>
                  <a:schemeClr val="bg1"/>
                </a:solidFill>
                <a:latin typeface="华文中宋" panose="02010600040101010101" pitchFamily="2" charset="-122"/>
                <a:ea typeface="华文中宋" panose="02010600040101010101" pitchFamily="2" charset="-122"/>
              </a:rPr>
              <a:t>71</a:t>
            </a:r>
            <a:r>
              <a:rPr lang="zh-CN" altLang="en-US" sz="2400" dirty="0">
                <a:solidFill>
                  <a:schemeClr val="bg1"/>
                </a:solidFill>
                <a:latin typeface="华文中宋" panose="02010600040101010101" pitchFamily="2" charset="-122"/>
                <a:ea typeface="华文中宋" panose="02010600040101010101" pitchFamily="2" charset="-122"/>
              </a:rPr>
              <a:t>万余台，其中位于境内的占比</a:t>
            </a:r>
            <a:r>
              <a:rPr lang="en-US" altLang="zh-CN" sz="2400" dirty="0">
                <a:solidFill>
                  <a:schemeClr val="bg1"/>
                </a:solidFill>
                <a:latin typeface="华文中宋" panose="02010600040101010101" pitchFamily="2" charset="-122"/>
                <a:ea typeface="华文中宋" panose="02010600040101010101" pitchFamily="2" charset="-122"/>
              </a:rPr>
              <a:t>92.7%</a:t>
            </a:r>
            <a:r>
              <a:rPr lang="zh-CN" altLang="en-US" sz="2400" dirty="0">
                <a:solidFill>
                  <a:schemeClr val="bg1"/>
                </a:solidFill>
                <a:latin typeface="华文中宋" panose="02010600040101010101" pitchFamily="2" charset="-122"/>
                <a:ea typeface="华文中宋" panose="02010600040101010101" pitchFamily="2" charset="-122"/>
              </a:rPr>
              <a:t>，主要来自广东省、辽宁省、江苏省、福建省、浙江省等；反射攻击服务器约</a:t>
            </a:r>
            <a:r>
              <a:rPr lang="en-US" altLang="zh-CN" sz="2400" dirty="0">
                <a:solidFill>
                  <a:schemeClr val="bg1"/>
                </a:solidFill>
                <a:latin typeface="华文中宋" panose="02010600040101010101" pitchFamily="2" charset="-122"/>
                <a:ea typeface="华文中宋" panose="02010600040101010101" pitchFamily="2" charset="-122"/>
              </a:rPr>
              <a:t>395</a:t>
            </a:r>
            <a:r>
              <a:rPr lang="zh-CN" altLang="en-US" sz="2400" dirty="0">
                <a:solidFill>
                  <a:schemeClr val="bg1"/>
                </a:solidFill>
                <a:latin typeface="华文中宋" panose="02010600040101010101" pitchFamily="2" charset="-122"/>
                <a:ea typeface="华文中宋" panose="02010600040101010101" pitchFamily="2" charset="-122"/>
              </a:rPr>
              <a:t>万余台，其中位于境内的占比</a:t>
            </a:r>
            <a:r>
              <a:rPr lang="en-US" altLang="zh-CN" sz="2400" dirty="0">
                <a:solidFill>
                  <a:schemeClr val="bg1"/>
                </a:solidFill>
                <a:latin typeface="华文中宋" panose="02010600040101010101" pitchFamily="2" charset="-122"/>
                <a:ea typeface="华文中宋" panose="02010600040101010101" pitchFamily="2" charset="-122"/>
              </a:rPr>
              <a:t>80.7%</a:t>
            </a:r>
            <a:r>
              <a:rPr lang="zh-CN" altLang="en-US" sz="2400" dirty="0">
                <a:solidFill>
                  <a:schemeClr val="bg1"/>
                </a:solidFill>
                <a:latin typeface="华文中宋" panose="02010600040101010101" pitchFamily="2" charset="-122"/>
                <a:ea typeface="华文中宋" panose="02010600040101010101" pitchFamily="2" charset="-122"/>
              </a:rPr>
              <a:t>，主要来自浙江省、广东省、辽宁省、吉林省、四川省等。</a:t>
            </a:r>
          </a:p>
        </p:txBody>
      </p:sp>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187"/>
        </a:solidFill>
        <a:effectLst/>
      </p:bgPr>
    </p:bg>
    <p:spTree>
      <p:nvGrpSpPr>
        <p:cNvPr id="1" name=""/>
        <p:cNvGrpSpPr/>
        <p:nvPr/>
      </p:nvGrpSpPr>
      <p:grpSpPr>
        <a:xfrm>
          <a:off x="0" y="0"/>
          <a:ext cx="0" cy="0"/>
          <a:chOff x="0" y="0"/>
          <a:chExt cx="0" cy="0"/>
        </a:xfrm>
      </p:grpSpPr>
      <p:sp>
        <p:nvSpPr>
          <p:cNvPr id="313" name="流程图: 手动输入 312"/>
          <p:cNvSpPr/>
          <p:nvPr/>
        </p:nvSpPr>
        <p:spPr>
          <a:xfrm rot="5400000">
            <a:off x="21314" y="-55604"/>
            <a:ext cx="6858002" cy="6969212"/>
          </a:xfrm>
          <a:prstGeom prst="flowChartManualIn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9" name="文本框 318"/>
          <p:cNvSpPr txBox="1"/>
          <p:nvPr/>
        </p:nvSpPr>
        <p:spPr>
          <a:xfrm>
            <a:off x="368648" y="562258"/>
            <a:ext cx="2284600" cy="769441"/>
          </a:xfrm>
          <a:prstGeom prst="rect">
            <a:avLst/>
          </a:prstGeom>
          <a:noFill/>
        </p:spPr>
        <p:txBody>
          <a:bodyPr wrap="none" rtlCol="0">
            <a:spAutoFit/>
          </a:bodyPr>
          <a:lstStyle/>
          <a:p>
            <a:r>
              <a:rPr lang="en-US" altLang="zh-CN" sz="4400" b="1" dirty="0">
                <a:solidFill>
                  <a:srgbClr val="00B187"/>
                </a:solidFill>
              </a:rPr>
              <a:t>Context</a:t>
            </a:r>
            <a:endParaRPr lang="zh-CN" altLang="en-US" sz="4400" b="1" dirty="0">
              <a:solidFill>
                <a:srgbClr val="00B187"/>
              </a:solidFill>
            </a:endParaRPr>
          </a:p>
        </p:txBody>
      </p:sp>
      <p:sp>
        <p:nvSpPr>
          <p:cNvPr id="320" name="矩形 319"/>
          <p:cNvSpPr/>
          <p:nvPr/>
        </p:nvSpPr>
        <p:spPr>
          <a:xfrm>
            <a:off x="280525" y="2516703"/>
            <a:ext cx="5529725" cy="3046988"/>
          </a:xfrm>
          <a:prstGeom prst="rect">
            <a:avLst/>
          </a:prstGeom>
        </p:spPr>
        <p:txBody>
          <a:bodyPr wrap="square">
            <a:spAutoFit/>
          </a:bodyPr>
          <a:lstStyle/>
          <a:p>
            <a:pPr algn="just" latinLnBrk="1"/>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监测发现针对我国境内网站仿冒页面约</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1.3</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万余个。为有效防止网页仿冒引发的危害，</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CNCERT</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重点针对金融、电信等行业的仿冒页面进行处置，共协调关闭仿冒页面</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8,171</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个，同比增加</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31.2%</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。在已协调关闭的仿冒页面中，从承载仿冒页面</a:t>
            </a:r>
            <a:r>
              <a:rPr lang="en-US" altLang="zh-CN"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IP</a:t>
            </a:r>
            <a:r>
              <a:rPr lang="zh-CN" altLang="en-US" sz="2400" dirty="0">
                <a:solidFill>
                  <a:schemeClr val="tx1">
                    <a:lumMod val="65000"/>
                    <a:lumOff val="35000"/>
                  </a:schemeClr>
                </a:solidFill>
                <a:latin typeface="华文中宋" panose="02010600040101010101" pitchFamily="2" charset="-122"/>
                <a:ea typeface="华文中宋" panose="02010600040101010101" pitchFamily="2" charset="-122"/>
                <a:cs typeface="Times New Roman" pitchFamily="18" charset="0"/>
              </a:rPr>
              <a:t>地址归属情况来看，绝大多数位于境外。</a:t>
            </a:r>
            <a:endParaRPr lang="zh-CN" altLang="en-US" sz="2400" i="0" dirty="0">
              <a:solidFill>
                <a:schemeClr val="tx1">
                  <a:lumMod val="65000"/>
                  <a:lumOff val="35000"/>
                </a:schemeClr>
              </a:solidFill>
              <a:effectLst/>
              <a:latin typeface="华文中宋" panose="02010600040101010101" pitchFamily="2" charset="-122"/>
              <a:ea typeface="华文中宋" panose="02010600040101010101" pitchFamily="2" charset="-122"/>
              <a:cs typeface="Times New Roman" pitchFamily="18" charset="0"/>
            </a:endParaRPr>
          </a:p>
        </p:txBody>
      </p:sp>
      <p:sp>
        <p:nvSpPr>
          <p:cNvPr id="323" name="矩形 322"/>
          <p:cNvSpPr/>
          <p:nvPr/>
        </p:nvSpPr>
        <p:spPr>
          <a:xfrm>
            <a:off x="434196" y="1637427"/>
            <a:ext cx="5288568" cy="646331"/>
          </a:xfrm>
          <a:prstGeom prst="rect">
            <a:avLst/>
          </a:prstGeom>
        </p:spPr>
        <p:txBody>
          <a:bodyPr wrap="square">
            <a:spAutoFit/>
          </a:bodyPr>
          <a:lstStyle/>
          <a:p>
            <a:pPr lvl="0" latinLnBrk="1"/>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四</a:t>
            </a:r>
            <a:r>
              <a:rPr lang="en-US" altLang="zh-CN" sz="3600" dirty="0">
                <a:solidFill>
                  <a:srgbClr val="00B187"/>
                </a:solidFill>
                <a:latin typeface="华文中宋" panose="02010600040101010101" pitchFamily="2" charset="-122"/>
                <a:ea typeface="华文中宋" panose="02010600040101010101" pitchFamily="2" charset="-122"/>
              </a:rPr>
              <a:t>)</a:t>
            </a:r>
            <a:r>
              <a:rPr lang="zh-CN" altLang="en-US" sz="3600" dirty="0">
                <a:solidFill>
                  <a:srgbClr val="00B187"/>
                </a:solidFill>
                <a:latin typeface="华文中宋" panose="02010600040101010101" pitchFamily="2" charset="-122"/>
                <a:ea typeface="华文中宋" panose="02010600040101010101" pitchFamily="2" charset="-122"/>
              </a:rPr>
              <a:t>网站安全：网页仿冒</a:t>
            </a:r>
            <a:endParaRPr lang="zh-CN" altLang="en-US" sz="3600" i="0" dirty="0">
              <a:solidFill>
                <a:schemeClr val="tx1">
                  <a:lumMod val="65000"/>
                  <a:lumOff val="35000"/>
                </a:schemeClr>
              </a:solidFill>
              <a:latin typeface="华文中宋" panose="02010600040101010101" pitchFamily="2" charset="-122"/>
              <a:ea typeface="华文中宋" panose="02010600040101010101" pitchFamily="2" charset="-122"/>
            </a:endParaRPr>
          </a:p>
        </p:txBody>
      </p:sp>
      <p:sp>
        <p:nvSpPr>
          <p:cNvPr id="328" name="矩形 327"/>
          <p:cNvSpPr/>
          <p:nvPr/>
        </p:nvSpPr>
        <p:spPr>
          <a:xfrm>
            <a:off x="368648" y="5999300"/>
            <a:ext cx="184731" cy="369332"/>
          </a:xfrm>
          <a:prstGeom prst="rect">
            <a:avLst/>
          </a:prstGeom>
        </p:spPr>
        <p:txBody>
          <a:bodyPr wrap="none">
            <a:spAutoFit/>
          </a:bodyPr>
          <a:lstStyle/>
          <a:p>
            <a:endParaRPr lang="zh-CN" altLang="en-US" dirty="0">
              <a:solidFill>
                <a:schemeClr val="bg1"/>
              </a:solidFill>
            </a:endParaRPr>
          </a:p>
        </p:txBody>
      </p:sp>
      <p:sp>
        <p:nvSpPr>
          <p:cNvPr id="9" name="文本框 8">
            <a:extLst>
              <a:ext uri="{FF2B5EF4-FFF2-40B4-BE49-F238E27FC236}">
                <a16:creationId xmlns:a16="http://schemas.microsoft.com/office/drawing/2014/main" id="{7997901C-858C-4D2D-AE6C-99CD691EE4FA}"/>
              </a:ext>
            </a:extLst>
          </p:cNvPr>
          <p:cNvSpPr txBox="1"/>
          <p:nvPr/>
        </p:nvSpPr>
        <p:spPr>
          <a:xfrm>
            <a:off x="6536266" y="830071"/>
            <a:ext cx="5529725" cy="4154984"/>
          </a:xfrm>
          <a:prstGeom prst="rect">
            <a:avLst/>
          </a:prstGeom>
          <a:noFill/>
        </p:spPr>
        <p:txBody>
          <a:bodyPr wrap="square">
            <a:spAutoFit/>
          </a:bodyPr>
          <a:lstStyle/>
          <a:p>
            <a:pPr algn="just"/>
            <a:r>
              <a:rPr lang="zh-CN" altLang="en-US" sz="2400" b="0" i="0" u="none" strike="noStrike" baseline="0" dirty="0">
                <a:solidFill>
                  <a:schemeClr val="bg1"/>
                </a:solidFill>
                <a:latin typeface="FangSong_GB2312" panose="02010609030101010101" pitchFamily="49" charset="-122"/>
                <a:ea typeface="FangSong_GB2312" panose="02010609030101010101" pitchFamily="49" charset="-122"/>
              </a:rPr>
              <a:t>监测发现，</a:t>
            </a:r>
            <a:r>
              <a:rPr lang="en-US" altLang="zh-CN" sz="2400" b="0" i="0" u="none" strike="noStrike" baseline="0" dirty="0">
                <a:solidFill>
                  <a:schemeClr val="bg1"/>
                </a:solidFill>
                <a:latin typeface="FangSong_GB2312" panose="02010609030101010101" pitchFamily="49" charset="-122"/>
                <a:ea typeface="FangSong_GB2312" panose="02010609030101010101" pitchFamily="49" charset="-122"/>
              </a:rPr>
              <a:t>2021</a:t>
            </a:r>
            <a:r>
              <a:rPr lang="zh-CN" altLang="en-US" sz="2400" b="0" i="0" u="none" strike="noStrike" baseline="0" dirty="0">
                <a:solidFill>
                  <a:schemeClr val="bg1"/>
                </a:solidFill>
                <a:latin typeface="FangSong_GB2312" panose="02010609030101010101" pitchFamily="49" charset="-122"/>
                <a:ea typeface="FangSong_GB2312" panose="02010609030101010101" pitchFamily="49" charset="-122"/>
              </a:rPr>
              <a:t>年</a:t>
            </a:r>
            <a:r>
              <a:rPr lang="en-US" altLang="zh-CN" sz="2400" b="0" i="0" u="none" strike="noStrike" baseline="0" dirty="0">
                <a:solidFill>
                  <a:schemeClr val="bg1"/>
                </a:solidFill>
                <a:latin typeface="宋体" panose="02010600030101010101" pitchFamily="2" charset="-122"/>
                <a:ea typeface="宋体" panose="02010600030101010101" pitchFamily="2" charset="-122"/>
              </a:rPr>
              <a:t>2</a:t>
            </a:r>
            <a:r>
              <a:rPr lang="zh-CN" altLang="en-US" sz="2400" b="0" i="0" u="none" strike="noStrike" baseline="0" dirty="0">
                <a:solidFill>
                  <a:schemeClr val="bg1"/>
                </a:solidFill>
                <a:latin typeface="FangSong_GB2312" panose="02010609030101010101" pitchFamily="49" charset="-122"/>
                <a:ea typeface="FangSong_GB2312" panose="02010609030101010101" pitchFamily="49" charset="-122"/>
              </a:rPr>
              <a:t>月份以来，针对地方农信社的仿冒页面呈爆发趋势，仿冒对象不断变换转移，承载</a:t>
            </a:r>
            <a:r>
              <a:rPr lang="en-US" altLang="zh-CN" sz="2400" b="0" i="0" u="none" strike="noStrike" baseline="0" dirty="0">
                <a:solidFill>
                  <a:schemeClr val="bg1"/>
                </a:solidFill>
                <a:latin typeface="Times New Roman" panose="02020603050405020304" pitchFamily="18" charset="0"/>
                <a:ea typeface="FangSong_GB2312" panose="02010609030101010101" pitchFamily="49" charset="-122"/>
              </a:rPr>
              <a:t>IP</a:t>
            </a:r>
            <a:r>
              <a:rPr lang="zh-CN" altLang="en-US" sz="2400" b="0" i="0" u="none" strike="noStrike" baseline="0" dirty="0">
                <a:solidFill>
                  <a:schemeClr val="bg1"/>
                </a:solidFill>
                <a:latin typeface="FangSong_GB2312" panose="02010609030101010101" pitchFamily="49" charset="-122"/>
                <a:ea typeface="FangSong_GB2312" panose="02010609030101010101" pitchFamily="49" charset="-122"/>
              </a:rPr>
              <a:t>地址主要位于境外。这些</a:t>
            </a:r>
            <a:r>
              <a:rPr lang="zh-CN" altLang="en-US" sz="2400" b="1" i="0" u="none" strike="noStrike" baseline="0" dirty="0">
                <a:solidFill>
                  <a:schemeClr val="bg1"/>
                </a:solidFill>
                <a:latin typeface="FangSong_GB2312" panose="02010609030101010101" pitchFamily="49" charset="-122"/>
                <a:ea typeface="FangSong_GB2312" panose="02010609030101010101" pitchFamily="49" charset="-122"/>
              </a:rPr>
              <a:t>仿冒页面频繁动态更换银行名称，多为新注册域名且通过伪基站发送钓鱼短信的方式进行传播</a:t>
            </a:r>
            <a:r>
              <a:rPr lang="zh-CN" altLang="en-US" sz="2400" b="0" i="0" u="none" strike="noStrike" baseline="0" dirty="0">
                <a:solidFill>
                  <a:schemeClr val="bg1"/>
                </a:solidFill>
                <a:latin typeface="FangSong_GB2312" panose="02010609030101010101" pitchFamily="49" charset="-122"/>
                <a:ea typeface="FangSong_GB2312" panose="02010609030101010101" pitchFamily="49" charset="-122"/>
              </a:rPr>
              <a:t>。根据分析，通过此类仿冒页面，攻击者不仅仅可以获取受害人个人敏感信息，还可以冒用受害人身份登录其手机银行系统进行转账操作或者绑定第三方支付渠道进行资金盗取。 </a:t>
            </a:r>
            <a:endParaRPr lang="zh-CN" altLang="en-US" sz="24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med" p14:dur="650">
        <p:push dir="r"/>
      </p:transition>
    </mc:Choice>
    <mc:Fallback xmlns="">
      <p:transition spd="med">
        <p:push dir="r"/>
      </p:transition>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B187"/>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1381</TotalTime>
  <Words>1603</Words>
  <Application>Microsoft Office PowerPoint</Application>
  <PresentationFormat>宽屏</PresentationFormat>
  <Paragraphs>70</Paragraphs>
  <Slides>15</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15</vt:i4>
      </vt:variant>
    </vt:vector>
  </HeadingPairs>
  <TitlesOfParts>
    <vt:vector size="29" baseType="lpstr">
      <vt:lpstr>Arial Unicode MS</vt:lpstr>
      <vt:lpstr>HP Simplified</vt:lpstr>
      <vt:lpstr>lucida grande</vt:lpstr>
      <vt:lpstr>FangSong_GB2312</vt:lpstr>
      <vt:lpstr>华文中宋</vt:lpstr>
      <vt:lpstr>宋体</vt:lpstr>
      <vt:lpstr>微软雅黑</vt:lpstr>
      <vt:lpstr>微软雅黑 Light</vt:lpstr>
      <vt:lpstr>Arial</vt:lpstr>
      <vt:lpstr>Bodoni MT Black</vt:lpstr>
      <vt:lpstr>Calibri</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仝德志</dc:creator>
  <cp:lastModifiedBy>fang damon</cp:lastModifiedBy>
  <cp:revision>1931</cp:revision>
  <dcterms:created xsi:type="dcterms:W3CDTF">2016-08-22T04:33:00Z</dcterms:created>
  <dcterms:modified xsi:type="dcterms:W3CDTF">2022-02-07T08:20:37Z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2052-10.1.0.5975</vt:lpwstr>
  </property>
</Properties>
</file>